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8" r:id="rId4"/>
    <p:sldId id="261" r:id="rId5"/>
    <p:sldId id="262" r:id="rId6"/>
    <p:sldId id="263" r:id="rId7"/>
    <p:sldId id="265" r:id="rId8"/>
    <p:sldId id="266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2"/>
    <p:restoredTop sz="94661"/>
  </p:normalViewPr>
  <p:slideViewPr>
    <p:cSldViewPr snapToGrid="0" snapToObjects="1">
      <p:cViewPr varScale="1">
        <p:scale>
          <a:sx n="73" d="100"/>
          <a:sy n="73" d="100"/>
        </p:scale>
        <p:origin x="20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8: 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Quick overview of Jenkins CI/CD</a:t>
            </a:r>
          </a:p>
          <a:p>
            <a:pPr lvl="1"/>
            <a:r>
              <a:rPr lang="en-US" dirty="0"/>
              <a:t>Build a small infrastructure pipeline which launches an EC2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Midterm Challenge review</a:t>
            </a:r>
          </a:p>
          <a:p>
            <a:r>
              <a:rPr lang="en-US" dirty="0"/>
              <a:t>Assignment 6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DevOps Practices Discussion</a:t>
            </a:r>
          </a:p>
          <a:p>
            <a:r>
              <a:rPr lang="en-US"/>
              <a:t>Midterm Evaluations</a:t>
            </a:r>
            <a:endParaRPr lang="en-US" dirty="0"/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8C02-344B-D444-B2ED-AF05365F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A43B-2B43-5348-9DE4-C461B06C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made based on feedback from challenge:</a:t>
            </a:r>
          </a:p>
          <a:p>
            <a:pPr lvl="1"/>
            <a:r>
              <a:rPr lang="en-US" dirty="0"/>
              <a:t>Switch from us-east-1 to us-east-2</a:t>
            </a:r>
          </a:p>
          <a:p>
            <a:pPr lvl="2"/>
            <a:r>
              <a:rPr lang="en-US" dirty="0"/>
              <a:t>Avoid service limit issues (only 5 EIP's allowed by default in region)</a:t>
            </a:r>
          </a:p>
          <a:p>
            <a:pPr lvl="2"/>
            <a:r>
              <a:rPr lang="en-US" dirty="0"/>
              <a:t>Some students had deleted most of their default VPC subnets!</a:t>
            </a:r>
          </a:p>
          <a:p>
            <a:pPr lvl="1"/>
            <a:r>
              <a:rPr lang="en-US" dirty="0"/>
              <a:t>Correct minor naming inconsistencies</a:t>
            </a:r>
          </a:p>
          <a:p>
            <a:pPr lvl="1"/>
            <a:r>
              <a:rPr lang="en-US" dirty="0"/>
              <a:t>Update security group diagram description</a:t>
            </a:r>
          </a:p>
          <a:p>
            <a:pPr lvl="1"/>
            <a:r>
              <a:rPr lang="en-US" dirty="0"/>
              <a:t>Eliminate need to provide AWS credentials to run script</a:t>
            </a:r>
          </a:p>
          <a:p>
            <a:pPr lvl="1"/>
            <a:r>
              <a:rPr lang="en-US" dirty="0"/>
              <a:t>Update services to automatically restart if accidentally killed (yum update)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r>
              <a:rPr lang="en-US" dirty="0"/>
              <a:t>3 pillars of DevOps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Measurement</a:t>
            </a:r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 = Lean for IT</a:t>
            </a:r>
          </a:p>
          <a:p>
            <a:r>
              <a:rPr lang="en-US" dirty="0"/>
              <a:t>Lean</a:t>
            </a:r>
          </a:p>
          <a:p>
            <a:pPr lvl="1"/>
            <a:r>
              <a:rPr lang="en-US" dirty="0"/>
              <a:t>Theory of constraints</a:t>
            </a:r>
          </a:p>
          <a:p>
            <a:pPr lvl="1"/>
            <a:r>
              <a:rPr lang="en-US" dirty="0"/>
              <a:t>Queuing theory</a:t>
            </a:r>
          </a:p>
          <a:p>
            <a:pPr lvl="2"/>
            <a:r>
              <a:rPr lang="en-US" dirty="0"/>
              <a:t>Software dev is non-linear and non-deterministic</a:t>
            </a:r>
          </a:p>
          <a:p>
            <a:pPr lvl="2"/>
            <a:r>
              <a:rPr lang="en-US" dirty="0"/>
              <a:t>Increasing utilization decreases velocity!</a:t>
            </a:r>
          </a:p>
          <a:p>
            <a:pPr lvl="1"/>
            <a:r>
              <a:rPr lang="en-US" dirty="0"/>
              <a:t>Little's Law</a:t>
            </a:r>
          </a:p>
          <a:p>
            <a:pPr lvl="2"/>
            <a:r>
              <a:rPr lang="en-US" dirty="0"/>
              <a:t>Only way to </a:t>
            </a:r>
            <a:r>
              <a:rPr lang="en-US" u="sng" dirty="0"/>
              <a:t>maximize</a:t>
            </a:r>
            <a:r>
              <a:rPr lang="en-US" dirty="0"/>
              <a:t> throughput is by using </a:t>
            </a:r>
            <a:r>
              <a:rPr lang="en-US" u="sng" dirty="0"/>
              <a:t>small</a:t>
            </a:r>
            <a:r>
              <a:rPr lang="en-US" dirty="0"/>
              <a:t> batch sizes.</a:t>
            </a:r>
          </a:p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Anyone can stop the manufacturing line at any time.</a:t>
            </a:r>
          </a:p>
          <a:p>
            <a:pPr lvl="1"/>
            <a:r>
              <a:rPr lang="en-US" dirty="0"/>
              <a:t>#1 priority is to fix the build.</a:t>
            </a:r>
          </a:p>
          <a:p>
            <a:pPr lvl="1"/>
            <a:r>
              <a:rPr lang="en-US" dirty="0"/>
              <a:t>Issues are addressed at postmortem meetings</a:t>
            </a:r>
          </a:p>
          <a:p>
            <a:pPr lvl="2"/>
            <a:r>
              <a:rPr lang="en-US" dirty="0"/>
              <a:t>Blameless environment</a:t>
            </a:r>
          </a:p>
          <a:p>
            <a:r>
              <a:rPr lang="en-US" dirty="0"/>
              <a:t>Embracing change</a:t>
            </a:r>
          </a:p>
          <a:p>
            <a:pPr lvl="1"/>
            <a:r>
              <a:rPr lang="en-US" dirty="0"/>
              <a:t>The more we change the better we get at it.</a:t>
            </a:r>
          </a:p>
          <a:p>
            <a:pPr lvl="1"/>
            <a:r>
              <a:rPr lang="en-US" dirty="0"/>
              <a:t>Delaying change leads to bigger batch sizes which leads to greater risk!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Automate everything!</a:t>
            </a:r>
          </a:p>
          <a:p>
            <a:pPr lvl="1"/>
            <a:r>
              <a:rPr lang="en-US" dirty="0"/>
              <a:t>Software assembly lines (pipelines)</a:t>
            </a:r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Build quality into the product vs. depending on inspection.</a:t>
            </a:r>
          </a:p>
          <a:p>
            <a:pPr lvl="1"/>
            <a:r>
              <a:rPr lang="en-US" dirty="0"/>
              <a:t>Ice Cream Cone Anti-Pattern</a:t>
            </a:r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r>
              <a:rPr lang="en-US" dirty="0"/>
              <a:t>Continuous Delivery: a process which generates a build which may be released.</a:t>
            </a:r>
          </a:p>
          <a:p>
            <a:r>
              <a:rPr lang="en-US" dirty="0"/>
              <a:t>Continuous Deployment: a process which actually deploys a build.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9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can use software development practices to build infrastructure.</a:t>
            </a:r>
          </a:p>
          <a:p>
            <a:pPr lvl="1"/>
            <a:r>
              <a:rPr lang="en-US" dirty="0"/>
              <a:t>Version control, </a:t>
            </a:r>
            <a:r>
              <a:rPr lang="en-US" dirty="0" err="1"/>
              <a:t>linting</a:t>
            </a:r>
            <a:r>
              <a:rPr lang="en-US" dirty="0"/>
              <a:t>, integration tests, build pipelines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ELK Stack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Logstash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7849-08E6-6548-A1D8-CFB5A9B9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F79-23E4-AE41-A99B-52A29762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Please reflect on the following questions and prepare to discuss:</a:t>
            </a:r>
          </a:p>
          <a:p>
            <a:endParaRPr lang="en-US" dirty="0"/>
          </a:p>
          <a:p>
            <a:pPr lvl="1"/>
            <a:r>
              <a:rPr lang="en-US" b="1" dirty="0"/>
              <a:t>How do the development and operations teams work together in your organization?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How often does your organization deploy new software updates? </a:t>
            </a:r>
          </a:p>
          <a:p>
            <a:pPr lvl="2"/>
            <a:r>
              <a:rPr lang="en-US" dirty="0"/>
              <a:t>What would it take to deploy faster?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Any concerns about developers participating in the delivery of production services?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Is your organization practicing continuous integration? </a:t>
            </a:r>
          </a:p>
          <a:p>
            <a:pPr lvl="2"/>
            <a:r>
              <a:rPr lang="en-US" dirty="0"/>
              <a:t>If not, what's preventing it from doing so? </a:t>
            </a:r>
          </a:p>
          <a:p>
            <a:pPr lvl="2"/>
            <a:r>
              <a:rPr lang="en-US" dirty="0"/>
              <a:t>How often do developers commit new code changes?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501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DevOps &amp; Cloud Infrastructure SEIS 665 Week 8: DevOps Practices Lecture Review</vt:lpstr>
      <vt:lpstr>Agenda</vt:lpstr>
      <vt:lpstr>Challenge Review</vt:lpstr>
      <vt:lpstr>Lecture Review</vt:lpstr>
      <vt:lpstr>Lecture Review</vt:lpstr>
      <vt:lpstr>Lecture Review</vt:lpstr>
      <vt:lpstr>Lecture Review</vt:lpstr>
      <vt:lpstr>Lecture Review</vt:lpstr>
      <vt:lpstr>DevOps Practices Discussion</vt:lpstr>
      <vt:lpstr>Classroom Project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2018-03-18T18:36:44Z</dcterms:created>
  <dcterms:modified xsi:type="dcterms:W3CDTF">2018-03-19T22:27:07Z</dcterms:modified>
</cp:coreProperties>
</file>