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rebuild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 a way to all all the software pieces.</a:t>
            </a:r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 vs. Fry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installing software on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Like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Like a base AMI image running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dirty="0" smtClean="0"/>
              <a:t>Builders: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</a:t>
            </a:r>
            <a:r>
              <a:rPr lang="en-US" smtClean="0"/>
              <a:t>new image.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err="1" smtClean="0"/>
              <a:t>Packer.io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deployment methodology where we replace systems instead of updating them.</a:t>
            </a:r>
          </a:p>
          <a:p>
            <a:pPr lvl="1"/>
            <a:r>
              <a:rPr lang="en-US" dirty="0" smtClean="0"/>
              <a:t>Aligns well with dynamic nature of cloud computing.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Mitigates natural entropy experienced by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need to be able to build any system at any time in an automated and repeatable fashion.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Sometimes called </a:t>
            </a:r>
            <a:r>
              <a:rPr lang="en-US" b="1" dirty="0" smtClean="0"/>
              <a:t>phoenix servers </a:t>
            </a:r>
            <a:r>
              <a:rPr lang="en-US" dirty="0" smtClean="0"/>
              <a:t>– able to rise from the ashes.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9552</TotalTime>
  <Words>795</Words>
  <Application>Microsoft Macintosh PowerPoint</Application>
  <PresentationFormat>On-screen Show (4:3)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Immutable Infrastructure</vt:lpstr>
      <vt:lpstr>Immutable Infrastructure</vt:lpstr>
      <vt:lpstr>Bake vs. Fry</vt:lpstr>
      <vt:lpstr>Packer</vt:lpstr>
      <vt:lpstr>Packer Hands-on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81</cp:revision>
  <dcterms:created xsi:type="dcterms:W3CDTF">2016-04-18T21:29:35Z</dcterms:created>
  <dcterms:modified xsi:type="dcterms:W3CDTF">2016-10-30T22:04:38Z</dcterms:modified>
</cp:coreProperties>
</file>