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1" r:id="rId21"/>
    <p:sldId id="282" r:id="rId22"/>
    <p:sldId id="284" r:id="rId23"/>
    <p:sldId id="278" r:id="rId24"/>
    <p:sldId id="280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6"/>
    <p:restoredTop sz="94698"/>
  </p:normalViewPr>
  <p:slideViewPr>
    <p:cSldViewPr snapToGrid="0" snapToObjects="1">
      <p:cViewPr varScale="1">
        <p:scale>
          <a:sx n="136" d="100"/>
          <a:sy n="136" d="100"/>
        </p:scale>
        <p:origin x="1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(even if not associated with instance).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hardware.</a:t>
            </a:r>
          </a:p>
          <a:p>
            <a:pPr lvl="1"/>
            <a:r>
              <a:rPr lang="en-US" dirty="0" smtClean="0"/>
              <a:t>Dedicated: instances run on single-tenant hardware.</a:t>
            </a:r>
          </a:p>
          <a:p>
            <a:pPr lvl="1"/>
            <a:r>
              <a:rPr lang="en-US" dirty="0" smtClean="0"/>
              <a:t>Host: an instance runs on a dedicated host (bare-metal).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common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subnet.</a:t>
            </a:r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access.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termination: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</a:t>
            </a:r>
            <a:r>
              <a:rPr lang="en-US" dirty="0"/>
              <a:t>AMI </a:t>
            </a:r>
            <a:r>
              <a:rPr lang="mr-IN" dirty="0"/>
              <a:t>ami-3ea13f29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 (</a:t>
            </a:r>
            <a:r>
              <a:rPr lang="en-US" dirty="0" err="1" smtClean="0"/>
              <a:t>index.php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1636</Words>
  <Application>Microsoft Macintosh PowerPoint</Application>
  <PresentationFormat>On-screen Show (4:3)</PresentationFormat>
  <Paragraphs>299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Mangal</vt:lpstr>
      <vt:lpstr>Arial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76</cp:revision>
  <dcterms:created xsi:type="dcterms:W3CDTF">2016-04-05T19:42:34Z</dcterms:created>
  <dcterms:modified xsi:type="dcterms:W3CDTF">2017-07-21T00:26:23Z</dcterms:modified>
</cp:coreProperties>
</file>