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5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6"/>
    <p:restoredTop sz="94194"/>
  </p:normalViewPr>
  <p:slideViewPr>
    <p:cSldViewPr snapToGrid="0" snapToObjects="1">
      <p:cViewPr varScale="1">
        <p:scale>
          <a:sx n="73" d="100"/>
          <a:sy n="73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seis665/AnsibleSystems.json" TargetMode="Externa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10: </a:t>
            </a:r>
            <a:r>
              <a:rPr lang="en-US" sz="3600" smtClean="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</a:t>
            </a:r>
            <a:r>
              <a:rPr lang="en-US" smtClean="0"/>
              <a:t>server configuration.</a:t>
            </a:r>
            <a:endParaRPr lang="en-US" dirty="0" smtClean="0"/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</a:t>
            </a:r>
            <a:r>
              <a:rPr lang="en-US" sz="2000" smtClean="0"/>
              <a:t>-m command </a:t>
            </a:r>
            <a:r>
              <a:rPr lang="en-US" sz="2000" dirty="0" smtClean="0"/>
              <a:t>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Ansible</a:t>
            </a:r>
            <a:r>
              <a:rPr lang="en-US" dirty="0" smtClean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s3.amazonaws.com/seis665/AnsibleSystems.json</a:t>
            </a:r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ad-hoc commands (within </a:t>
            </a:r>
            <a:r>
              <a:rPr lang="en-US" dirty="0" err="1" smtClean="0"/>
              <a:t>ansible</a:t>
            </a:r>
            <a:r>
              <a:rPr lang="en-US" dirty="0" smtClean="0"/>
              <a:t> directory):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–a “top -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state=absent”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Wordpress</a:t>
            </a:r>
            <a:r>
              <a:rPr lang="en-US" dirty="0" smtClean="0"/>
              <a:t> frontend stack using Terraform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12 &amp; 13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Challenges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Minimizing disruption to customer services.</a:t>
            </a:r>
          </a:p>
          <a:p>
            <a:endParaRPr lang="en-US" dirty="0"/>
          </a:p>
          <a:p>
            <a:r>
              <a:rPr lang="en-US" dirty="0" smtClean="0"/>
              <a:t>Supporting multiple versions of application simultaneously.</a:t>
            </a:r>
          </a:p>
          <a:p>
            <a:pPr lvl="1"/>
            <a:r>
              <a:rPr lang="en-US" dirty="0" smtClean="0"/>
              <a:t>Database scheme must support multiple app versions.</a:t>
            </a:r>
          </a:p>
          <a:p>
            <a:pPr lvl="1"/>
            <a:r>
              <a:rPr lang="en-US" dirty="0" smtClean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 smtClean="0"/>
              <a:t>Gracefully recovering from failure.</a:t>
            </a:r>
          </a:p>
          <a:p>
            <a:pPr lvl="1"/>
            <a:r>
              <a:rPr lang="en-US" dirty="0" smtClean="0"/>
              <a:t>Rolling back updates -- what about the database?</a:t>
            </a:r>
          </a:p>
          <a:p>
            <a:pPr lvl="1"/>
            <a:r>
              <a:rPr lang="en-US" dirty="0" smtClean="0"/>
              <a:t>Maybe we just roll forward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24691</TotalTime>
  <Words>3366</Words>
  <Application>Microsoft Macintosh PowerPoint</Application>
  <PresentationFormat>On-screen Show (4:3)</PresentationFormat>
  <Paragraphs>731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Consolas</vt:lpstr>
      <vt:lpstr>Mangal</vt:lpstr>
      <vt:lpstr>Arial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226</cp:revision>
  <dcterms:created xsi:type="dcterms:W3CDTF">2016-04-18T21:29:35Z</dcterms:created>
  <dcterms:modified xsi:type="dcterms:W3CDTF">2017-11-14T02:27:22Z</dcterms:modified>
</cp:coreProperties>
</file>