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5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/>
    <p:restoredTop sz="94652"/>
  </p:normalViewPr>
  <p:slideViewPr>
    <p:cSldViewPr snapToGrid="0" snapToObjects="1">
      <p:cViewPr varScale="1">
        <p:scale>
          <a:sx n="123" d="100"/>
          <a:sy n="123" d="100"/>
        </p:scale>
        <p:origin x="192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seis665/AnsibleClass.json" TargetMode="Externa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Ansible</a:t>
            </a:r>
            <a:r>
              <a:rPr lang="en-US" dirty="0" smtClean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s3.amazonaws.com/seis665/AnsibleClass.json</a:t>
            </a:r>
            <a:endParaRPr lang="en-US" u="sng" dirty="0" smtClean="0"/>
          </a:p>
          <a:p>
            <a:pPr lvl="1"/>
            <a:endParaRPr lang="en-US" u="sng" dirty="0"/>
          </a:p>
          <a:p>
            <a:r>
              <a:rPr lang="en-US" dirty="0" smtClean="0"/>
              <a:t>Configure security keys for secure communications:</a:t>
            </a:r>
          </a:p>
          <a:p>
            <a:pPr lvl="1"/>
            <a:r>
              <a:rPr lang="en-US" dirty="0" smtClean="0"/>
              <a:t>cd ~/.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ssh-keygen</a:t>
            </a:r>
            <a:r>
              <a:rPr lang="en-US" dirty="0" smtClean="0"/>
              <a:t> -f </a:t>
            </a:r>
            <a:r>
              <a:rPr lang="en-US" dirty="0" err="1" smtClean="0"/>
              <a:t>key.pem</a:t>
            </a:r>
            <a:endParaRPr lang="en-US" dirty="0" smtClean="0"/>
          </a:p>
          <a:p>
            <a:pPr lvl="1"/>
            <a:r>
              <a:rPr lang="en-US" dirty="0" smtClean="0"/>
              <a:t>Append the </a:t>
            </a:r>
            <a:r>
              <a:rPr lang="en-US" dirty="0" err="1" smtClean="0"/>
              <a:t>key.pem.pub</a:t>
            </a:r>
            <a:r>
              <a:rPr lang="en-US" dirty="0" smtClean="0"/>
              <a:t> contents into the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 file on web1 (make sure newlines are removed!)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ad-hoc commands (within </a:t>
            </a:r>
            <a:r>
              <a:rPr lang="en-US" dirty="0" err="1" smtClean="0"/>
              <a:t>ansible</a:t>
            </a:r>
            <a:r>
              <a:rPr lang="en-US" dirty="0" smtClean="0"/>
              <a:t> directory):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–a “top -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state=absent”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Wordpress</a:t>
            </a:r>
            <a:r>
              <a:rPr lang="en-US" dirty="0" smtClean="0"/>
              <a:t> frontend stack using Terraform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24462</TotalTime>
  <Words>3392</Words>
  <Application>Microsoft Macintosh PowerPoint</Application>
  <PresentationFormat>On-screen Show (4:3)</PresentationFormat>
  <Paragraphs>735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215</cp:revision>
  <dcterms:created xsi:type="dcterms:W3CDTF">2016-04-18T21:29:35Z</dcterms:created>
  <dcterms:modified xsi:type="dcterms:W3CDTF">2017-04-11T21:04:21Z</dcterms:modified>
</cp:coreProperties>
</file>