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7" r:id="rId29"/>
    <p:sldId id="288" r:id="rId30"/>
    <p:sldId id="289" r:id="rId31"/>
    <p:sldId id="280" r:id="rId32"/>
    <p:sldId id="282" r:id="rId33"/>
    <p:sldId id="283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3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25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0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Run ad-hoc commands: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–a “uptime”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localhost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Handlers</a:t>
            </a:r>
            <a:r>
              <a:rPr lang="en-US" sz="2800" dirty="0" smtClean="0"/>
              <a:t> are a special kind of task that only run once when triggered by a </a:t>
            </a:r>
            <a:r>
              <a:rPr lang="en-US" sz="2800" b="1" dirty="0" smtClean="0"/>
              <a:t>notify</a:t>
            </a:r>
            <a:r>
              <a:rPr lang="en-US" sz="2800" dirty="0" smtClean="0"/>
              <a:t> action.</a:t>
            </a:r>
          </a:p>
          <a:p>
            <a:pPr lvl="1"/>
            <a:r>
              <a:rPr lang="en-US" dirty="0" smtClean="0"/>
              <a:t>Example: multiple updates to app configuration on a system may require an apache restart.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- name: template configuration file 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template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=template.j2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notify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“restart web services”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ea typeface="Consolas" charset="0"/>
                <a:cs typeface="Consolas" charset="0"/>
              </a:rPr>
              <a:t>Handlers are referenced by a unique name and will only run once, if notified, after all tasks complete in a play.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handlers: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state=restarted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apache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name=apache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state=restarted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5655" cy="510122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Roles</a:t>
            </a:r>
            <a:r>
              <a:rPr lang="en-US" sz="2200" dirty="0" smtClean="0"/>
              <a:t> provide a way to organize playbooks.</a:t>
            </a:r>
          </a:p>
          <a:p>
            <a:pPr lvl="1"/>
            <a:r>
              <a:rPr lang="en-US" sz="2200" dirty="0" smtClean="0"/>
              <a:t>Basically automates include directives.</a:t>
            </a:r>
          </a:p>
          <a:p>
            <a:endParaRPr lang="en-US" sz="2200" dirty="0"/>
          </a:p>
          <a:p>
            <a:r>
              <a:rPr lang="en-US" sz="2200" dirty="0"/>
              <a:t>Playbook file with defined roles looks like: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webservers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We can also parameterize roles like:</a:t>
            </a:r>
          </a:p>
          <a:p>
            <a:endParaRPr lang="en-US" sz="18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'/opt/a',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5000 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'/opt/b',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5001 }</a:t>
            </a:r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6326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75973" cy="505112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Example project structure: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fooservers.yml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roles/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common/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webservers/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4985" y="1600200"/>
            <a:ext cx="4450916" cy="50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Roles automatically implement a number of rules:</a:t>
            </a:r>
          </a:p>
          <a:p>
            <a:endParaRPr lang="en-US" sz="2000" dirty="0" smtClean="0"/>
          </a:p>
          <a:p>
            <a:r>
              <a:rPr lang="en-US" sz="2000" dirty="0" smtClean="0"/>
              <a:t>If roles/x/tasks/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tasks to the play.</a:t>
            </a:r>
          </a:p>
          <a:p>
            <a:r>
              <a:rPr lang="en-US" sz="2000" dirty="0" smtClean="0"/>
              <a:t>If roles/x/handlers/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handlers to the play.</a:t>
            </a:r>
          </a:p>
          <a:p>
            <a:r>
              <a:rPr lang="en-US" sz="2000" dirty="0" smtClean="0"/>
              <a:t>If roles/x/</a:t>
            </a:r>
            <a:r>
              <a:rPr lang="en-US" sz="2000" dirty="0" err="1" smtClean="0"/>
              <a:t>vars</a:t>
            </a:r>
            <a:r>
              <a:rPr lang="en-US" sz="2000" dirty="0" smtClean="0"/>
              <a:t>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variables to the play.</a:t>
            </a:r>
          </a:p>
          <a:p>
            <a:pPr marL="0" indent="0">
              <a:buNone/>
            </a:pPr>
            <a:r>
              <a:rPr lang="is-IS" sz="2000" dirty="0" smtClean="0"/>
              <a:t>… and so on.</a:t>
            </a:r>
          </a:p>
          <a:p>
            <a:endParaRPr lang="is-IS" sz="2000" dirty="0"/>
          </a:p>
          <a:p>
            <a:endParaRPr lang="en-US" sz="2000" dirty="0" smtClean="0"/>
          </a:p>
          <a:p>
            <a:endParaRPr lang="en-US" sz="5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35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0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with_fileglob</a:t>
            </a:r>
            <a:r>
              <a:rPr lang="en-US" dirty="0" smtClean="0"/>
              <a:t> directive selects all files in a single directory that match a pattern.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hosts: all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first ensure our target directory exists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state=directory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copy each file over that matches the given pattern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copy: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={{ item }}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 owner=root mode=600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with_fileglob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- /playbooks/files/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1743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Blocks</a:t>
            </a:r>
            <a:r>
              <a:rPr lang="en-US" sz="3400" dirty="0" smtClean="0"/>
              <a:t> provide a way to logically group common tasks.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- block: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yum: name={{ item }} state=installed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template: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=templates/src.j2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service: name=bar state=started enabled=True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when: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== 'CentOS'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become: true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become_user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 root</a:t>
            </a:r>
          </a:p>
        </p:txBody>
      </p:sp>
    </p:spTree>
    <p:extLst>
      <p:ext uri="{BB962C8B-B14F-4D97-AF65-F5344CB8AC3E}">
        <p14:creationId xmlns:p14="http://schemas.microsoft.com/office/powerpoint/2010/main" val="7621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Launch two RHEL7 EC2 instances using Terraform.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19928</TotalTime>
  <Words>3933</Words>
  <Application>Microsoft Macintosh PowerPoint</Application>
  <PresentationFormat>On-screen Show (4:3)</PresentationFormat>
  <Paragraphs>846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Consolas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Handlers</vt:lpstr>
      <vt:lpstr>Includes</vt:lpstr>
      <vt:lpstr>Roles</vt:lpstr>
      <vt:lpstr>Roles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Loops</vt:lpstr>
      <vt:lpstr>Blocks</vt:lpstr>
      <vt:lpstr>Error Handling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199</cp:revision>
  <dcterms:created xsi:type="dcterms:W3CDTF">2016-04-18T21:29:35Z</dcterms:created>
  <dcterms:modified xsi:type="dcterms:W3CDTF">2016-11-15T03:01:27Z</dcterms:modified>
</cp:coreProperties>
</file>