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8" r:id="rId23"/>
    <p:sldId id="277" r:id="rId24"/>
    <p:sldId id="279" r:id="rId25"/>
    <p:sldId id="281" r:id="rId26"/>
    <p:sldId id="280" r:id="rId27"/>
    <p:sldId id="282" r:id="rId28"/>
    <p:sldId id="283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/>
    <p:restoredTop sz="94704"/>
  </p:normalViewPr>
  <p:slideViewPr>
    <p:cSldViewPr snapToGrid="0" snapToObjects="1">
      <p:cViewPr varScale="1">
        <p:scale>
          <a:sx n="108" d="100"/>
          <a:sy n="108" d="100"/>
        </p:scale>
        <p:origin x="192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dirty="0" smtClean="0"/>
              <a:t>Builders: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-file=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variables.json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example.json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dirty="0" smtClean="0"/>
              <a:t>It’s really easy to provision new servers.</a:t>
            </a:r>
          </a:p>
          <a:p>
            <a:pPr lvl="1"/>
            <a:r>
              <a:rPr lang="en-US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dirty="0" smtClean="0"/>
              <a:t>Configuration of servers gradually change over time.</a:t>
            </a:r>
          </a:p>
          <a:p>
            <a:pPr lvl="1"/>
            <a:r>
              <a:rPr lang="en-US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dirty="0" smtClean="0"/>
              <a:t>Unique servers that cannot be easily replicated.</a:t>
            </a:r>
          </a:p>
          <a:p>
            <a:pPr lvl="1"/>
            <a:r>
              <a:rPr lang="en-US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dirty="0" smtClean="0"/>
              <a:t>Natural entropy suggests that problems will creep into systems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26203"/>
            <a:ext cx="1639870" cy="16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err="1" smtClean="0"/>
              <a:t>Packer.io</a:t>
            </a:r>
            <a:endParaRPr lang="en-US" dirty="0" smtClean="0"/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Playbooks</a:t>
            </a:r>
            <a:r>
              <a:rPr lang="en-US" dirty="0" smtClean="0"/>
              <a:t>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Variables </a:t>
            </a:r>
            <a:r>
              <a:rPr lang="en-US" dirty="0" smtClean="0"/>
              <a:t>hold values that hosts or groups of hosts can use for configuration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Variables can dynamically alter the execution of playbooks.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</a:t>
            </a:r>
            <a:r>
              <a:rPr lang="en-US" dirty="0" smtClean="0"/>
              <a:t>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&lt;pattern&gt;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–</a:t>
            </a:r>
            <a:r>
              <a:rPr lang="en-US" sz="2000" dirty="0" err="1" smtClean="0"/>
              <a:t>i</a:t>
            </a:r>
            <a:r>
              <a:rPr lang="en-US" sz="2000" dirty="0" smtClean="0"/>
              <a:t> hosts web1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web1 -m user –a “name=</a:t>
            </a:r>
            <a:r>
              <a:rPr lang="en-US" sz="1900" dirty="0" err="1" smtClean="0"/>
              <a:t>jason</a:t>
            </a:r>
            <a:r>
              <a:rPr lang="en-US" sz="1900" dirty="0" smtClean="0"/>
              <a:t> password=&lt;</a:t>
            </a:r>
            <a:r>
              <a:rPr lang="en-US" sz="1900" dirty="0" err="1" smtClean="0"/>
              <a:t>crypted</a:t>
            </a:r>
            <a:r>
              <a:rPr lang="en-US" sz="1900" dirty="0" smtClean="0"/>
              <a:t> password&gt;”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web1 -m user –a “name=</a:t>
            </a:r>
            <a:r>
              <a:rPr lang="en-US" sz="1900" dirty="0" err="1" smtClean="0"/>
              <a:t>jason</a:t>
            </a:r>
            <a:r>
              <a:rPr lang="en-US" sz="19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-m service –a “name=</a:t>
            </a:r>
            <a:r>
              <a:rPr lang="en-US" sz="1900" dirty="0" err="1" smtClean="0"/>
              <a:t>httpd</a:t>
            </a:r>
            <a:r>
              <a:rPr lang="en-US" sz="19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webservers –m service –a “name=</a:t>
            </a:r>
            <a:r>
              <a:rPr lang="en-US" sz="1900" dirty="0" err="1" smtClean="0"/>
              <a:t>httpd</a:t>
            </a:r>
            <a:r>
              <a:rPr lang="en-US" sz="19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–</a:t>
            </a:r>
            <a:r>
              <a:rPr lang="en-US" sz="1900" dirty="0" err="1" smtClean="0"/>
              <a:t>i</a:t>
            </a:r>
            <a:r>
              <a:rPr lang="en-US" sz="1900" dirty="0" smtClean="0"/>
              <a:t> hosts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9 &amp; 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12461</TotalTime>
  <Words>1839</Words>
  <Application>Microsoft Macintosh PowerPoint</Application>
  <PresentationFormat>On-screen Show (4:3)</PresentationFormat>
  <Paragraphs>366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Consolas</vt:lpstr>
      <vt:lpstr>Arial</vt:lpstr>
      <vt:lpstr>Office Theme</vt:lpstr>
      <vt:lpstr>DevOps &amp; Cloud Infrastructure SEIS 665 Week 10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Variables</vt:lpstr>
      <vt:lpstr>Inventory</vt:lpstr>
      <vt:lpstr>Dynamic Inventory</vt:lpstr>
      <vt:lpstr>Host Selection Patterns</vt:lpstr>
      <vt:lpstr>Ad hoc commands</vt:lpstr>
      <vt:lpstr>Ad hoc commands</vt:lpstr>
      <vt:lpstr>Ad hoc commands</vt:lpstr>
      <vt:lpstr>Homework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126</cp:revision>
  <dcterms:created xsi:type="dcterms:W3CDTF">2016-04-18T21:29:35Z</dcterms:created>
  <dcterms:modified xsi:type="dcterms:W3CDTF">2016-11-09T03:22:35Z</dcterms:modified>
</cp:coreProperties>
</file>