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</a:t>
            </a:r>
            <a:r>
              <a:rPr lang="en-US" dirty="0" smtClean="0"/>
              <a:t>center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</a:t>
            </a:r>
            <a:r>
              <a:rPr lang="en-US" dirty="0" smtClean="0"/>
              <a:t>organizations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</a:t>
            </a:r>
            <a:r>
              <a:rPr lang="en-US" dirty="0" smtClean="0"/>
              <a:t>hard </a:t>
            </a:r>
            <a:r>
              <a:rPr lang="en-US" dirty="0" smtClean="0"/>
              <a:t>to </a:t>
            </a:r>
            <a:r>
              <a:rPr lang="en-US" dirty="0" smtClean="0"/>
              <a:t>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</a:t>
            </a:r>
            <a:r>
              <a:rPr lang="en-US" dirty="0" smtClean="0"/>
              <a:t>subnet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</a:t>
            </a:r>
            <a:r>
              <a:rPr lang="en-US" dirty="0" smtClean="0"/>
              <a:t>setting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</a:t>
            </a:r>
            <a:r>
              <a:rPr lang="en-US" dirty="0" smtClean="0"/>
              <a:t>subnets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</a:t>
            </a:r>
            <a:r>
              <a:rPr lang="en-US" dirty="0" smtClean="0"/>
              <a:t>groups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</a:t>
            </a:r>
            <a:r>
              <a:rPr lang="en-US" dirty="0" smtClean="0"/>
              <a:t>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</a:t>
            </a:r>
            <a:r>
              <a:rPr lang="en-US" dirty="0" smtClean="0"/>
              <a:t>allowed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account has a default VPC setup in each AWS </a:t>
            </a:r>
            <a:r>
              <a:rPr lang="en-US" dirty="0" smtClean="0"/>
              <a:t>region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</a:t>
            </a:r>
            <a:r>
              <a:rPr lang="en-US" dirty="0" smtClean="0"/>
              <a:t>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</a:t>
            </a:r>
            <a:r>
              <a:rPr lang="en-US" dirty="0" smtClean="0"/>
              <a:t>subnet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</a:t>
            </a:r>
            <a:r>
              <a:rPr lang="en-US" dirty="0" smtClean="0"/>
              <a:t>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</a:t>
            </a:r>
            <a:r>
              <a:rPr lang="en-US" dirty="0" smtClean="0"/>
              <a:t>NAT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managed load balancer for EC2 </a:t>
            </a:r>
            <a:r>
              <a:rPr lang="en-US" dirty="0" smtClean="0"/>
              <a:t>instances</a:t>
            </a:r>
          </a:p>
          <a:p>
            <a:endParaRPr lang="en-US" dirty="0" smtClean="0"/>
          </a:p>
          <a:p>
            <a:r>
              <a:rPr lang="en-US" dirty="0" smtClean="0"/>
              <a:t>Provides an endpoint for external users and redirects incoming requests to </a:t>
            </a:r>
            <a:r>
              <a:rPr lang="en-US" dirty="0" smtClean="0"/>
              <a:t>instances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</a:t>
            </a:r>
            <a:r>
              <a:rPr lang="en-US" dirty="0" smtClean="0"/>
              <a:t>instances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RDS supports two different database backup schemes: automated backups and </a:t>
            </a:r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</a:t>
            </a:r>
          </a:p>
          <a:p>
            <a:pPr lvl="1"/>
            <a:r>
              <a:rPr lang="en-US" dirty="0" smtClean="0"/>
              <a:t>Retains backup data for 1 to 35 </a:t>
            </a:r>
            <a:r>
              <a:rPr lang="en-US" dirty="0" smtClean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</a:t>
            </a:r>
            <a:r>
              <a:rPr lang="en-US" dirty="0" smtClean="0"/>
              <a:t>replayed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stored on </a:t>
            </a:r>
            <a:r>
              <a:rPr lang="en-US" dirty="0" smtClean="0"/>
              <a:t>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</a:t>
            </a:r>
          </a:p>
          <a:p>
            <a:pPr lvl="1"/>
            <a:r>
              <a:rPr lang="en-US" dirty="0" smtClean="0"/>
              <a:t>It’s possible to use RDS data backups to copy databases (for testing or to move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</a:t>
            </a:r>
          </a:p>
          <a:p>
            <a:pPr lvl="1"/>
            <a:r>
              <a:rPr lang="en-US" dirty="0" smtClean="0"/>
              <a:t>Writes to main database server are synchronized to the standby </a:t>
            </a:r>
            <a:r>
              <a:rPr lang="en-US" dirty="0" smtClean="0"/>
              <a:t>database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</a:t>
            </a:r>
          </a:p>
          <a:p>
            <a:pPr lvl="2"/>
            <a:r>
              <a:rPr lang="en-US" dirty="0" smtClean="0"/>
              <a:t>Although, it allows RDS to update or backup a server without degrading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</a:t>
            </a:r>
          </a:p>
          <a:p>
            <a:pPr lvl="1"/>
            <a:r>
              <a:rPr lang="en-US" dirty="0" smtClean="0"/>
              <a:t>Only used for </a:t>
            </a:r>
            <a:r>
              <a:rPr lang="en-US" dirty="0" smtClean="0"/>
              <a:t>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</a:t>
            </a:r>
            <a:r>
              <a:rPr lang="en-US" dirty="0" smtClean="0"/>
              <a:t>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</a:t>
            </a:r>
          </a:p>
          <a:p>
            <a:pPr lvl="1"/>
            <a:r>
              <a:rPr lang="en-US" dirty="0" smtClean="0"/>
              <a:t>Create database security </a:t>
            </a:r>
            <a:r>
              <a:rPr lang="en-US" dirty="0" smtClean="0"/>
              <a:t>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</a:t>
            </a:r>
            <a:r>
              <a:rPr lang="en-US" dirty="0" smtClean="0"/>
              <a:t>endpoint</a:t>
            </a:r>
          </a:p>
          <a:p>
            <a:endParaRPr lang="en-US" dirty="0" smtClean="0"/>
          </a:p>
          <a:p>
            <a:r>
              <a:rPr lang="en-US" dirty="0" smtClean="0"/>
              <a:t>Review automatic backup </a:t>
            </a:r>
            <a:r>
              <a:rPr lang="en-US" dirty="0" smtClean="0"/>
              <a:t>schedule</a:t>
            </a:r>
          </a:p>
          <a:p>
            <a:endParaRPr lang="en-US" dirty="0" smtClean="0"/>
          </a:p>
          <a:p>
            <a:r>
              <a:rPr lang="en-US" dirty="0" smtClean="0"/>
              <a:t>Perform a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based on document storage</a:t>
            </a:r>
          </a:p>
          <a:p>
            <a:pPr lvl="1"/>
            <a:r>
              <a:rPr lang="en-US" dirty="0" smtClean="0"/>
              <a:t>Each document is comprised of key/value pairs stored in JavaScript Object Notation (JSON)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</a:t>
            </a:r>
          </a:p>
          <a:p>
            <a:pPr lvl="1"/>
            <a:r>
              <a:rPr lang="en-US" dirty="0" smtClean="0"/>
              <a:t>Automatically scales data storage, no need to reconfigure database like RDS (relational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</a:t>
            </a:r>
          </a:p>
          <a:p>
            <a:pPr lvl="2"/>
            <a:r>
              <a:rPr lang="en-US" dirty="0" smtClean="0"/>
              <a:t>Products purchased in a specific </a:t>
            </a:r>
            <a:r>
              <a:rPr lang="en-US" dirty="0" smtClean="0"/>
              <a:t>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</a:t>
            </a:r>
          </a:p>
          <a:p>
            <a:pPr lvl="2"/>
            <a:r>
              <a:rPr lang="en-US" dirty="0" smtClean="0"/>
              <a:t>Total store sales across North America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</a:t>
            </a:r>
            <a:r>
              <a:rPr lang="en-US" dirty="0" smtClean="0"/>
              <a:t>Chapters 1 &amp; 2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</a:t>
            </a:r>
            <a:r>
              <a:rPr lang="en-US" dirty="0" smtClean="0"/>
              <a:t>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</a:t>
            </a:r>
            <a:r>
              <a:rPr lang="en-US" dirty="0" smtClean="0"/>
              <a:t>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</a:t>
            </a:r>
            <a:r>
              <a:rPr lang="en-US" dirty="0" smtClean="0"/>
              <a:t>instances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</a:t>
            </a:r>
            <a:r>
              <a:rPr lang="en-US" dirty="0" smtClean="0"/>
              <a:t>redirecting (session affinity)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support: install an SSL/TLS certificate directly on the ELB versus on individual </a:t>
            </a:r>
            <a:r>
              <a:rPr lang="en-US" dirty="0" smtClean="0"/>
              <a:t>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Launch two instances running </a:t>
            </a:r>
            <a:r>
              <a:rPr lang="en-US" dirty="0" smtClean="0"/>
              <a:t>webservers</a:t>
            </a:r>
          </a:p>
          <a:p>
            <a:endParaRPr lang="en-US" dirty="0" smtClean="0"/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</a:t>
            </a:r>
            <a:r>
              <a:rPr lang="en-US" dirty="0" smtClean="0"/>
              <a:t>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</a:t>
            </a:r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</a:t>
            </a:r>
            <a:r>
              <a:rPr lang="en-US" dirty="0" smtClean="0"/>
              <a:t>groups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1618</Words>
  <Application>Microsoft Macintosh PowerPoint</Application>
  <PresentationFormat>On-screen Show (4:3)</PresentationFormat>
  <Paragraphs>288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44</cp:revision>
  <dcterms:created xsi:type="dcterms:W3CDTF">2016-04-05T19:42:34Z</dcterms:created>
  <dcterms:modified xsi:type="dcterms:W3CDTF">2016-08-11T03:11:26Z</dcterms:modified>
</cp:coreProperties>
</file>