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0" r:id="rId15"/>
    <p:sldId id="273" r:id="rId16"/>
    <p:sldId id="265" r:id="rId17"/>
    <p:sldId id="275" r:id="rId18"/>
    <p:sldId id="271" r:id="rId19"/>
    <p:sldId id="274" r:id="rId20"/>
    <p:sldId id="276" r:id="rId21"/>
    <p:sldId id="284" r:id="rId22"/>
    <p:sldId id="285" r:id="rId23"/>
    <p:sldId id="277" r:id="rId24"/>
    <p:sldId id="278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5" r:id="rId51"/>
    <p:sldId id="316" r:id="rId52"/>
    <p:sldId id="317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/>
    <p:restoredTop sz="94221"/>
  </p:normalViewPr>
  <p:slideViewPr>
    <p:cSldViewPr snapToGrid="0" snapToObjects="1">
      <p:cViewPr varScale="1">
        <p:scale>
          <a:sx n="120" d="100"/>
          <a:sy n="120" d="100"/>
        </p:scale>
        <p:origin x="176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amazonaws.com/seis665/AnsibleSystems.js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10: </a:t>
            </a:r>
            <a:r>
              <a:rPr lang="en-US" sz="3600"/>
              <a:t>Configuration Management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AWS,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/>
              <a:t>Review Packer JSON file.</a:t>
            </a:r>
          </a:p>
          <a:p>
            <a:endParaRPr lang="en-US" dirty="0"/>
          </a:p>
          <a:p>
            <a:r>
              <a:rPr lang="en-US" dirty="0"/>
              <a:t>Build new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packer build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</a:t>
            </a:r>
            <a:r>
              <a:rPr lang="en-US" dirty="0" err="1"/>
              <a:t>Ansible</a:t>
            </a:r>
            <a:r>
              <a:rPr lang="en-US" dirty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https://s3.amazonaws.com/seis665/AnsibleSystems.json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ad-hoc commands (within </a:t>
            </a:r>
            <a:r>
              <a:rPr lang="en-US" dirty="0" err="1"/>
              <a:t>ansible</a:t>
            </a:r>
            <a:r>
              <a:rPr lang="en-US" dirty="0"/>
              <a:t> directory):</a:t>
            </a:r>
          </a:p>
          <a:p>
            <a:pPr lvl="1"/>
            <a:r>
              <a:rPr lang="en-US" dirty="0"/>
              <a:t>Ping command: 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Uptime: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“top -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package: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/>
              <a:t>Re-run </a:t>
            </a:r>
            <a:r>
              <a:rPr lang="en-US" dirty="0" err="1"/>
              <a:t>nginx</a:t>
            </a:r>
            <a:r>
              <a:rPr lang="en-US" dirty="0"/>
              <a:t> package install.</a:t>
            </a:r>
          </a:p>
          <a:p>
            <a:pPr lvl="1"/>
            <a:r>
              <a:rPr lang="en-US" dirty="0"/>
              <a:t>Commands are idempotent.</a:t>
            </a:r>
          </a:p>
          <a:p>
            <a:pPr lvl="1"/>
            <a:r>
              <a:rPr lang="en-US" dirty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/>
              <a:t>Remove </a:t>
            </a:r>
            <a:r>
              <a:rPr lang="en-US" dirty="0" err="1"/>
              <a:t>nginx</a:t>
            </a:r>
            <a:r>
              <a:rPr lang="en-US" dirty="0"/>
              <a:t> package: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state=absent”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Wordpress</a:t>
            </a:r>
            <a:r>
              <a:rPr lang="en-US" dirty="0"/>
              <a:t> frontend stack using Terraform and </a:t>
            </a:r>
            <a:r>
              <a:rPr lang="en-US" dirty="0" err="1"/>
              <a:t>Ansible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Ansible</a:t>
            </a:r>
            <a:r>
              <a:rPr lang="en-US" dirty="0"/>
              <a:t> playbook and role.</a:t>
            </a:r>
          </a:p>
          <a:p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Ansible</a:t>
            </a:r>
            <a:r>
              <a:rPr lang="en-US" dirty="0"/>
              <a:t> playbook using dynamic inventory script.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$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-playbook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Watch script install full </a:t>
            </a:r>
            <a:r>
              <a:rPr lang="en-US" dirty="0" err="1"/>
              <a:t>Wordpress</a:t>
            </a:r>
            <a:r>
              <a:rPr lang="en-US" dirty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9</a:t>
            </a:r>
          </a:p>
          <a:p>
            <a:r>
              <a:rPr lang="en-US" dirty="0"/>
              <a:t>Read</a:t>
            </a:r>
            <a:r>
              <a:rPr lang="en-US" i="1" dirty="0"/>
              <a:t> Infrastructure as Code </a:t>
            </a:r>
            <a:r>
              <a:rPr lang="en-US"/>
              <a:t>Chapters</a:t>
            </a:r>
            <a:r>
              <a:rPr lang="en-US" i="1"/>
              <a:t> 12 &amp; 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24787</TotalTime>
  <Words>3706</Words>
  <Application>Microsoft Macintosh PowerPoint</Application>
  <PresentationFormat>On-screen Show (4:3)</PresentationFormat>
  <Paragraphs>731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Mangal</vt:lpstr>
      <vt:lpstr>Office Theme</vt:lpstr>
      <vt:lpstr>DevOps &amp; Cloud Infrastructure SEIS 665 Week 10: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232</cp:revision>
  <dcterms:created xsi:type="dcterms:W3CDTF">2016-04-18T21:29:35Z</dcterms:created>
  <dcterms:modified xsi:type="dcterms:W3CDTF">2018-03-25T03:17:37Z</dcterms:modified>
</cp:coreProperties>
</file>