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6"/>
    <p:restoredTop sz="94661"/>
  </p:normalViewPr>
  <p:slideViewPr>
    <p:cSldViewPr snapToGrid="0" snapToObjects="1">
      <p:cViewPr varScale="1">
        <p:scale>
          <a:sx n="72" d="100"/>
          <a:sy n="72" d="100"/>
        </p:scale>
        <p:origin x="2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10: 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8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</a:t>
            </a:r>
          </a:p>
          <a:p>
            <a:pPr lvl="1"/>
            <a:r>
              <a:rPr lang="en-US" dirty="0"/>
              <a:t>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Updating a server</a:t>
            </a:r>
          </a:p>
          <a:p>
            <a:pPr lvl="1"/>
            <a:r>
              <a:rPr lang="en-US" dirty="0"/>
              <a:t>Ad hoc</a:t>
            </a:r>
          </a:p>
          <a:p>
            <a:pPr lvl="1"/>
            <a:r>
              <a:rPr lang="en-US" dirty="0"/>
              <a:t>Continuous configuration synchronization</a:t>
            </a:r>
          </a:p>
          <a:p>
            <a:pPr lvl="1"/>
            <a:r>
              <a:rPr lang="en-US" dirty="0"/>
              <a:t>Immutable servers</a:t>
            </a:r>
          </a:p>
          <a:p>
            <a:pPr lvl="1"/>
            <a:r>
              <a:rPr lang="en-US" dirty="0"/>
              <a:t>Containerized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Dynamic Infrastructure challenges</a:t>
            </a:r>
          </a:p>
          <a:p>
            <a:pPr lvl="2"/>
            <a:r>
              <a:rPr lang="en-US" dirty="0"/>
              <a:t>Server sprawl</a:t>
            </a:r>
          </a:p>
          <a:p>
            <a:pPr lvl="2"/>
            <a:r>
              <a:rPr lang="en-US" dirty="0"/>
              <a:t>Configuration drift</a:t>
            </a:r>
          </a:p>
          <a:p>
            <a:pPr lvl="2"/>
            <a:r>
              <a:rPr lang="en-US" dirty="0"/>
              <a:t>Snowflake servers</a:t>
            </a:r>
          </a:p>
          <a:p>
            <a:pPr lvl="2"/>
            <a:r>
              <a:rPr lang="en-US" dirty="0"/>
              <a:t>Erosion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Ansible</a:t>
            </a:r>
            <a:endParaRPr lang="en-US" dirty="0"/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Ansible</a:t>
            </a:r>
            <a:r>
              <a:rPr lang="en-US" dirty="0"/>
              <a:t> inventory file (hosts)</a:t>
            </a:r>
          </a:p>
          <a:p>
            <a:pPr lvl="1"/>
            <a:r>
              <a:rPr lang="en-US" dirty="0"/>
              <a:t>Inventory variables</a:t>
            </a:r>
          </a:p>
          <a:p>
            <a:pPr lvl="1"/>
            <a:r>
              <a:rPr lang="en-US" dirty="0"/>
              <a:t>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Running </a:t>
            </a:r>
            <a:r>
              <a:rPr lang="en-US" dirty="0" err="1"/>
              <a:t>Ansible</a:t>
            </a:r>
            <a:r>
              <a:rPr lang="en-US" dirty="0"/>
              <a:t> in </a:t>
            </a:r>
            <a:r>
              <a:rPr lang="en-US" dirty="0" err="1"/>
              <a:t>adhoc</a:t>
            </a:r>
            <a:r>
              <a:rPr lang="en-US" dirty="0"/>
              <a:t> mode:</a:t>
            </a:r>
          </a:p>
          <a:p>
            <a:pPr marL="914400" lvl="2" indent="0">
              <a:buNone/>
            </a:pPr>
            <a:r>
              <a:rPr lang="en-US" dirty="0"/>
              <a:t>$ </a:t>
            </a:r>
            <a:r>
              <a:rPr lang="en-US" dirty="0" err="1"/>
              <a:t>ansible</a:t>
            </a:r>
            <a:r>
              <a:rPr lang="en-US" dirty="0"/>
              <a:t> web1 -m ping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template.</a:t>
            </a:r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205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Week 10: Configuration Management Review</vt:lpstr>
      <vt:lpstr>Agenda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2018-03-18T18:36:44Z</dcterms:created>
  <dcterms:modified xsi:type="dcterms:W3CDTF">2018-03-24T23:03:52Z</dcterms:modified>
</cp:coreProperties>
</file>