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7"/>
    <p:restoredTop sz="94687"/>
  </p:normalViewPr>
  <p:slideViewPr>
    <p:cSldViewPr snapToGrid="0" snapToObjects="1">
      <p:cViewPr varScale="1">
        <p:scale>
          <a:sx n="62" d="100"/>
          <a:sy n="62" d="100"/>
        </p:scale>
        <p:origin x="224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</a:t>
            </a:r>
            <a:r>
              <a:rPr lang="en-US" sz="3600" smtClean="0"/>
              <a:t>665</a:t>
            </a:r>
            <a:r>
              <a:rPr lang="en-US" sz="3600"/>
              <a:t> </a:t>
            </a:r>
            <a:r>
              <a:rPr lang="en-US" sz="3600" smtClean="0"/>
              <a:t>Final Exam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54 Questions (24 true/false &amp; 30 multiple choice)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True/false = 40%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Multiple choice = 60%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You have the entire class period (but it shouldn’t take that long). 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Please print your name on blank sheet of paper I provided and turn it in after completing the exam.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Select the best answer. Don’t over-analyze the questions. 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Let’s stay in touch!   http://</a:t>
            </a:r>
            <a:r>
              <a:rPr lang="en-US" dirty="0" err="1" smtClean="0"/>
              <a:t>www.linkedin.com</a:t>
            </a:r>
            <a:r>
              <a:rPr lang="en-US" dirty="0" smtClean="0"/>
              <a:t>/in/</a:t>
            </a:r>
            <a:r>
              <a:rPr lang="en-US" dirty="0" err="1" smtClean="0"/>
              <a:t>jasondbaker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75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DevOps &amp; Cloud Infrastructure SEIS 665 Final Exam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Baker, Jason D.</cp:lastModifiedBy>
  <cp:revision>3</cp:revision>
  <dcterms:created xsi:type="dcterms:W3CDTF">2016-12-12T16:41:53Z</dcterms:created>
  <dcterms:modified xsi:type="dcterms:W3CDTF">2016-12-12T17:06:26Z</dcterms:modified>
</cp:coreProperties>
</file>