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34"/>
  </p:normalViewPr>
  <p:slideViewPr>
    <p:cSldViewPr snapToGrid="0" snapToObjects="1">
      <p:cViewPr varScale="1">
        <p:scale>
          <a:sx n="82" d="100"/>
          <a:sy n="82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Olo7L9fWlc" TargetMode="External"/><Relationship Id="rId2" Type="http://schemas.openxmlformats.org/officeDocument/2006/relationships/hyperlink" Target="https://www.chiark.greenend.org.uk/~sgtatham/put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ZFh-qA5DT6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2: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Linux and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 &amp; 2</a:t>
            </a:r>
          </a:p>
          <a:p>
            <a:r>
              <a:rPr lang="en-US" dirty="0"/>
              <a:t>Watch </a:t>
            </a:r>
            <a:r>
              <a:rPr lang="en-US"/>
              <a:t>Lecture 3 videos.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Launching a Linux instance on AWS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B163-6190-E147-A122-5AE24C49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BC020-2D5B-FE48-BF8A-D1976C08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12900"/>
            <a:ext cx="8890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Make processes faster, more reliable, and less costly</a:t>
            </a:r>
          </a:p>
          <a:p>
            <a:pPr lvl="1"/>
            <a:r>
              <a:rPr lang="en-US" dirty="0"/>
              <a:t>Tool building vs. automation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endParaRPr lang="en-US" dirty="0"/>
          </a:p>
          <a:p>
            <a:r>
              <a:rPr lang="en-US" dirty="0"/>
              <a:t>Shell scripting</a:t>
            </a:r>
          </a:p>
          <a:p>
            <a:pPr lvl="1"/>
            <a:r>
              <a:rPr lang="en-US" dirty="0"/>
              <a:t>Simple procedural programs executed from top-to-bottom</a:t>
            </a:r>
          </a:p>
          <a:p>
            <a:pPr lvl="1"/>
            <a:r>
              <a:rPr lang="en-US" dirty="0"/>
              <a:t>We can run these on any OS</a:t>
            </a:r>
          </a:p>
          <a:p>
            <a:pPr lvl="1"/>
            <a:r>
              <a:rPr lang="en-US" dirty="0"/>
              <a:t>BASH shell: interactive command line interpreter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value:</a:t>
            </a:r>
          </a:p>
          <a:p>
            <a:pPr lvl="2"/>
            <a:r>
              <a:rPr lang="en-US" dirty="0"/>
              <a:t>X="hello"</a:t>
            </a:r>
          </a:p>
          <a:p>
            <a:pPr lvl="2"/>
            <a:r>
              <a:rPr lang="en-US" dirty="0"/>
              <a:t>echo $X</a:t>
            </a:r>
          </a:p>
          <a:p>
            <a:pPr lvl="1"/>
            <a:r>
              <a:rPr lang="en-US" dirty="0"/>
              <a:t>Special built-in variables: $HOSTNAME, $1, $2, $3….</a:t>
            </a:r>
          </a:p>
          <a:p>
            <a:pPr lvl="1"/>
            <a:r>
              <a:rPr lang="en-US" dirty="0"/>
              <a:t>Conditionals:</a:t>
            </a:r>
          </a:p>
          <a:p>
            <a:pPr lvl="2"/>
            <a:r>
              <a:rPr lang="en-US" dirty="0"/>
              <a:t>if-then-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pPr lvl="1"/>
            <a:r>
              <a:rPr lang="en-US" dirty="0"/>
              <a:t>Loops:</a:t>
            </a:r>
          </a:p>
          <a:p>
            <a:pPr lvl="2"/>
            <a:r>
              <a:rPr lang="en-US" dirty="0"/>
              <a:t>for-done</a:t>
            </a:r>
          </a:p>
          <a:p>
            <a:pPr lvl="2"/>
            <a:r>
              <a:rPr lang="en-US" dirty="0"/>
              <a:t>while-do-done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2"/>
            <a:r>
              <a:rPr lang="en-US" dirty="0"/>
              <a:t>/, /</a:t>
            </a:r>
            <a:r>
              <a:rPr lang="en-US" dirty="0" err="1"/>
              <a:t>etc</a:t>
            </a:r>
            <a:r>
              <a:rPr lang="en-US" dirty="0"/>
              <a:t>, /home, /bin</a:t>
            </a:r>
          </a:p>
          <a:p>
            <a:pPr lvl="1"/>
            <a:r>
              <a:rPr lang="en-US" dirty="0"/>
              <a:t>Linux file permissions</a:t>
            </a:r>
          </a:p>
          <a:p>
            <a:pPr lvl="2"/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err="1"/>
              <a:t>rm</a:t>
            </a:r>
            <a:r>
              <a:rPr lang="en-US" dirty="0"/>
              <a:t>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/>
              <a:t>View/edit files:</a:t>
            </a:r>
          </a:p>
          <a:p>
            <a:pPr lvl="2"/>
            <a:r>
              <a:rPr lang="en-US" dirty="0"/>
              <a:t>cat, more, </a:t>
            </a:r>
            <a:r>
              <a:rPr lang="en-US" dirty="0" err="1"/>
              <a:t>nano</a:t>
            </a:r>
            <a:r>
              <a:rPr lang="en-US" dirty="0"/>
              <a:t>, vi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globbing</a:t>
            </a:r>
            <a:r>
              <a:rPr lang="en-US" dirty="0"/>
              <a:t>: ls *.jpg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output: ls /home/foo &gt; </a:t>
            </a:r>
            <a:r>
              <a:rPr lang="en-US" dirty="0" err="1"/>
              <a:t>listing.txt</a:t>
            </a:r>
            <a:endParaRPr lang="en-US" dirty="0"/>
          </a:p>
          <a:p>
            <a:pPr lvl="1"/>
            <a:r>
              <a:rPr lang="en-US" dirty="0"/>
              <a:t>Redirect input: </a:t>
            </a:r>
            <a:r>
              <a:rPr lang="en-US" dirty="0" err="1"/>
              <a:t>wc</a:t>
            </a:r>
            <a:r>
              <a:rPr lang="en-US" dirty="0"/>
              <a:t> -l &lt; </a:t>
            </a:r>
            <a:r>
              <a:rPr lang="en-US" dirty="0" err="1"/>
              <a:t>data.txt</a:t>
            </a:r>
            <a:endParaRPr lang="en-US" dirty="0"/>
          </a:p>
          <a:p>
            <a:pPr lvl="1"/>
            <a:r>
              <a:rPr lang="en-US" dirty="0"/>
              <a:t>Pipe commands: ls /</a:t>
            </a:r>
            <a:r>
              <a:rPr lang="en-US" dirty="0" err="1"/>
              <a:t>var</a:t>
            </a:r>
            <a:r>
              <a:rPr lang="en-US" dirty="0"/>
              <a:t>/www/html | sort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pPr lvl="1"/>
            <a:r>
              <a:rPr lang="en-US" dirty="0"/>
              <a:t>Escalate user privileges (run as root): </a:t>
            </a:r>
            <a:r>
              <a:rPr lang="en-US" dirty="0" err="1"/>
              <a:t>sudo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new service: yum install </a:t>
            </a:r>
            <a:r>
              <a:rPr lang="en-US" dirty="0" err="1"/>
              <a:t>httpd</a:t>
            </a:r>
            <a:endParaRPr lang="en-US" dirty="0"/>
          </a:p>
          <a:p>
            <a:pPr lvl="1"/>
            <a:r>
              <a:rPr lang="en-US" dirty="0"/>
              <a:t>Start service: service start </a:t>
            </a:r>
            <a:r>
              <a:rPr lang="en-US" dirty="0" err="1"/>
              <a:t>httpd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98AC-C83E-4D42-9069-65F21DAF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an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6431-10DD-B949-A16E-54F04004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099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EC2 instance from a Windows PC: </a:t>
            </a:r>
          </a:p>
          <a:p>
            <a:pPr lvl="1"/>
            <a:r>
              <a:rPr lang="en-US" dirty="0"/>
              <a:t>Must have SSH terminal program installed </a:t>
            </a:r>
          </a:p>
          <a:p>
            <a:pPr lvl="2"/>
            <a:r>
              <a:rPr lang="en-US" sz="2400" dirty="0" err="1"/>
              <a:t>PuTTY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https://www.chiark.greenend.org.uk/~sgtatham/putty/</a:t>
            </a:r>
            <a:endParaRPr lang="en-US" sz="2400" dirty="0"/>
          </a:p>
          <a:p>
            <a:pPr lvl="1"/>
            <a:r>
              <a:rPr lang="en-US" dirty="0">
                <a:hlinkClick r:id="rId3"/>
              </a:rPr>
              <a:t>https://youtu.be/HOlo7L9fWlc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Accessing EC2 instance from a Mac: </a:t>
            </a:r>
          </a:p>
          <a:p>
            <a:pPr lvl="1"/>
            <a:r>
              <a:rPr lang="en-US" sz="2000" dirty="0"/>
              <a:t>Recommend using iterm2 software (https://www.iterm2.com/)</a:t>
            </a:r>
          </a:p>
          <a:p>
            <a:pPr lvl="1"/>
            <a:r>
              <a:rPr lang="en-US" sz="2000" dirty="0">
                <a:hlinkClick r:id="rId4"/>
              </a:rPr>
              <a:t>https://youtu.be/ZFh-qA5DT6w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43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working on Assignment #2 individually.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Putty/ iterm2 installed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351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DevOps &amp; Cloud Infrastructure SEIS 665 Week 2: Linux</vt:lpstr>
      <vt:lpstr>Agenda</vt:lpstr>
      <vt:lpstr>Questions</vt:lpstr>
      <vt:lpstr>Lecture review</vt:lpstr>
      <vt:lpstr>Lecture review</vt:lpstr>
      <vt:lpstr>Lecture review</vt:lpstr>
      <vt:lpstr>Lecture review</vt:lpstr>
      <vt:lpstr>Launching an EC2 instance</vt:lpstr>
      <vt:lpstr>Classroom project</vt:lpstr>
      <vt:lpstr>Homework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Microsoft Office User</cp:lastModifiedBy>
  <cp:revision>7</cp:revision>
  <dcterms:created xsi:type="dcterms:W3CDTF">2018-02-04T20:01:32Z</dcterms:created>
  <dcterms:modified xsi:type="dcterms:W3CDTF">2018-02-04T20:28:20Z</dcterms:modified>
</cp:coreProperties>
</file>