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8" r:id="rId5"/>
    <p:sldId id="260" r:id="rId6"/>
    <p:sldId id="263" r:id="rId7"/>
    <p:sldId id="264" r:id="rId8"/>
    <p:sldId id="266" r:id="rId9"/>
    <p:sldId id="265" r:id="rId10"/>
    <p:sldId id="267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28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9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6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0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0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2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4/14/16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9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4/14/16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9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0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8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6180-1F8B-C44D-859B-E66BA4E6A7CD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8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6XX</a:t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12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7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Blue Green Deployment</a:t>
            </a:r>
          </a:p>
          <a:p>
            <a:pPr lvl="1"/>
            <a:r>
              <a:rPr lang="en-US" dirty="0" smtClean="0"/>
              <a:t>Application is deployed to a completely new production environment in parallel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Rapid cut-over deployment</a:t>
            </a:r>
          </a:p>
          <a:p>
            <a:pPr lvl="2"/>
            <a:r>
              <a:rPr lang="en-US" dirty="0" smtClean="0"/>
              <a:t>Ability to test complete deployment in production</a:t>
            </a:r>
          </a:p>
          <a:p>
            <a:pPr lvl="2"/>
            <a:r>
              <a:rPr lang="en-US" dirty="0" smtClean="0"/>
              <a:t>Easy to perform full rollback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76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X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How Cloud Has Changed the Data Center Architect</a:t>
            </a:r>
          </a:p>
          <a:p>
            <a:r>
              <a:rPr lang="en-US" dirty="0" smtClean="0"/>
              <a:t>Read</a:t>
            </a:r>
            <a:r>
              <a:rPr lang="en-US" i="1" dirty="0" smtClean="0"/>
              <a:t> 6 Models Of The Modern Data Center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0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reading (edit)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101</a:t>
            </a:r>
          </a:p>
          <a:p>
            <a:r>
              <a:rPr lang="en-US" dirty="0" smtClean="0"/>
              <a:t>Continuous integration &amp; deployment</a:t>
            </a:r>
          </a:p>
          <a:p>
            <a:r>
              <a:rPr lang="en-US" dirty="0" smtClean="0"/>
              <a:t>Deployment strategies</a:t>
            </a:r>
          </a:p>
          <a:p>
            <a:r>
              <a:rPr lang="en-US" dirty="0" smtClean="0"/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174108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Integration/ Continuous Deployment</a:t>
            </a:r>
          </a:p>
          <a:p>
            <a:endParaRPr lang="en-US" dirty="0"/>
          </a:p>
          <a:p>
            <a:r>
              <a:rPr lang="en-US" dirty="0" smtClean="0"/>
              <a:t>Build/ Integrate/ Test/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7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013"/>
            <a:ext cx="9144000" cy="63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7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Once an application is built, how do we deploy it to distributed infrastructure?</a:t>
            </a:r>
          </a:p>
          <a:p>
            <a:pPr lvl="1"/>
            <a:r>
              <a:rPr lang="en-US" dirty="0" smtClean="0"/>
              <a:t>Strategy for deploying to 1 server very different than 100’s</a:t>
            </a:r>
          </a:p>
          <a:p>
            <a:pPr lvl="1"/>
            <a:r>
              <a:rPr lang="en-US" dirty="0" smtClean="0"/>
              <a:t>Trade-offs between deployment speed and risk</a:t>
            </a:r>
          </a:p>
          <a:p>
            <a:pPr lvl="1"/>
            <a:r>
              <a:rPr lang="en-US" dirty="0" smtClean="0"/>
              <a:t>Cloud elasticity and pricing model supports new strategies</a:t>
            </a:r>
          </a:p>
        </p:txBody>
      </p:sp>
    </p:spTree>
    <p:extLst>
      <p:ext uri="{BB962C8B-B14F-4D97-AF65-F5344CB8AC3E}">
        <p14:creationId xmlns:p14="http://schemas.microsoft.com/office/powerpoint/2010/main" val="235244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Single Server Deployment</a:t>
            </a:r>
          </a:p>
          <a:p>
            <a:pPr lvl="1"/>
            <a:r>
              <a:rPr lang="en-US" dirty="0" smtClean="0"/>
              <a:t>Application is deployed to a single server</a:t>
            </a:r>
          </a:p>
          <a:p>
            <a:pPr lvl="1"/>
            <a:r>
              <a:rPr lang="en-US" dirty="0" smtClean="0"/>
              <a:t>Very common for testing and small production applications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Easy and quick to deploy app on a single server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9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Big Bang Deployment</a:t>
            </a:r>
          </a:p>
          <a:p>
            <a:pPr lvl="1"/>
            <a:r>
              <a:rPr lang="en-US" dirty="0" smtClean="0"/>
              <a:t>Application is deployed to all servers at once</a:t>
            </a:r>
          </a:p>
          <a:p>
            <a:pPr lvl="1"/>
            <a:r>
              <a:rPr lang="en-US" dirty="0" smtClean="0"/>
              <a:t>Common for a small set of servers (2-5)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Quick to deploy app on multiple servers, though requires orchestration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3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Minimum-in-service Deployment</a:t>
            </a:r>
          </a:p>
          <a:p>
            <a:pPr lvl="1"/>
            <a:r>
              <a:rPr lang="en-US" dirty="0" smtClean="0"/>
              <a:t>Application is deployed in multiple stages with a minimum set of servers supporting service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Supports large environments</a:t>
            </a:r>
          </a:p>
          <a:p>
            <a:pPr lvl="2"/>
            <a:r>
              <a:rPr lang="en-US" dirty="0" smtClean="0"/>
              <a:t>No downtime</a:t>
            </a:r>
          </a:p>
          <a:p>
            <a:pPr lvl="2"/>
            <a:r>
              <a:rPr lang="en-US" dirty="0" smtClean="0"/>
              <a:t>Fast, most systems updated</a:t>
            </a:r>
          </a:p>
          <a:p>
            <a:pPr lvl="2"/>
            <a:r>
              <a:rPr lang="en-US" dirty="0" smtClean="0"/>
              <a:t>Deployments are tested in production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capabilities</a:t>
            </a:r>
          </a:p>
          <a:p>
            <a:pPr lvl="2"/>
            <a:r>
              <a:rPr lang="en-US" dirty="0" smtClean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minimum-in-service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----Updating---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6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Rolling (Canary) Deployment</a:t>
            </a:r>
          </a:p>
          <a:p>
            <a:pPr lvl="1"/>
            <a:r>
              <a:rPr lang="en-US" dirty="0" smtClean="0"/>
              <a:t>Application is deployed to a specified number of servers at each stage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Low risk strategy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Minimize user impact through early service issue detection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rolling deployment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9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6147</TotalTime>
  <Words>488</Words>
  <Application>Microsoft Macintosh PowerPoint</Application>
  <PresentationFormat>On-screen Show (4:3)</PresentationFormat>
  <Paragraphs>152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DevOps &amp; Cloud Infrastructure SEIS 6XX Week 12</vt:lpstr>
      <vt:lpstr>Agenda</vt:lpstr>
      <vt:lpstr>CI/CD</vt:lpstr>
      <vt:lpstr>PowerPoint Presentation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12</dc:title>
  <dc:creator>Jason Baker</dc:creator>
  <cp:lastModifiedBy>Jason Baker</cp:lastModifiedBy>
  <cp:revision>16</cp:revision>
  <dcterms:created xsi:type="dcterms:W3CDTF">2016-04-01T03:52:31Z</dcterms:created>
  <dcterms:modified xsi:type="dcterms:W3CDTF">2016-04-18T21:34:12Z</dcterms:modified>
</cp:coreProperties>
</file>