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77" r:id="rId6"/>
    <p:sldId id="280" r:id="rId7"/>
    <p:sldId id="281" r:id="rId8"/>
    <p:sldId id="27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9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seis665/docker-single-server.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6: AWS Extras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CloudFormation Introduction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 err="1"/>
              <a:t>CloudTrail</a:t>
            </a:r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EC2 User Data</a:t>
            </a:r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 dirty="0"/>
              <a:t>Launch Configuration</a:t>
            </a:r>
          </a:p>
          <a:p>
            <a:pPr lvl="2"/>
            <a:r>
              <a:rPr lang="en-US" dirty="0"/>
              <a:t>Auto Scaling Group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Notification Service</a:t>
            </a:r>
          </a:p>
          <a:p>
            <a:pPr lvl="1"/>
            <a:r>
              <a:rPr lang="en-US" dirty="0"/>
              <a:t>Simple Queue Service</a:t>
            </a:r>
          </a:p>
          <a:p>
            <a:pPr lvl="1"/>
            <a:r>
              <a:rPr lang="en-US" dirty="0"/>
              <a:t>Simple Email Service</a:t>
            </a:r>
          </a:p>
          <a:p>
            <a:pPr lvl="1"/>
            <a:r>
              <a:rPr lang="en-US" dirty="0"/>
              <a:t>Route 53</a:t>
            </a:r>
          </a:p>
          <a:p>
            <a:pPr lvl="1"/>
            <a:r>
              <a:rPr lang="en-US" dirty="0"/>
              <a:t>Elastic Beanstalk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AWS Shared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  <a:p>
            <a:r>
              <a:rPr lang="en-US" dirty="0"/>
              <a:t>Possibly includes multiple-choice/ true-false questions from lectures and readings.</a:t>
            </a:r>
          </a:p>
        </p:txBody>
      </p:sp>
    </p:spTree>
    <p:extLst>
      <p:ext uri="{BB962C8B-B14F-4D97-AF65-F5344CB8AC3E}">
        <p14:creationId xmlns:p14="http://schemas.microsoft.com/office/powerpoint/2010/main" val="36316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C50-CF5B-914E-B5D3-22224EC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85F2-671F-5A42-B0E7-91850582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AWS service which allows us to use Infrastructure-as-Code techniques to define infrastructure resources.</a:t>
            </a:r>
          </a:p>
          <a:p>
            <a:pPr lvl="1"/>
            <a:r>
              <a:rPr lang="en-US" dirty="0"/>
              <a:t>Basically build everything in AWS using code files.</a:t>
            </a:r>
          </a:p>
          <a:p>
            <a:pPr lvl="1"/>
            <a:r>
              <a:rPr lang="en-US" dirty="0"/>
              <a:t>Infrastructure definition tool</a:t>
            </a:r>
          </a:p>
          <a:p>
            <a:pPr lvl="1"/>
            <a:endParaRPr lang="en-US" dirty="0"/>
          </a:p>
          <a:p>
            <a:r>
              <a:rPr lang="en-US" dirty="0"/>
              <a:t>CloudFormation creates resource stacks from templates.</a:t>
            </a:r>
          </a:p>
          <a:p>
            <a:pPr lvl="1"/>
            <a:r>
              <a:rPr lang="en-US" dirty="0"/>
              <a:t>Resource stack is a group of resources defined by a template.</a:t>
            </a:r>
          </a:p>
          <a:p>
            <a:pPr lvl="1"/>
            <a:r>
              <a:rPr lang="en-US" dirty="0"/>
              <a:t>Templates can live in S3 buckets.</a:t>
            </a:r>
          </a:p>
          <a:p>
            <a:pPr lvl="1"/>
            <a:r>
              <a:rPr lang="en-US" dirty="0"/>
              <a:t>Create stacks using the CloudFormation web console.</a:t>
            </a:r>
          </a:p>
          <a:p>
            <a:pPr lvl="1"/>
            <a:endParaRPr lang="en-US" dirty="0"/>
          </a:p>
          <a:p>
            <a:r>
              <a:rPr lang="en-US" dirty="0"/>
              <a:t>Demonstration</a:t>
            </a:r>
          </a:p>
          <a:p>
            <a:pPr lvl="1"/>
            <a:r>
              <a:rPr lang="en-US" dirty="0"/>
              <a:t>Launch a stack: </a:t>
            </a:r>
            <a:r>
              <a:rPr lang="en-US" dirty="0">
                <a:hlinkClick r:id="rId2"/>
              </a:rPr>
              <a:t>https://s3.amazonaws.com/seis665/docker-single-server.json</a:t>
            </a:r>
            <a:endParaRPr lang="en-US" dirty="0"/>
          </a:p>
          <a:p>
            <a:pPr lvl="1"/>
            <a:r>
              <a:rPr lang="en-US" dirty="0"/>
              <a:t>Review the launch events</a:t>
            </a:r>
          </a:p>
          <a:p>
            <a:pPr lvl="1"/>
            <a:r>
              <a:rPr lang="en-US" dirty="0"/>
              <a:t>Delete the stack</a:t>
            </a:r>
          </a:p>
          <a:p>
            <a:endParaRPr lang="en-US" dirty="0"/>
          </a:p>
          <a:p>
            <a:r>
              <a:rPr lang="en-US" dirty="0"/>
              <a:t>We will learn much more about CloudFormation later in the course!</a:t>
            </a:r>
          </a:p>
        </p:txBody>
      </p:sp>
    </p:spTree>
    <p:extLst>
      <p:ext uri="{BB962C8B-B14F-4D97-AF65-F5344CB8AC3E}">
        <p14:creationId xmlns:p14="http://schemas.microsoft.com/office/powerpoint/2010/main" val="212947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Practice launching a CloudFormation stack. </a:t>
            </a:r>
          </a:p>
          <a:p>
            <a:pPr lvl="1"/>
            <a:r>
              <a:rPr lang="en-US" dirty="0"/>
              <a:t>Build an infrastructure architecture which implements an EC2 </a:t>
            </a:r>
            <a:r>
              <a:rPr lang="en-US" dirty="0" err="1"/>
              <a:t>autoscaling</a:t>
            </a:r>
            <a:r>
              <a:rPr lang="en-US" dirty="0"/>
              <a:t> group and </a:t>
            </a:r>
            <a:r>
              <a:rPr lang="en-US" dirty="0" err="1"/>
              <a:t>ElastiCache</a:t>
            </a:r>
            <a:r>
              <a:rPr lang="en-US"/>
              <a:t> cluster.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Exam – Good Luck!</a:t>
            </a:r>
          </a:p>
          <a:p>
            <a:endParaRPr lang="en-US" dirty="0"/>
          </a:p>
          <a:p>
            <a:r>
              <a:rPr lang="en-US" dirty="0"/>
              <a:t>Due after Midterm Exam and by Week 8 class:</a:t>
            </a:r>
          </a:p>
          <a:p>
            <a:pPr lvl="1"/>
            <a:r>
              <a:rPr lang="en-US" dirty="0"/>
              <a:t>Assignment 6: </a:t>
            </a:r>
            <a:r>
              <a:rPr lang="en-US" dirty="0" err="1"/>
              <a:t>Autoscaling</a:t>
            </a:r>
            <a:endParaRPr lang="en-US" dirty="0"/>
          </a:p>
          <a:p>
            <a:pPr lvl="1"/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10 &amp; 11</a:t>
            </a:r>
          </a:p>
          <a:p>
            <a:pPr lvl="1"/>
            <a:r>
              <a:rPr lang="en-US" dirty="0"/>
              <a:t>Watch Lecture 8 videos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form.</a:t>
            </a:r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386</Words>
  <Application>Microsoft Macintosh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&amp; Cloud Infrastructure SEIS 665 Week 6: AWS Extras Review</vt:lpstr>
      <vt:lpstr>Agenda</vt:lpstr>
      <vt:lpstr>Lecture review</vt:lpstr>
      <vt:lpstr>Lecture review</vt:lpstr>
      <vt:lpstr>Midterm Challenge</vt:lpstr>
      <vt:lpstr>CloudFormation</vt:lpstr>
      <vt:lpstr>Understanding S3 addresses</vt:lpstr>
      <vt:lpstr>Classroom Project</vt:lpstr>
      <vt:lpstr>Homework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30</cp:revision>
  <dcterms:created xsi:type="dcterms:W3CDTF">2018-02-11T16:19:28Z</dcterms:created>
  <dcterms:modified xsi:type="dcterms:W3CDTF">2018-02-26T16:21:21Z</dcterms:modified>
</cp:coreProperties>
</file>