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9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</a:t>
            </a:r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Scalable content repository</a:t>
            </a:r>
          </a:p>
          <a:p>
            <a:pPr lvl="1"/>
            <a:r>
              <a:rPr lang="en-US" dirty="0" smtClean="0"/>
              <a:t>Deploying website files across scalable set of deployed EC2 instances</a:t>
            </a:r>
          </a:p>
          <a:p>
            <a:pPr lvl="1"/>
            <a:r>
              <a:rPr lang="en-US" dirty="0" smtClean="0"/>
              <a:t>Sharing home directories across instances</a:t>
            </a:r>
          </a:p>
          <a:p>
            <a:pPr lvl="1"/>
            <a:r>
              <a:rPr lang="en-US" dirty="0" smtClean="0"/>
              <a:t>Native file system interaction with OS and applications</a:t>
            </a:r>
          </a:p>
          <a:p>
            <a:pPr lvl="1"/>
            <a:r>
              <a:rPr lang="en-US" dirty="0" smtClean="0"/>
              <a:t>AWS managed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VPC is a logically isolated virtual network within a region that is used to partition resources</a:t>
            </a:r>
          </a:p>
          <a:p>
            <a:r>
              <a:rPr lang="en-US" dirty="0" smtClean="0"/>
              <a:t>It’s like a private cloud-based data center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</a:t>
            </a:r>
          </a:p>
          <a:p>
            <a:pPr lvl="1"/>
            <a:r>
              <a:rPr lang="en-US" dirty="0" smtClean="0"/>
              <a:t>Securely partition applications and organizations</a:t>
            </a:r>
          </a:p>
          <a:p>
            <a:r>
              <a:rPr lang="en-US" dirty="0" smtClean="0"/>
              <a:t>VPCs are hard to understand at first, but are critically important to working with AWS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VPCs</a:t>
            </a:r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r>
              <a:rPr lang="en-US" dirty="0" smtClean="0"/>
              <a:t>Each subnet is associated with one AZ.</a:t>
            </a:r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EC2 instance has a private IP address, automatically assigned based on the subnet</a:t>
            </a:r>
          </a:p>
          <a:p>
            <a:r>
              <a:rPr lang="en-US" dirty="0" smtClean="0"/>
              <a:t>Some instances may have a dynamically assigned public IP address based on subnet setting</a:t>
            </a:r>
          </a:p>
          <a:p>
            <a:r>
              <a:rPr lang="en-US" dirty="0" smtClean="0"/>
              <a:t>Dynamically assigned public IP addresses are pulled from a general pool and change every time an instance 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r>
              <a:rPr lang="en-US" dirty="0" smtClean="0"/>
              <a:t>AWS user can provision elastic IP addresses and assign the addresses to instances as needed</a:t>
            </a:r>
          </a:p>
          <a:p>
            <a:pPr lvl="1"/>
            <a:r>
              <a:rPr lang="en-US" dirty="0" smtClean="0"/>
              <a:t>Small monthly fee for each IP address (even if not associated with instance)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To access the Internet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r>
              <a:rPr lang="en-US" sz="2800" dirty="0" smtClean="0"/>
              <a:t>Only one IG allowed per VPC.</a:t>
            </a:r>
          </a:p>
          <a:p>
            <a:r>
              <a:rPr lang="en-US" sz="2800" dirty="0" smtClean="0"/>
              <a:t>No extra fee for an IG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an EC2 instance)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room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ACLs define rules to filter network traffic to and from subnets</a:t>
            </a:r>
          </a:p>
          <a:p>
            <a:pPr lvl="1"/>
            <a:r>
              <a:rPr lang="en-US" dirty="0" smtClean="0"/>
              <a:t>It’s like a firewall for subnets</a:t>
            </a:r>
          </a:p>
          <a:p>
            <a:pPr lvl="1"/>
            <a:r>
              <a:rPr lang="en-US" dirty="0" smtClean="0"/>
              <a:t>Filters traffic outside of subnet and before security groups</a:t>
            </a:r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</a:t>
            </a:r>
          </a:p>
          <a:p>
            <a:pPr lvl="1"/>
            <a:r>
              <a:rPr lang="en-US" dirty="0" smtClean="0"/>
              <a:t>Default rule is all ingress/egress data denied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hardware</a:t>
            </a:r>
          </a:p>
          <a:p>
            <a:pPr lvl="1"/>
            <a:r>
              <a:rPr lang="en-US" dirty="0" smtClean="0"/>
              <a:t>Dedicated: instances run on single-tenant hardware</a:t>
            </a:r>
          </a:p>
          <a:p>
            <a:pPr lvl="1"/>
            <a:r>
              <a:rPr lang="en-US" dirty="0" smtClean="0"/>
              <a:t>Host: an instance runs on a dedicated host (bare-metal)</a:t>
            </a:r>
          </a:p>
          <a:p>
            <a:r>
              <a:rPr lang="en-US" dirty="0" smtClean="0"/>
              <a:t>Single tenant options help meet certain regulatory requirements, but at a much higher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VPCs</a:t>
            </a:r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VPC F</a:t>
            </a:r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strategy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special type 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account has a default VPC setup in each AWS region</a:t>
            </a:r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r>
              <a:rPr lang="en-US" dirty="0" smtClean="0"/>
              <a:t>All subnets will dynamically assign public IPs to new instances.</a:t>
            </a:r>
          </a:p>
          <a:p>
            <a:r>
              <a:rPr lang="en-US" dirty="0" smtClean="0"/>
              <a:t>Default VPC is great for learning AWS, but may not be appropriate for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r>
              <a:rPr lang="en-US" dirty="0" smtClean="0"/>
              <a:t>Launch one instance into each subnet</a:t>
            </a:r>
          </a:p>
          <a:p>
            <a:r>
              <a:rPr lang="en-US" dirty="0" smtClean="0"/>
              <a:t>Configure routing tables for public and private subnets</a:t>
            </a:r>
          </a:p>
          <a:p>
            <a:pPr lvl="1"/>
            <a:r>
              <a:rPr lang="en-US" dirty="0" smtClean="0"/>
              <a:t>Public routing table routes through IG</a:t>
            </a:r>
          </a:p>
          <a:p>
            <a:r>
              <a:rPr lang="en-US" dirty="0" smtClean="0"/>
              <a:t>Setup a NAT in the public subnet</a:t>
            </a:r>
          </a:p>
          <a:p>
            <a:pPr lvl="1"/>
            <a:r>
              <a:rPr lang="en-US" dirty="0" smtClean="0"/>
              <a:t>Modify private subnet route table to route through NAT</a:t>
            </a:r>
          </a:p>
          <a:p>
            <a:r>
              <a:rPr lang="en-US" dirty="0" smtClean="0"/>
              <a:t>Terminal into public and private servers to verify access</a:t>
            </a:r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managed load balancer for EC2 instances</a:t>
            </a:r>
          </a:p>
          <a:p>
            <a:r>
              <a:rPr lang="en-US" dirty="0" smtClean="0"/>
              <a:t>Provides an endpoint for external users and redirects incoming requests to instances</a:t>
            </a:r>
          </a:p>
          <a:p>
            <a:r>
              <a:rPr lang="en-US" dirty="0" smtClean="0"/>
              <a:t>Monitors health of instances and routes requests to healthy instances</a:t>
            </a:r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r>
              <a:rPr lang="en-US" dirty="0" smtClean="0"/>
              <a:t>RDS provides an endpoint for each database which is used by an application for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RDS supports two different database backup schemes: automated backups and snapshots</a:t>
            </a:r>
          </a:p>
          <a:p>
            <a:r>
              <a:rPr lang="en-US" dirty="0" smtClean="0"/>
              <a:t>Automated backups: RDS performs a full daily backup of the database and stores transaction logs since the backup job</a:t>
            </a:r>
          </a:p>
          <a:p>
            <a:pPr lvl="1"/>
            <a:r>
              <a:rPr lang="en-US" dirty="0" smtClean="0"/>
              <a:t>Retains backup data for 1 to 35 days</a:t>
            </a:r>
          </a:p>
          <a:p>
            <a:pPr lvl="1"/>
            <a:r>
              <a:rPr lang="en-US" dirty="0" smtClean="0"/>
              <a:t>During recovery full backup is restored and then transaction logs are replayed</a:t>
            </a:r>
          </a:p>
          <a:p>
            <a:pPr lvl="1"/>
            <a:r>
              <a:rPr lang="en-US" dirty="0" smtClean="0"/>
              <a:t>Backup data stored on S3</a:t>
            </a:r>
          </a:p>
          <a:p>
            <a:pPr lvl="1"/>
            <a:r>
              <a:rPr lang="en-US" dirty="0" smtClean="0"/>
              <a:t>Backups occur during a specified window and the database storage I/O may be significantly reduced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RDS snapshots are initiated manually by the user and exist indefinitely – even after database is removed</a:t>
            </a:r>
          </a:p>
          <a:p>
            <a:pPr lvl="1"/>
            <a:r>
              <a:rPr lang="en-US" dirty="0" smtClean="0"/>
              <a:t>It’s possible to use RDS data backups to copy databases (for testing or to move)</a:t>
            </a:r>
          </a:p>
          <a:p>
            <a:r>
              <a:rPr lang="en-US" dirty="0" smtClean="0"/>
              <a:t>Multi-AZ capability provides standby database instance in a separate AZ for fail-over purposes</a:t>
            </a:r>
          </a:p>
          <a:p>
            <a:pPr lvl="1"/>
            <a:r>
              <a:rPr lang="en-US" dirty="0" smtClean="0"/>
              <a:t>Writes to main database server are synchronized to the standby database</a:t>
            </a:r>
          </a:p>
          <a:p>
            <a:pPr lvl="1"/>
            <a:r>
              <a:rPr lang="en-US" dirty="0" smtClean="0"/>
              <a:t>Main purpose is for greater service resiliency, it does not improve performance</a:t>
            </a:r>
          </a:p>
          <a:p>
            <a:pPr lvl="2"/>
            <a:r>
              <a:rPr lang="en-US" dirty="0" smtClean="0"/>
              <a:t>Although, it allows RDS to update or backup a server without degrading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only offered in a multi-AZ architecture (2 DBs in 3 AZs = 6 total!)</a:t>
            </a:r>
          </a:p>
          <a:p>
            <a:r>
              <a:rPr lang="en-US" dirty="0" smtClean="0"/>
              <a:t>Read Replica: a database instance in a separate AZ which asynchronously copies data from the main database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r>
              <a:rPr lang="en-US" dirty="0" smtClean="0"/>
              <a:t>Scales database performance by allowing database clients to read data from multiple instances</a:t>
            </a:r>
          </a:p>
          <a:p>
            <a:pPr lvl="1"/>
            <a:r>
              <a:rPr lang="en-US" dirty="0" smtClean="0"/>
              <a:t>Up to 5 read replicas supported </a:t>
            </a:r>
          </a:p>
          <a:p>
            <a:pPr lvl="1"/>
            <a:r>
              <a:rPr lang="en-US" dirty="0" smtClean="0"/>
              <a:t>Owner can promote a read replica into a separate database, splitting relationship with parent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RDS database</a:t>
            </a:r>
          </a:p>
          <a:p>
            <a:pPr lvl="1"/>
            <a:r>
              <a:rPr lang="en-US" dirty="0" smtClean="0"/>
              <a:t>Create database security group</a:t>
            </a:r>
          </a:p>
          <a:p>
            <a:r>
              <a:rPr lang="en-US" dirty="0" smtClean="0"/>
              <a:t>Locate database endpoint</a:t>
            </a:r>
          </a:p>
          <a:p>
            <a:r>
              <a:rPr lang="en-US" dirty="0" smtClean="0"/>
              <a:t>Review automatic backup schedule</a:t>
            </a:r>
          </a:p>
          <a:p>
            <a:r>
              <a:rPr lang="en-US" dirty="0" smtClean="0"/>
              <a:t>Perform a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based on document storage</a:t>
            </a:r>
          </a:p>
          <a:p>
            <a:pPr lvl="1"/>
            <a:r>
              <a:rPr lang="en-US" dirty="0" smtClean="0"/>
              <a:t>Each document is comprised of key/value pairs stored in JavaScript Object Notation (JSON)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Supports highly scalable number of reads and writes with unlimited data storage</a:t>
            </a:r>
          </a:p>
          <a:p>
            <a:pPr lvl="1"/>
            <a:r>
              <a:rPr lang="en-US" dirty="0" smtClean="0"/>
              <a:t>Automatically scales data storage, no need to reconfigure database like RDS (relational)</a:t>
            </a:r>
          </a:p>
          <a:p>
            <a:r>
              <a:rPr lang="en-US" dirty="0" smtClean="0"/>
              <a:t>Data replicated between 3 separate datacenters (not necessarily in separate AZs)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Managed data warehousing and analytics database (OLAP)</a:t>
            </a:r>
          </a:p>
          <a:p>
            <a:pPr lvl="1"/>
            <a:r>
              <a:rPr lang="en-US" dirty="0" smtClean="0"/>
              <a:t>Online Transaction Processing (OLTP) focuses on querying and maintaining individual transactions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1"/>
            <a:r>
              <a:rPr lang="en-US" dirty="0" smtClean="0"/>
              <a:t>Online Analytical Processing (OLAP) focuses on the analysis of aggregate sets of data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r>
              <a:rPr lang="en-US" dirty="0" smtClean="0"/>
              <a:t>Uses columnar storage to improve performance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</a:t>
            </a:r>
            <a:r>
              <a:rPr lang="en-US" dirty="0" smtClean="0"/>
              <a:t>Chapters 1 &amp;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ELB is priced on an hourly basis like EC2 instances</a:t>
            </a:r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</a:t>
            </a:r>
          </a:p>
          <a:p>
            <a:pPr lvl="1"/>
            <a:r>
              <a:rPr lang="en-US" dirty="0" smtClean="0"/>
              <a:t>SSL support: install an SSL/TLS certificate directly on the ELB versus on individual instances</a:t>
            </a:r>
          </a:p>
          <a:p>
            <a:pPr lvl="1"/>
            <a:r>
              <a:rPr lang="en-US" dirty="0" smtClean="0"/>
              <a:t>Internal load-balancing: can also use to load balance internal traffic such as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two instances running webservers</a:t>
            </a:r>
          </a:p>
          <a:p>
            <a:r>
              <a:rPr lang="en-US" dirty="0" smtClean="0"/>
              <a:t>Create a new ELB</a:t>
            </a:r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r>
              <a:rPr lang="en-US" dirty="0" smtClean="0"/>
              <a:t>Monitor status of ELB to verify service health</a:t>
            </a:r>
          </a:p>
          <a:p>
            <a:r>
              <a:rPr lang="en-US" dirty="0" smtClean="0"/>
              <a:t>Access webservers via ELB endpoint</a:t>
            </a:r>
          </a:p>
          <a:p>
            <a:r>
              <a:rPr lang="en-US" dirty="0" smtClean="0"/>
              <a:t>Remove one webserver instance to monitor ELB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set of EC2 instances placed together in a single AZ to improve network performance</a:t>
            </a:r>
          </a:p>
          <a:p>
            <a:pPr lvl="1"/>
            <a:r>
              <a:rPr lang="en-US" dirty="0" smtClean="0"/>
              <a:t>Very low latency 10Gbps network access</a:t>
            </a:r>
          </a:p>
          <a:p>
            <a:pPr lvl="1"/>
            <a:r>
              <a:rPr lang="en-US" dirty="0" smtClean="0"/>
              <a:t>Only supports certain types of instances</a:t>
            </a:r>
          </a:p>
          <a:p>
            <a:pPr lvl="1"/>
            <a:r>
              <a:rPr lang="en-US" dirty="0" smtClean="0"/>
              <a:t>Instances in a placement group should be similar type</a:t>
            </a:r>
          </a:p>
          <a:p>
            <a:r>
              <a:rPr lang="en-US" dirty="0" smtClean="0"/>
              <a:t>Define a placement group and launch instances into it</a:t>
            </a:r>
          </a:p>
          <a:p>
            <a:pPr lvl="1"/>
            <a:r>
              <a:rPr lang="en-US" dirty="0" smtClean="0"/>
              <a:t>Cannot move existing instances into group</a:t>
            </a:r>
          </a:p>
          <a:p>
            <a:pPr lvl="1"/>
            <a:r>
              <a:rPr lang="en-US" dirty="0" smtClean="0"/>
              <a:t>Cannot merge placement groups</a:t>
            </a:r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that can be shared across multiple EC2 instances</a:t>
            </a:r>
          </a:p>
          <a:p>
            <a:r>
              <a:rPr lang="en-US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26539"/>
              </p:ext>
            </p:extLst>
          </p:nvPr>
        </p:nvGraphicFramePr>
        <p:xfrm>
          <a:off x="908610" y="3480279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file system for EC2 instances</a:t>
            </a:r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APIs</a:t>
            </a:r>
          </a:p>
          <a:p>
            <a:r>
              <a:rPr lang="en-US" dirty="0" smtClean="0"/>
              <a:t>Based on Network File System version 4 (NFSv4)</a:t>
            </a:r>
          </a:p>
          <a:p>
            <a:r>
              <a:rPr lang="en-US" dirty="0" smtClean="0"/>
              <a:t>Files redundantly stored across multiple AZs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1602</Words>
  <Application>Microsoft Macintosh PowerPoint</Application>
  <PresentationFormat>On-screen Show (4:3)</PresentationFormat>
  <Paragraphs>235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SEIS 6XX IT Infrastructure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35</cp:revision>
  <dcterms:created xsi:type="dcterms:W3CDTF">2016-04-05T19:42:34Z</dcterms:created>
  <dcterms:modified xsi:type="dcterms:W3CDTF">2016-04-08T18:45:39Z</dcterms:modified>
</cp:coreProperties>
</file>