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20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0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2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2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2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4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99DA-2177-1C48-B660-A407EC34892F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299DA-2177-1C48-B660-A407EC34892F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AA8AB-E438-894C-B44C-192DBF1A1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9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11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79" y="4000253"/>
            <a:ext cx="2316367" cy="13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8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 smtClean="0"/>
          </a:p>
          <a:p>
            <a:r>
              <a:rPr lang="en-US" dirty="0" smtClean="0"/>
              <a:t>Dockers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306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 smtClean="0"/>
              <a:t>10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i="1" dirty="0" smtClean="0"/>
              <a:t>Web Operations Chapter </a:t>
            </a:r>
            <a:r>
              <a:rPr lang="en-US" i="1" dirty="0" smtClean="0"/>
              <a:t>4 &amp; 10</a:t>
            </a:r>
            <a:endParaRPr lang="en-US" i="1" dirty="0" smtClean="0"/>
          </a:p>
          <a:p>
            <a:r>
              <a:rPr lang="en-US" dirty="0" smtClean="0"/>
              <a:t>Read</a:t>
            </a:r>
            <a:r>
              <a:rPr lang="en-US" i="1" dirty="0" smtClean="0"/>
              <a:t> Practice of Cloud Systems Administration Chapter </a:t>
            </a:r>
            <a:r>
              <a:rPr lang="en-US" i="1" dirty="0" smtClean="0"/>
              <a:t>8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627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DevOps &amp; Cloud Infrastructure SEIS 665 Week 11</vt:lpstr>
      <vt:lpstr>Agenda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Week 11</dc:title>
  <dc:creator>Jason Baker</dc:creator>
  <cp:lastModifiedBy>Jason Baker</cp:lastModifiedBy>
  <cp:revision>1</cp:revision>
  <dcterms:created xsi:type="dcterms:W3CDTF">2016-04-27T16:52:20Z</dcterms:created>
  <dcterms:modified xsi:type="dcterms:W3CDTF">2016-04-27T16:57:59Z</dcterms:modified>
</cp:coreProperties>
</file>