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4"/>
    <p:restoredTop sz="94687"/>
  </p:normalViewPr>
  <p:slideViewPr>
    <p:cSldViewPr snapToGrid="0" snapToObjects="1">
      <p:cViewPr varScale="1">
        <p:scale>
          <a:sx n="87" d="100"/>
          <a:sy n="87" d="100"/>
        </p:scale>
        <p:origin x="216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EA31E-8F8E-874E-8707-EA6F71849AC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74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0"/>
            <a:ext cx="7772400" cy="151490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Midterm Challenge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73707" y="2130187"/>
            <a:ext cx="7767851" cy="3956714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dirty="0"/>
              <a:t>Please complete Midterm survey.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/>
              <a:t>The Midterm Challenge: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800100" lvl="1" indent="-342900" algn="l">
              <a:buFont typeface="Arial" charset="0"/>
              <a:buChar char="•"/>
            </a:pPr>
            <a:r>
              <a:rPr lang="en-US" dirty="0"/>
              <a:t>The challenge ends at 9PM. No submissions accepted after this time. Budget your time wisely!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800100" lvl="1" indent="-342900" algn="l">
              <a:buFont typeface="Arial" charset="0"/>
              <a:buChar char="•"/>
            </a:pPr>
            <a:r>
              <a:rPr lang="en-US" dirty="0"/>
              <a:t>Open book. Use of personal communication tools is strictly prohibited.</a:t>
            </a:r>
          </a:p>
          <a:p>
            <a:pPr marL="800100" lvl="1" indent="-342900" algn="l">
              <a:buFont typeface="Arial" charset="0"/>
              <a:buChar char="•"/>
            </a:pPr>
            <a:endParaRPr lang="en-US" dirty="0"/>
          </a:p>
          <a:p>
            <a:pPr marL="800100" lvl="1" indent="-342900" algn="l">
              <a:buFont typeface="Arial" charset="0"/>
              <a:buChar char="•"/>
            </a:pPr>
            <a:r>
              <a:rPr lang="en-US" dirty="0"/>
              <a:t>Scoring is completely based on the artifacts </a:t>
            </a:r>
            <a:r>
              <a:rPr lang="en-US"/>
              <a:t>in your </a:t>
            </a:r>
            <a:r>
              <a:rPr lang="en-US" dirty="0"/>
              <a:t>GitHub submission. 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800100" lvl="1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314" y="1849582"/>
            <a:ext cx="2987876" cy="120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55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DevOps &amp; Cloud Infrastructure SEIS 665 Midterm Challenge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Final Exam</dc:title>
  <dc:creator>Baker, Jason D.</dc:creator>
  <cp:lastModifiedBy>Microsoft Office User</cp:lastModifiedBy>
  <cp:revision>9</cp:revision>
  <dcterms:created xsi:type="dcterms:W3CDTF">2016-12-12T16:41:53Z</dcterms:created>
  <dcterms:modified xsi:type="dcterms:W3CDTF">2018-03-11T20:50:01Z</dcterms:modified>
</cp:coreProperties>
</file>