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Relationship Id="rId3" Type="http://schemas.openxmlformats.org/officeDocument/2006/relationships/hyperlink" Target="http://www.iterm2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r>
              <a:rPr lang="en-US" dirty="0" smtClean="0"/>
              <a:t>Runs on cells phones to largest supercomputers</a:t>
            </a:r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0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Practice of Cloud </a:t>
            </a:r>
            <a:r>
              <a:rPr lang="en-US" dirty="0" smtClean="0"/>
              <a:t>Systems Administration </a:t>
            </a:r>
            <a:r>
              <a:rPr lang="en-US" dirty="0" smtClean="0"/>
              <a:t>Chapters 1 &amp; 2</a:t>
            </a:r>
          </a:p>
          <a:p>
            <a:r>
              <a:rPr lang="en-US" dirty="0" smtClean="0"/>
              <a:t>Read Web Operations Chapter 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  <a:endParaRPr lang="en-US" dirty="0" smtClean="0"/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Operations Chapter 1: The Career</a:t>
            </a:r>
            <a:endParaRPr lang="en-US" dirty="0"/>
          </a:p>
          <a:p>
            <a:pPr lvl="1"/>
            <a:r>
              <a:rPr lang="en-US" dirty="0" smtClean="0"/>
              <a:t>Web Operations/ Site Reliability Engineer (SRE)</a:t>
            </a:r>
          </a:p>
          <a:p>
            <a:pPr lvl="2"/>
            <a:r>
              <a:rPr lang="en-US" dirty="0" smtClean="0"/>
              <a:t>Modern-day system architect/admin/engineer</a:t>
            </a:r>
            <a:endParaRPr lang="en-US" dirty="0"/>
          </a:p>
          <a:p>
            <a:pPr lvl="2"/>
            <a:r>
              <a:rPr lang="en-US" dirty="0" smtClean="0"/>
              <a:t>Requires multi-disciplinary technology background</a:t>
            </a:r>
          </a:p>
          <a:p>
            <a:pPr lvl="2"/>
            <a:r>
              <a:rPr lang="en-US" dirty="0" smtClean="0"/>
              <a:t>Broad knowledge </a:t>
            </a:r>
            <a:r>
              <a:rPr lang="en-US" dirty="0" err="1" smtClean="0"/>
              <a:t>vs</a:t>
            </a:r>
            <a:r>
              <a:rPr lang="en-US" dirty="0" smtClean="0"/>
              <a:t> deep</a:t>
            </a:r>
          </a:p>
          <a:p>
            <a:pPr lvl="1"/>
            <a:r>
              <a:rPr lang="en-US" dirty="0" smtClean="0"/>
              <a:t>Knowledge vs. experience</a:t>
            </a:r>
          </a:p>
          <a:p>
            <a:pPr lvl="2"/>
            <a:r>
              <a:rPr lang="en-US" dirty="0" smtClean="0"/>
              <a:t>Knowledge = studying of experiences of others (like this class!)</a:t>
            </a:r>
          </a:p>
          <a:p>
            <a:pPr lvl="2"/>
            <a:r>
              <a:rPr lang="en-US" dirty="0" smtClean="0"/>
              <a:t>Experience = the process of making and surviving bad judgments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12" y="274638"/>
            <a:ext cx="101210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r>
              <a:rPr lang="en-US" dirty="0" smtClean="0"/>
              <a:t>Automation pipeline: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04" y="274638"/>
            <a:ext cx="1118809" cy="14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smtClean="0"/>
              <a:t>The </a:t>
            </a:r>
            <a:r>
              <a:rPr lang="en-US" dirty="0" smtClean="0"/>
              <a:t>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automation:</a:t>
            </a:r>
          </a:p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 smtClean="0"/>
              <a:t>Most common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r>
              <a:rPr lang="en-US" dirty="0" smtClean="0"/>
              <a:t>Caveat: It’s not possible to learn Linux in a few hours. 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51" y="274638"/>
            <a:ext cx="1709536" cy="19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645</Words>
  <Application>Microsoft Macintosh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SEIS 6XX IT Infrastructure</vt:lpstr>
      <vt:lpstr>Week 2</vt:lpstr>
      <vt:lpstr>Readings</vt:lpstr>
      <vt:lpstr>Readings</vt:lpstr>
      <vt:lpstr>Readings</vt:lpstr>
      <vt:lpstr>Readings</vt:lpstr>
      <vt:lpstr>Readings</vt:lpstr>
      <vt:lpstr>Readings</vt:lpstr>
      <vt:lpstr>Linux</vt:lpstr>
      <vt:lpstr>Linux</vt:lpstr>
      <vt:lpstr>Linux</vt:lpstr>
      <vt:lpstr>Linux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20</cp:revision>
  <dcterms:created xsi:type="dcterms:W3CDTF">2016-03-19T16:40:33Z</dcterms:created>
  <dcterms:modified xsi:type="dcterms:W3CDTF">2016-03-19T22:44:53Z</dcterms:modified>
</cp:coreProperties>
</file>