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5" r:id="rId17"/>
    <p:sldId id="271" r:id="rId18"/>
    <p:sldId id="274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8"/>
    <p:restoredTop sz="94719"/>
  </p:normalViewPr>
  <p:slideViewPr>
    <p:cSldViewPr snapToGrid="0" snapToObjects="1">
      <p:cViewPr varScale="1">
        <p:scale>
          <a:sx n="98" d="100"/>
          <a:sy n="98" d="100"/>
        </p:scale>
        <p:origin x="18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dirty="0" smtClean="0"/>
              <a:t>Builders: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-file=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variables.json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example.json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dirty="0" smtClean="0"/>
              <a:t>It’s really easy to provision new servers.</a:t>
            </a:r>
          </a:p>
          <a:p>
            <a:pPr lvl="1"/>
            <a:r>
              <a:rPr lang="en-US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dirty="0" smtClean="0"/>
              <a:t>Configuration of servers gradually change over time.</a:t>
            </a:r>
          </a:p>
          <a:p>
            <a:pPr lvl="1"/>
            <a:r>
              <a:rPr lang="en-US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dirty="0" smtClean="0"/>
              <a:t>Unique servers that cannot be easily replicated.</a:t>
            </a:r>
          </a:p>
          <a:p>
            <a:pPr lvl="1"/>
            <a:r>
              <a:rPr lang="en-US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dirty="0" smtClean="0"/>
              <a:t>Natural entropy suggests that problems will creep into systems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</a:t>
            </a:r>
            <a:r>
              <a:rPr lang="en-US" dirty="0" smtClean="0"/>
              <a:t>channel – no agents!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</a:t>
            </a:r>
            <a:r>
              <a:rPr lang="en-US" dirty="0" smtClean="0"/>
              <a:t>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26203"/>
            <a:ext cx="1639870" cy="16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8" t="5870" r="552" b="670"/>
          <a:stretch/>
        </p:blipFill>
        <p:spPr>
          <a:xfrm>
            <a:off x="197963" y="2036189"/>
            <a:ext cx="8606672" cy="39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err="1" smtClean="0"/>
              <a:t>Packer.io</a:t>
            </a:r>
            <a:endParaRPr lang="en-US" dirty="0" smtClean="0"/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systems.</a:t>
            </a:r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hold values that hosts or groups of hosts can use for configuration.</a:t>
            </a:r>
          </a:p>
          <a:p>
            <a:endParaRPr lang="en-US" dirty="0"/>
          </a:p>
          <a:p>
            <a:r>
              <a:rPr lang="en-US" dirty="0" smtClean="0"/>
              <a:t>While you can put variables in the inventory file, best practice is to use a </a:t>
            </a:r>
            <a:r>
              <a:rPr lang="en-US" b="1" dirty="0" err="1" smtClean="0"/>
              <a:t>group_vars</a:t>
            </a:r>
            <a:r>
              <a:rPr lang="en-US" dirty="0" smtClean="0"/>
              <a:t> or </a:t>
            </a:r>
            <a:r>
              <a:rPr lang="en-US" b="1" dirty="0" err="1" smtClean="0"/>
              <a:t>host_vars</a:t>
            </a:r>
            <a:r>
              <a:rPr lang="en-US" dirty="0" smtClean="0"/>
              <a:t> directory.</a:t>
            </a:r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 the set of hosts in an environment is not static because of mechanisms like auto scaling.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can use inventory data generated dynamically by scripts.</a:t>
            </a:r>
          </a:p>
          <a:p>
            <a:pPr lvl="1"/>
            <a:r>
              <a:rPr lang="en-US" dirty="0" smtClean="0"/>
              <a:t>Gather the current list of running EC2 instances.</a:t>
            </a:r>
          </a:p>
          <a:p>
            <a:pPr lvl="1"/>
            <a:r>
              <a:rPr lang="en-US" dirty="0" smtClean="0"/>
              <a:t>Pull host list from enterprise CMDB.</a:t>
            </a:r>
          </a:p>
          <a:p>
            <a:endParaRPr lang="en-US" dirty="0"/>
          </a:p>
          <a:p>
            <a:r>
              <a:rPr lang="en-US" dirty="0" smtClean="0"/>
              <a:t>Example using Terraform: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-m ping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307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–</a:t>
            </a:r>
            <a:r>
              <a:rPr lang="en-US" sz="2000" dirty="0" err="1" smtClean="0"/>
              <a:t>i</a:t>
            </a:r>
            <a:r>
              <a:rPr lang="en-US" sz="2000" dirty="0" smtClean="0"/>
              <a:t> hosts &lt;pattern&gt;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–</a:t>
            </a:r>
            <a:r>
              <a:rPr lang="en-US" sz="2000" dirty="0" err="1" smtClean="0"/>
              <a:t>i</a:t>
            </a:r>
            <a:r>
              <a:rPr lang="en-US" sz="2000" dirty="0" smtClean="0"/>
              <a:t> hosts web1 command 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–</a:t>
            </a:r>
            <a:r>
              <a:rPr lang="en-US" sz="2000" dirty="0" err="1" smtClean="0"/>
              <a:t>i</a:t>
            </a:r>
            <a:r>
              <a:rPr lang="en-US" sz="2000" dirty="0" smtClean="0"/>
              <a:t> hosts web1 –a 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web1 -m user –a “name=</a:t>
            </a:r>
            <a:r>
              <a:rPr lang="en-US" sz="1900" dirty="0" err="1" smtClean="0"/>
              <a:t>jason</a:t>
            </a:r>
            <a:r>
              <a:rPr lang="en-US" sz="1900" dirty="0" smtClean="0"/>
              <a:t> password=&lt;</a:t>
            </a:r>
            <a:r>
              <a:rPr lang="en-US" sz="1900" dirty="0" err="1" smtClean="0"/>
              <a:t>crypted</a:t>
            </a:r>
            <a:r>
              <a:rPr lang="en-US" sz="1900" dirty="0" smtClean="0"/>
              <a:t> password&gt;”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web1 -m user –a “name=</a:t>
            </a:r>
            <a:r>
              <a:rPr lang="en-US" sz="1900" dirty="0" err="1" smtClean="0"/>
              <a:t>jason</a:t>
            </a:r>
            <a:r>
              <a:rPr lang="en-US" sz="19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-m service –a “name=</a:t>
            </a:r>
            <a:r>
              <a:rPr lang="en-US" sz="1900" dirty="0" err="1" smtClean="0"/>
              <a:t>httpd</a:t>
            </a:r>
            <a:r>
              <a:rPr lang="en-US" sz="19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–m service –a “name=</a:t>
            </a:r>
            <a:r>
              <a:rPr lang="en-US" sz="1900" dirty="0" err="1" smtClean="0"/>
              <a:t>httpd</a:t>
            </a:r>
            <a:r>
              <a:rPr lang="en-US" sz="19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smtClean="0"/>
              <a:t>Chapters</a:t>
            </a:r>
            <a:r>
              <a:rPr lang="en-US" i="1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pPr lvl="1"/>
            <a:r>
              <a:rPr lang="en-US" dirty="0" smtClean="0"/>
              <a:t>Strategy for deploying to 1 server very different than 100’s</a:t>
            </a:r>
          </a:p>
          <a:p>
            <a:pPr lvl="1"/>
            <a:r>
              <a:rPr lang="en-US" dirty="0" smtClean="0"/>
              <a:t>Trade-offs between deployment speed and risk</a:t>
            </a:r>
          </a:p>
          <a:p>
            <a:pPr lvl="1"/>
            <a:r>
              <a:rPr lang="en-US" dirty="0" smtClean="0"/>
              <a:t>Cloud elasticity and pricing model supports new strategies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</a:t>
            </a:r>
          </a:p>
          <a:p>
            <a:pPr lvl="1"/>
            <a:r>
              <a:rPr lang="en-US" dirty="0" smtClean="0"/>
              <a:t>Very common for testing and small production applications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12437</TotalTime>
  <Words>1777</Words>
  <Application>Microsoft Macintosh PowerPoint</Application>
  <PresentationFormat>On-screen Show (4:3)</PresentationFormat>
  <Paragraphs>350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Consolas</vt:lpstr>
      <vt:lpstr>Arial</vt:lpstr>
      <vt:lpstr>Office Theme</vt:lpstr>
      <vt:lpstr>DevOps &amp; Cloud Infrastructure SEIS 665 Week 10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Inventory</vt:lpstr>
      <vt:lpstr>Variables</vt:lpstr>
      <vt:lpstr>Dynamic Inventory</vt:lpstr>
      <vt:lpstr>Patterns</vt:lpstr>
      <vt:lpstr>Ad hoc commands</vt:lpstr>
      <vt:lpstr>Ad hoc commands</vt:lpstr>
      <vt:lpstr>Ad hoc commands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122</cp:revision>
  <dcterms:created xsi:type="dcterms:W3CDTF">2016-04-18T21:29:35Z</dcterms:created>
  <dcterms:modified xsi:type="dcterms:W3CDTF">2016-11-06T04:13:37Z</dcterms:modified>
</cp:coreProperties>
</file>