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  <p:sldId id="263" r:id="rId6"/>
    <p:sldId id="264" r:id="rId7"/>
    <p:sldId id="266" r:id="rId8"/>
    <p:sldId id="265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6180-1F8B-C44D-859B-E66BA4E6A7CD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</a:t>
            </a:r>
            <a:r>
              <a:rPr lang="en-US" sz="6000" dirty="0" smtClean="0"/>
              <a:t>Infrastructure</a:t>
            </a:r>
            <a:br>
              <a:rPr lang="en-US" sz="6000" dirty="0" smtClean="0"/>
            </a:br>
            <a:r>
              <a:rPr lang="en-US" sz="6000" dirty="0" smtClean="0"/>
              <a:t>Week 12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 smtClean="0"/>
              <a:t>X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How Cloud Has Changed the Data Center Architect</a:t>
            </a:r>
          </a:p>
          <a:p>
            <a:r>
              <a:rPr lang="en-US" dirty="0" smtClean="0"/>
              <a:t>Read</a:t>
            </a:r>
            <a:r>
              <a:rPr lang="en-US" i="1" dirty="0" smtClean="0"/>
              <a:t> 6 Models Of The Modern Data Center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0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 (edit)</a:t>
            </a:r>
            <a:endParaRPr lang="en-US" dirty="0" smtClean="0"/>
          </a:p>
          <a:p>
            <a:r>
              <a:rPr lang="en-US" dirty="0" err="1" smtClean="0"/>
              <a:t>DevOps</a:t>
            </a:r>
            <a:r>
              <a:rPr lang="en-US" dirty="0" smtClean="0"/>
              <a:t> 101</a:t>
            </a:r>
          </a:p>
          <a:p>
            <a:r>
              <a:rPr lang="en-US" dirty="0" smtClean="0"/>
              <a:t>Continuous integration &amp; deployment</a:t>
            </a:r>
          </a:p>
          <a:p>
            <a:r>
              <a:rPr lang="en-US" dirty="0" smtClean="0"/>
              <a:t>Deployment strategies</a:t>
            </a:r>
          </a:p>
          <a:p>
            <a:r>
              <a:rPr lang="en-US" dirty="0" smtClean="0"/>
              <a:t>Jenkins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Integration/ Continuous Deployment</a:t>
            </a:r>
          </a:p>
          <a:p>
            <a:endParaRPr lang="en-US" dirty="0"/>
          </a:p>
          <a:p>
            <a:r>
              <a:rPr lang="en-US" dirty="0" smtClean="0"/>
              <a:t>Build/ Integrate/ Test/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23524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9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3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486</Words>
  <Application>Microsoft Macintosh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SEIS 6XX IT Infrastructure Week 12</vt:lpstr>
      <vt:lpstr>Agenda</vt:lpstr>
      <vt:lpstr>CI/CD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12</cp:revision>
  <dcterms:created xsi:type="dcterms:W3CDTF">2016-04-01T03:52:31Z</dcterms:created>
  <dcterms:modified xsi:type="dcterms:W3CDTF">2016-04-01T05:13:50Z</dcterms:modified>
</cp:coreProperties>
</file>