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Relationship Id="rId3" Type="http://schemas.openxmlformats.org/officeDocument/2006/relationships/hyperlink" Target="http://www.iterm2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</a:t>
            </a:r>
            <a:r>
              <a:rPr lang="en-US" sz="6000" dirty="0" smtClean="0"/>
              <a:t>Infrastructure</a:t>
            </a:r>
            <a:br>
              <a:rPr lang="en-US" sz="6000" dirty="0" smtClean="0"/>
            </a:br>
            <a:r>
              <a:rPr lang="en-US" sz="6000" dirty="0" smtClean="0"/>
              <a:t>Week 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r>
              <a:rPr lang="en-US" dirty="0" smtClean="0"/>
              <a:t>Based on Red Hat Enterprise Linux/ </a:t>
            </a:r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Practice of Cloud </a:t>
            </a:r>
            <a:r>
              <a:rPr lang="en-US" dirty="0" smtClean="0"/>
              <a:t>Systems </a:t>
            </a:r>
            <a:r>
              <a:rPr lang="en-US" smtClean="0"/>
              <a:t>Administration Chapter 1</a:t>
            </a:r>
            <a:endParaRPr lang="en-US" dirty="0" smtClean="0"/>
          </a:p>
          <a:p>
            <a:r>
              <a:rPr lang="en-US" dirty="0" smtClean="0"/>
              <a:t>Read Web Operations Chapter 15</a:t>
            </a:r>
          </a:p>
          <a:p>
            <a:r>
              <a:rPr lang="en-US" dirty="0" smtClean="0"/>
              <a:t>Finish reading 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r>
              <a:rPr lang="en-US" dirty="0" smtClean="0"/>
              <a:t>Automation pipeline: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04" y="274638"/>
            <a:ext cx="1118809" cy="14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automation:</a:t>
            </a:r>
          </a:p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 smtClean="0"/>
              <a:t>Most common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r>
              <a:rPr lang="en-US" dirty="0" smtClean="0"/>
              <a:t>Caveat: It’s not possible to learn Linux in a few hours. 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51" y="274638"/>
            <a:ext cx="1709536" cy="19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r>
              <a:rPr lang="en-US" dirty="0" smtClean="0"/>
              <a:t>Runs on cells phones to largest supercomputers</a:t>
            </a:r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586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SEIS 6XX IT Infrastructure Week 2</vt:lpstr>
      <vt:lpstr>Agenda</vt:lpstr>
      <vt:lpstr>Readings</vt:lpstr>
      <vt:lpstr>Readings</vt:lpstr>
      <vt:lpstr>Readings</vt:lpstr>
      <vt:lpstr>Readings</vt:lpstr>
      <vt:lpstr>Readings</vt:lpstr>
      <vt:lpstr>Linux</vt:lpstr>
      <vt:lpstr>Linux</vt:lpstr>
      <vt:lpstr>Linux</vt:lpstr>
      <vt:lpstr>Linux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24</cp:revision>
  <dcterms:created xsi:type="dcterms:W3CDTF">2016-03-19T16:40:33Z</dcterms:created>
  <dcterms:modified xsi:type="dcterms:W3CDTF">2016-04-01T04:03:59Z</dcterms:modified>
</cp:coreProperties>
</file>