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5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0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</a:t>
          </a:r>
          <a:r>
            <a:rPr lang="en-US" dirty="0" err="1" smtClean="0"/>
            <a:t>nedded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</a:t>
          </a:r>
          <a:r>
            <a:rPr lang="en-US" sz="1600" kern="1200" dirty="0" err="1" smtClean="0"/>
            <a:t>nedded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12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“Private” cloud really exist?</a:t>
            </a:r>
          </a:p>
          <a:p>
            <a:pPr lvl="1"/>
            <a:r>
              <a:rPr lang="en-US" dirty="0" smtClean="0"/>
              <a:t>Most private cloud solutions are heavily marketed by traditional IT manufacturers</a:t>
            </a:r>
          </a:p>
          <a:p>
            <a:r>
              <a:rPr lang="en-US" dirty="0" smtClean="0"/>
              <a:t>Is the public cloud more or less secure than private cloud?</a:t>
            </a:r>
          </a:p>
          <a:p>
            <a:r>
              <a:rPr lang="en-US" dirty="0" smtClean="0"/>
              <a:t>Where will most IT infrastructure be deployed in the year 2020? 2030?</a:t>
            </a:r>
          </a:p>
        </p:txBody>
      </p:sp>
    </p:spTree>
    <p:extLst>
      <p:ext uri="{BB962C8B-B14F-4D97-AF65-F5344CB8AC3E}">
        <p14:creationId xmlns:p14="http://schemas.microsoft.com/office/powerpoint/2010/main" val="12604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r>
              <a:rPr lang="en-US" dirty="0" smtClean="0"/>
              <a:t>Largest public cloud provider (by far) with millions of customers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r>
              <a:rPr lang="en-US" dirty="0" smtClean="0"/>
              <a:t>Students receive educational credits for using AWS</a:t>
            </a:r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world, 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Signup account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User: an individual setup with an account in IAM</a:t>
            </a:r>
          </a:p>
          <a:p>
            <a:r>
              <a:rPr lang="en-US" dirty="0" smtClean="0"/>
              <a:t>Group: a set of users sharing similar access privileges</a:t>
            </a:r>
          </a:p>
          <a:p>
            <a:r>
              <a:rPr lang="en-US" dirty="0" smtClean="0"/>
              <a:t>Role: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r>
              <a:rPr lang="en-US" dirty="0" smtClean="0"/>
              <a:t>Policy: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1"/>
            <a:r>
              <a:rPr lang="en-US" dirty="0" smtClean="0"/>
              <a:t>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r>
              <a:rPr lang="en-US" dirty="0" smtClean="0"/>
              <a:t>You cannot install a file system </a:t>
            </a:r>
            <a:r>
              <a:rPr lang="en-US" smtClean="0"/>
              <a:t>on S3 or </a:t>
            </a:r>
            <a:r>
              <a:rPr lang="en-US" dirty="0" smtClean="0"/>
              <a:t>use for </a:t>
            </a:r>
            <a:r>
              <a:rPr lang="en-US" smtClean="0"/>
              <a:t>database storage!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 storage namespace partitioned into buckets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universal and must be unique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</a:t>
            </a:r>
            <a:r>
              <a:rPr lang="en-US" dirty="0" smtClean="0"/>
              <a:t>data-at-rest </a:t>
            </a:r>
            <a:r>
              <a:rPr lang="en-US" dirty="0" smtClean="0"/>
              <a:t>for greater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Transmit data via SSL/TLS</a:t>
            </a:r>
            <a:endParaRPr lang="en-US" dirty="0" smtClean="0"/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 and for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tiers</a:t>
            </a:r>
          </a:p>
          <a:p>
            <a:pPr lvl="1"/>
            <a:r>
              <a:rPr lang="en-US" dirty="0" smtClean="0"/>
              <a:t>Standard S3</a:t>
            </a:r>
          </a:p>
          <a:p>
            <a:pPr lvl="1"/>
            <a:r>
              <a:rPr lang="en-US" dirty="0" smtClean="0"/>
              <a:t>S3-IA (Infrequently Accessed): data which isn’t accessed frequently, but must be available immediately</a:t>
            </a:r>
          </a:p>
          <a:p>
            <a:pPr lvl="1"/>
            <a:r>
              <a:rPr lang="en-US" dirty="0" smtClean="0"/>
              <a:t>RRS (Reduced Redundancy Storage): lower durability (99.99%) than standard S3, storage for non-critical or easily reproduced data</a:t>
            </a:r>
          </a:p>
          <a:p>
            <a:pPr lvl="1"/>
            <a:r>
              <a:rPr lang="en-US" dirty="0" smtClean="0"/>
              <a:t>Glacier: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universally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web!</a:t>
            </a:r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alone</a:t>
            </a:r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cache frequently-accessed files locally</a:t>
            </a:r>
          </a:p>
          <a:p>
            <a:pPr lvl="1"/>
            <a:r>
              <a:rPr lang="en-US" dirty="0" smtClean="0"/>
              <a:t>Store all files locally, but replicate some or all files on S3</a:t>
            </a:r>
          </a:p>
          <a:p>
            <a:pPr lvl="1"/>
            <a:r>
              <a:rPr lang="en-US" dirty="0" smtClean="0"/>
              <a:t>Treat S3 like a virtual tape library when using backup software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provides resizable compute capacity in the cloud</a:t>
            </a:r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r>
              <a:rPr lang="en-US" dirty="0" smtClean="0"/>
              <a:t>It’s basically a cloud-based server (AWS calls them </a:t>
            </a:r>
            <a:r>
              <a:rPr lang="en-US" b="1" dirty="0" smtClean="0"/>
              <a:t>instances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allows you to create disk storage volumes that can be attached to EC2 instances</a:t>
            </a:r>
          </a:p>
          <a:p>
            <a:pPr lvl="1"/>
            <a:r>
              <a:rPr lang="en-US" dirty="0" smtClean="0"/>
              <a:t>It’s a hard drive for your cloud server.</a:t>
            </a:r>
          </a:p>
          <a:p>
            <a:r>
              <a:rPr lang="en-US" dirty="0" smtClean="0"/>
              <a:t>EBS volumes are block storage and support file systems and databases</a:t>
            </a:r>
          </a:p>
          <a:p>
            <a:r>
              <a:rPr lang="en-US" dirty="0" smtClean="0"/>
              <a:t>Each volume replicated in a single AZ to provide high availability</a:t>
            </a:r>
          </a:p>
          <a:p>
            <a:pPr lvl="1"/>
            <a:r>
              <a:rPr lang="en-US" dirty="0" smtClean="0"/>
              <a:t>Delivered like a volume from a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r>
              <a:rPr lang="en-US" dirty="0" smtClean="0"/>
              <a:t>Magnetic (Standard)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hosting</a:t>
            </a:r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code</a:t>
            </a:r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X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990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need for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2000</Words>
  <Application>Microsoft Macintosh PowerPoint</Application>
  <PresentationFormat>On-screen Show (4:3)</PresentationFormat>
  <Paragraphs>267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SEIS 6XX IT Infrastructure Week 12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Questions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Elastic Block Storage (EBS)</vt:lpstr>
      <vt:lpstr>EBS Volume Types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34</cp:revision>
  <dcterms:created xsi:type="dcterms:W3CDTF">2016-04-02T16:28:50Z</dcterms:created>
  <dcterms:modified xsi:type="dcterms:W3CDTF">2016-04-03T04:52:29Z</dcterms:modified>
</cp:coreProperties>
</file>