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70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2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9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8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Useful properties (not a complete list):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AllowedValues</a:t>
            </a:r>
            <a:r>
              <a:rPr lang="en-US" dirty="0" smtClean="0"/>
              <a:t>: an array containing list of values allowed for the parameter.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Default</a:t>
            </a:r>
            <a:r>
              <a:rPr lang="en-US" dirty="0" smtClean="0"/>
              <a:t>: the value used for the property if no value is specified.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a string describing the parameter.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MaxLength</a:t>
            </a:r>
            <a:r>
              <a:rPr lang="en-US" dirty="0" smtClean="0"/>
              <a:t>/</a:t>
            </a:r>
            <a:r>
              <a:rPr lang="en-US" b="1" dirty="0" err="1" smtClean="0"/>
              <a:t>MinLength</a:t>
            </a:r>
            <a:r>
              <a:rPr lang="en-US" dirty="0" smtClean="0"/>
              <a:t>/</a:t>
            </a:r>
            <a:r>
              <a:rPr lang="en-US" b="1" dirty="0" err="1" smtClean="0"/>
              <a:t>MaxValue</a:t>
            </a:r>
            <a:r>
              <a:rPr lang="en-US" dirty="0" smtClean="0"/>
              <a:t>/</a:t>
            </a:r>
            <a:r>
              <a:rPr lang="en-US" b="1" dirty="0" err="1" smtClean="0"/>
              <a:t>MinValue</a:t>
            </a:r>
            <a:r>
              <a:rPr lang="en-US" dirty="0" smtClean="0"/>
              <a:t>: set a constraint on the input value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NoEcho</a:t>
            </a:r>
            <a:r>
              <a:rPr lang="en-US" dirty="0" smtClean="0"/>
              <a:t>: hide the parameter value in any output logs (useful for passwords)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Template mappings allow the user to define a custom set of named-value pairs.</a:t>
            </a:r>
          </a:p>
          <a:p>
            <a:endParaRPr lang="en-US" dirty="0" smtClean="0"/>
          </a:p>
          <a:p>
            <a:r>
              <a:rPr lang="en-US" dirty="0" smtClean="0"/>
              <a:t>Commonly used for setting values based on different conditions, such as regions.</a:t>
            </a:r>
          </a:p>
          <a:p>
            <a:pPr lvl="1"/>
            <a:r>
              <a:rPr lang="en-US" dirty="0" smtClean="0"/>
              <a:t>Example: Set a value to an AMI ID based on the region the stack is launching into.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“</a:t>
            </a:r>
            <a:r>
              <a:rPr lang="en-US" dirty="0" err="1" smtClean="0"/>
              <a:t>FindInMap</a:t>
            </a:r>
            <a:r>
              <a:rPr lang="en-US" dirty="0" smtClean="0"/>
              <a:t>” function is used in the template to find a matching value based on a key.</a:t>
            </a:r>
          </a:p>
        </p:txBody>
      </p:sp>
    </p:spTree>
    <p:extLst>
      <p:ext uri="{BB962C8B-B14F-4D97-AF65-F5344CB8AC3E}">
        <p14:creationId xmlns:p14="http://schemas.microsoft.com/office/powerpoint/2010/main" val="370428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“Mappings”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RegionMap</a:t>
            </a:r>
            <a:r>
              <a:rPr lang="en-US" dirty="0" smtClean="0"/>
              <a:t>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“us-east-1”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“AMI” : “ami-38293ea”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“us-west-1”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“AMI” : “ami-3d3e22a”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en-US" sz="2600" dirty="0" err="1"/>
              <a:t>ImageId</a:t>
            </a:r>
            <a:r>
              <a:rPr lang="en-US" sz="2600" dirty="0"/>
              <a:t>” : { “</a:t>
            </a:r>
            <a:r>
              <a:rPr lang="en-US" sz="2600" b="1" dirty="0" err="1"/>
              <a:t>Fn</a:t>
            </a:r>
            <a:r>
              <a:rPr lang="en-US" sz="2600" b="1" dirty="0" smtClean="0"/>
              <a:t>::</a:t>
            </a:r>
            <a:r>
              <a:rPr lang="en-US" sz="2600" b="1" dirty="0" err="1" smtClean="0"/>
              <a:t>FindInMap</a:t>
            </a:r>
            <a:r>
              <a:rPr lang="en-US" sz="2600" dirty="0"/>
              <a:t>” : [ “</a:t>
            </a:r>
            <a:r>
              <a:rPr lang="en-US" sz="2600" dirty="0" err="1"/>
              <a:t>RegionMap</a:t>
            </a:r>
            <a:r>
              <a:rPr lang="en-US" sz="2600" dirty="0"/>
              <a:t>”, { “Ref” : “AWS::Region” }, “AMI” ]}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AWS::Region == “us-east-1” then </a:t>
            </a:r>
            <a:r>
              <a:rPr lang="en-US" dirty="0" err="1" smtClean="0"/>
              <a:t>ImageId</a:t>
            </a:r>
            <a:r>
              <a:rPr lang="en-US" dirty="0" smtClean="0"/>
              <a:t> set to “ami-38293ea”.</a:t>
            </a:r>
          </a:p>
        </p:txBody>
      </p:sp>
    </p:spTree>
    <p:extLst>
      <p:ext uri="{BB962C8B-B14F-4D97-AF65-F5344CB8AC3E}">
        <p14:creationId xmlns:p14="http://schemas.microsoft.com/office/powerpoint/2010/main" val="330092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conditions control the creation of resources or the definition of properties</a:t>
            </a:r>
          </a:p>
          <a:p>
            <a:endParaRPr lang="en-US" dirty="0" smtClean="0"/>
          </a:p>
          <a:p>
            <a:r>
              <a:rPr lang="en-US" dirty="0" smtClean="0"/>
              <a:t>Conditions are defined by the template author and applied to resources.</a:t>
            </a:r>
          </a:p>
          <a:p>
            <a:endParaRPr lang="en-US" dirty="0" smtClean="0"/>
          </a:p>
          <a:p>
            <a:r>
              <a:rPr lang="en-US" dirty="0" smtClean="0"/>
              <a:t>A condition must evaluate to true in order for the resources to get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270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“Parameters”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EnvType</a:t>
            </a:r>
            <a:r>
              <a:rPr lang="en-US" dirty="0" smtClean="0"/>
              <a:t>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“Description” : “Environment type.”,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“Default” : “</a:t>
            </a:r>
            <a:r>
              <a:rPr lang="en-US" dirty="0" err="1" smtClean="0"/>
              <a:t>dev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“Type” : “String”,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AllowedValues</a:t>
            </a:r>
            <a:r>
              <a:rPr lang="en-US" dirty="0" smtClean="0"/>
              <a:t>” : [“prod”, “</a:t>
            </a:r>
            <a:r>
              <a:rPr lang="en-US" dirty="0" err="1" smtClean="0"/>
              <a:t>dev</a:t>
            </a:r>
            <a:r>
              <a:rPr lang="en-US" dirty="0" smtClean="0"/>
              <a:t>”],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ConstraintDescription</a:t>
            </a:r>
            <a:r>
              <a:rPr lang="en-US" dirty="0" smtClean="0"/>
              <a:t>” : “Must specify prod or dev.”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“Conditions”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b="1" dirty="0" err="1" smtClean="0"/>
              <a:t>CreateProdResources</a:t>
            </a:r>
            <a:r>
              <a:rPr lang="en-US" dirty="0" smtClean="0"/>
              <a:t>” : {“</a:t>
            </a:r>
            <a:r>
              <a:rPr lang="en-US" dirty="0" err="1" smtClean="0"/>
              <a:t>Fn</a:t>
            </a:r>
            <a:r>
              <a:rPr lang="en-US" dirty="0" smtClean="0"/>
              <a:t>::Equals” : [{“Ref” : “</a:t>
            </a:r>
            <a:r>
              <a:rPr lang="en-US" dirty="0" err="1" smtClean="0"/>
              <a:t>EnvType</a:t>
            </a:r>
            <a:r>
              <a:rPr lang="en-US" dirty="0" smtClean="0"/>
              <a:t>”}, “prod”]}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MountPoint</a:t>
            </a:r>
            <a:r>
              <a:rPr lang="en-US" dirty="0" smtClean="0"/>
              <a:t>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“Type” : “AWS::EC2:VolumeAttachment”,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“Condition” : “</a:t>
            </a:r>
            <a:r>
              <a:rPr lang="en-US" b="1" dirty="0" err="1" smtClean="0"/>
              <a:t>CreateProdResources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“Properties”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InstanceId</a:t>
            </a:r>
            <a:r>
              <a:rPr lang="en-US" dirty="0" smtClean="0"/>
              <a:t>” : { “Ref” : “EC2Instance”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VolumeId</a:t>
            </a:r>
            <a:r>
              <a:rPr lang="en-US" dirty="0" smtClean="0"/>
              <a:t>” : { “Ref” : “</a:t>
            </a:r>
            <a:r>
              <a:rPr lang="en-US" dirty="0" err="1" smtClean="0"/>
              <a:t>NewVolume</a:t>
            </a:r>
            <a:r>
              <a:rPr lang="en-US" dirty="0" smtClean="0"/>
              <a:t>”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“Device” : “/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49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detailed configuration of an AWS resource</a:t>
            </a:r>
          </a:p>
          <a:p>
            <a:pPr lvl="1"/>
            <a:r>
              <a:rPr lang="en-US" dirty="0" smtClean="0"/>
              <a:t>IAM policies (users, groups, roles)</a:t>
            </a:r>
          </a:p>
          <a:p>
            <a:pPr lvl="1"/>
            <a:r>
              <a:rPr lang="en-US" dirty="0" smtClean="0"/>
              <a:t>VPCs, Subnets, Security Groups</a:t>
            </a:r>
          </a:p>
          <a:p>
            <a:pPr lvl="1"/>
            <a:r>
              <a:rPr lang="en-US" dirty="0" smtClean="0"/>
              <a:t>EC2 instances, Elastic Load Balancers</a:t>
            </a:r>
          </a:p>
          <a:p>
            <a:pPr lvl="1"/>
            <a:r>
              <a:rPr lang="en-US" dirty="0" smtClean="0"/>
              <a:t>RDS databases</a:t>
            </a:r>
          </a:p>
          <a:p>
            <a:pPr lvl="1"/>
            <a:r>
              <a:rPr lang="en-US" dirty="0" smtClean="0"/>
              <a:t>S3 buckets</a:t>
            </a:r>
          </a:p>
          <a:p>
            <a:pPr lvl="1"/>
            <a:r>
              <a:rPr lang="en-US" dirty="0" err="1" smtClean="0"/>
              <a:t>CloudWatch</a:t>
            </a:r>
            <a:r>
              <a:rPr lang="en-US" dirty="0" smtClean="0"/>
              <a:t>, </a:t>
            </a:r>
            <a:r>
              <a:rPr lang="en-US" dirty="0" err="1" smtClean="0"/>
              <a:t>CloudTrail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9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7 &amp; 8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26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AWS service used for automating the deployment of cloud infrastructure</a:t>
            </a:r>
          </a:p>
          <a:p>
            <a:endParaRPr lang="en-US" dirty="0"/>
          </a:p>
          <a:p>
            <a:r>
              <a:rPr lang="en-US" dirty="0" smtClean="0"/>
              <a:t>Several AWS services (Elastic Beanstalk, ECS, etc.) use </a:t>
            </a:r>
            <a:r>
              <a:rPr lang="en-US" dirty="0" err="1" smtClean="0"/>
              <a:t>CloudFormation</a:t>
            </a:r>
            <a:r>
              <a:rPr lang="en-US" dirty="0" smtClean="0"/>
              <a:t> for infrastructure provisioning</a:t>
            </a:r>
          </a:p>
          <a:p>
            <a:endParaRPr lang="en-US" dirty="0" smtClean="0"/>
          </a:p>
          <a:p>
            <a:r>
              <a:rPr lang="en-US" dirty="0" err="1" smtClean="0"/>
              <a:t>CloudFormation</a:t>
            </a:r>
            <a:r>
              <a:rPr lang="en-US" dirty="0" smtClean="0"/>
              <a:t> uses a template to describe what resources to configure on AWS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Template is written in JSON format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Supports good Infrastructure as Code practices</a:t>
            </a:r>
          </a:p>
          <a:p>
            <a:pPr lvl="2"/>
            <a:r>
              <a:rPr lang="en-US" dirty="0" smtClean="0"/>
              <a:t>Store in version control</a:t>
            </a:r>
          </a:p>
          <a:p>
            <a:pPr lvl="2"/>
            <a:r>
              <a:rPr lang="en-US" dirty="0" smtClean="0"/>
              <a:t>Ability to test</a:t>
            </a:r>
          </a:p>
          <a:p>
            <a:pPr lvl="2"/>
            <a:r>
              <a:rPr lang="en-US" dirty="0" smtClean="0"/>
              <a:t>Repeatable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set of configured cloud resources is called a </a:t>
            </a:r>
            <a:r>
              <a:rPr lang="en-US" b="1" dirty="0" smtClean="0"/>
              <a:t>stack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35" y="112822"/>
            <a:ext cx="1304816" cy="1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5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Common use-cases include:</a:t>
            </a:r>
          </a:p>
          <a:p>
            <a:pPr lvl="1"/>
            <a:r>
              <a:rPr lang="en-US" dirty="0" smtClean="0"/>
              <a:t>Creating multiple environments for application development, staging, and production</a:t>
            </a:r>
          </a:p>
          <a:p>
            <a:pPr lvl="2"/>
            <a:r>
              <a:rPr lang="en-US" dirty="0" smtClean="0"/>
              <a:t>Templates support parameters to allow for reuse in different situations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Deploying stacks of cloud resources in different regions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Blue/green deployments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23829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658"/>
            <a:ext cx="8229600" cy="547291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</a:t>
            </a:r>
            <a:r>
              <a:rPr lang="en-US" sz="2900" dirty="0" err="1" smtClean="0"/>
              <a:t>AWSTemplateFormationVersion</a:t>
            </a:r>
            <a:r>
              <a:rPr lang="en-US" sz="2900" dirty="0" smtClean="0"/>
              <a:t>” : “</a:t>
            </a:r>
            <a:r>
              <a:rPr lang="en-US" sz="2900" i="1" dirty="0" smtClean="0">
                <a:solidFill>
                  <a:srgbClr val="FF0000"/>
                </a:solidFill>
              </a:rPr>
              <a:t>version date</a:t>
            </a:r>
            <a:r>
              <a:rPr lang="en-US" sz="2900" dirty="0" smtClean="0"/>
              <a:t>”,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“Description” : </a:t>
            </a:r>
            <a:r>
              <a:rPr lang="en-US" sz="2900" dirty="0" smtClean="0">
                <a:solidFill>
                  <a:srgbClr val="FF0000"/>
                </a:solidFill>
              </a:rPr>
              <a:t>“</a:t>
            </a:r>
            <a:r>
              <a:rPr lang="en-US" sz="2900" i="1" dirty="0" smtClean="0">
                <a:solidFill>
                  <a:srgbClr val="FF0000"/>
                </a:solidFill>
              </a:rPr>
              <a:t>JSON string</a:t>
            </a:r>
            <a:r>
              <a:rPr lang="en-US" sz="2900" dirty="0" smtClean="0"/>
              <a:t>”,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“Metadata”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template metadata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“Parameters”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parameters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“Mappings”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mappings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“Conditions”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conditions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“Resources”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resources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“Outputs”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outputs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</a:t>
            </a:r>
          </a:p>
          <a:p>
            <a:pPr marL="0" indent="0">
              <a:buNone/>
            </a:pPr>
            <a:r>
              <a:rPr lang="en-US" sz="2900" dirty="0"/>
              <a:t>}</a:t>
            </a:r>
            <a:endParaRPr lang="en-US" sz="29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32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Version &amp; Description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optional </a:t>
            </a:r>
            <a:r>
              <a:rPr lang="en-US" dirty="0" err="1" smtClean="0"/>
              <a:t>AWSTemplateFormatVersion</a:t>
            </a:r>
            <a:r>
              <a:rPr lang="en-US" dirty="0" smtClean="0"/>
              <a:t> section specifies the template version to use.</a:t>
            </a:r>
          </a:p>
          <a:p>
            <a:pPr lvl="1"/>
            <a:r>
              <a:rPr lang="en-US" dirty="0" smtClean="0"/>
              <a:t>Defaults to “2010-09-09” version.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	"</a:t>
            </a:r>
            <a:r>
              <a:rPr lang="en-US" sz="2600" dirty="0" err="1"/>
              <a:t>AWSTemplateFormatVersion</a:t>
            </a:r>
            <a:r>
              <a:rPr lang="en-US" sz="2600" dirty="0"/>
              <a:t>" : "2010-09-</a:t>
            </a:r>
            <a:r>
              <a:rPr lang="en-US" sz="2600" dirty="0" smtClean="0"/>
              <a:t>09”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optional Description section includes arbitrary comments about the template.</a:t>
            </a:r>
          </a:p>
          <a:p>
            <a:pPr lvl="1"/>
            <a:r>
              <a:rPr lang="en-US" dirty="0" smtClean="0"/>
              <a:t>Must follow the </a:t>
            </a:r>
            <a:r>
              <a:rPr lang="en-US" dirty="0" err="1" smtClean="0"/>
              <a:t>AWSTemplateFormatVersion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Literal string of 0-1024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	"</a:t>
            </a:r>
            <a:r>
              <a:rPr lang="en-US" sz="2600" dirty="0"/>
              <a:t>Description" : "Here are some details about the template."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9386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optional Metadata section includes arbitrary JSON objects that provide details about the template.</a:t>
            </a:r>
          </a:p>
          <a:p>
            <a:pPr lvl="1"/>
            <a:r>
              <a:rPr lang="en-US" dirty="0" smtClean="0"/>
              <a:t>Useful for documentation/ comments</a:t>
            </a:r>
          </a:p>
          <a:p>
            <a:pPr lvl="1"/>
            <a:r>
              <a:rPr lang="en-US" dirty="0" smtClean="0"/>
              <a:t>A few special metadata parameters affect other </a:t>
            </a:r>
            <a:r>
              <a:rPr lang="en-US" dirty="0" err="1" smtClean="0"/>
              <a:t>CloudFormation</a:t>
            </a:r>
            <a:r>
              <a:rPr lang="en-US" dirty="0" smtClean="0"/>
              <a:t> features:</a:t>
            </a:r>
          </a:p>
          <a:p>
            <a:pPr lvl="2"/>
            <a:r>
              <a:rPr lang="en-US" dirty="0" smtClean="0"/>
              <a:t>AWS::</a:t>
            </a:r>
            <a:r>
              <a:rPr lang="en-US" dirty="0" err="1" smtClean="0"/>
              <a:t>CloudFormation</a:t>
            </a:r>
            <a:r>
              <a:rPr lang="en-US" dirty="0" smtClean="0"/>
              <a:t>::</a:t>
            </a:r>
            <a:r>
              <a:rPr lang="en-US" dirty="0" err="1" smtClean="0"/>
              <a:t>Init</a:t>
            </a:r>
            <a:r>
              <a:rPr lang="en-US" dirty="0" smtClean="0"/>
              <a:t>, AWS::</a:t>
            </a:r>
            <a:r>
              <a:rPr lang="en-US" dirty="0" err="1" smtClean="0"/>
              <a:t>CloudFormation</a:t>
            </a:r>
            <a:r>
              <a:rPr lang="en-US" dirty="0" smtClean="0"/>
              <a:t>::Interface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600" dirty="0"/>
              <a:t>"Metadata" : {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"</a:t>
            </a:r>
            <a:r>
              <a:rPr lang="en-US" sz="2600" dirty="0"/>
              <a:t>Instances" : {"Description" : "Information about the instances"},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"</a:t>
            </a:r>
            <a:r>
              <a:rPr lang="en-US" sz="2600" dirty="0"/>
              <a:t>Databases" : {"Description" : "Information about the databases"}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9209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Templates allow the user to supply input parameters when launching a stack.</a:t>
            </a:r>
          </a:p>
          <a:p>
            <a:pPr lvl="1"/>
            <a:r>
              <a:rPr lang="en-US" dirty="0" smtClean="0"/>
              <a:t>Parameter logical names must be unique</a:t>
            </a:r>
          </a:p>
          <a:p>
            <a:pPr lvl="1"/>
            <a:r>
              <a:rPr lang="en-US" dirty="0" smtClean="0"/>
              <a:t>Logical name definition followed by a series of parameter properties</a:t>
            </a:r>
          </a:p>
          <a:p>
            <a:pPr lvl="1"/>
            <a:r>
              <a:rPr lang="en-US" dirty="0" smtClean="0"/>
              <a:t>Types: String, Number, List, or AWS-specific type</a:t>
            </a:r>
          </a:p>
          <a:p>
            <a:pPr lvl="1"/>
            <a:r>
              <a:rPr lang="en-US" dirty="0" smtClean="0"/>
              <a:t>Maximum of 60 parameters allowed in a template</a:t>
            </a:r>
          </a:p>
          <a:p>
            <a:endParaRPr lang="en-US" dirty="0" smtClean="0"/>
          </a:p>
          <a:p>
            <a:r>
              <a:rPr lang="en-US" dirty="0" smtClean="0"/>
              <a:t>Input parameters are referenced within a template using the “Ref” function.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"Parameters"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i="1" dirty="0" err="1">
                <a:solidFill>
                  <a:srgbClr val="FF0000"/>
                </a:solidFill>
              </a:rPr>
              <a:t>ParameterLogicalID</a:t>
            </a:r>
            <a:r>
              <a:rPr lang="en-US" dirty="0"/>
              <a:t>" :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de-DE" dirty="0" smtClean="0"/>
              <a:t>"</a:t>
            </a:r>
            <a:r>
              <a:rPr lang="de-DE" dirty="0"/>
              <a:t>Type" : "</a:t>
            </a:r>
            <a:r>
              <a:rPr lang="de-DE" i="1" dirty="0" err="1">
                <a:solidFill>
                  <a:srgbClr val="FF0000"/>
                </a:solidFill>
              </a:rPr>
              <a:t>DataType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</a:t>
            </a:r>
            <a:r>
              <a:rPr lang="de-DE" dirty="0"/>
              <a:t>"</a:t>
            </a:r>
            <a:r>
              <a:rPr lang="de-DE" i="1" dirty="0" err="1">
                <a:solidFill>
                  <a:srgbClr val="FF0000"/>
                </a:solidFill>
              </a:rPr>
              <a:t>ParameterProperty</a:t>
            </a:r>
            <a:r>
              <a:rPr lang="de-DE" dirty="0"/>
              <a:t>" : "</a:t>
            </a:r>
            <a:r>
              <a:rPr lang="de-DE" i="1" dirty="0" err="1" smtClean="0">
                <a:solidFill>
                  <a:srgbClr val="FF0000"/>
                </a:solidFill>
              </a:rPr>
              <a:t>value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8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“Parameters” {</a:t>
            </a:r>
          </a:p>
          <a:p>
            <a:pPr marL="0" indent="0">
              <a:buNone/>
            </a:pPr>
            <a:r>
              <a:rPr lang="en-US" sz="2400" dirty="0" smtClean="0"/>
              <a:t>	“</a:t>
            </a:r>
            <a:r>
              <a:rPr lang="en-US" sz="2400" b="1" dirty="0" err="1" smtClean="0"/>
              <a:t>InstanceTypeParameter</a:t>
            </a:r>
            <a:r>
              <a:rPr lang="en-US" sz="2400" dirty="0" smtClean="0"/>
              <a:t>” 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“Type” : “String”,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“Default” : “t2.micro”,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</a:t>
            </a:r>
            <a:r>
              <a:rPr lang="en-US" sz="2400" dirty="0" err="1" smtClean="0"/>
              <a:t>AllowedValues</a:t>
            </a:r>
            <a:r>
              <a:rPr lang="en-US" sz="2400" dirty="0" smtClean="0"/>
              <a:t>” : [“t2.micro”, “t2.small”, “t2.medium”},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“Description” : “Enter the instance type (t2.micro, t2.small, or t2.medium).”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“Ec2Instance” : {</a:t>
            </a:r>
          </a:p>
          <a:p>
            <a:pPr marL="0" indent="0">
              <a:buNone/>
            </a:pPr>
            <a:r>
              <a:rPr lang="en-US" sz="2400" dirty="0" smtClean="0"/>
              <a:t>	“Type” : “AWS::EC2::Instance”,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“Properties” 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“</a:t>
            </a:r>
            <a:r>
              <a:rPr lang="en-US" sz="2400" dirty="0" err="1" smtClean="0"/>
              <a:t>InstanceType</a:t>
            </a:r>
            <a:r>
              <a:rPr lang="en-US" sz="2400" dirty="0" smtClean="0"/>
              <a:t>” : { “Ref” : “</a:t>
            </a:r>
            <a:r>
              <a:rPr lang="en-US" sz="2400" b="1" dirty="0" err="1" smtClean="0"/>
              <a:t>InstanceTypeParameter</a:t>
            </a:r>
            <a:r>
              <a:rPr lang="en-US" sz="2400" dirty="0" smtClean="0"/>
              <a:t>” 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“</a:t>
            </a:r>
            <a:r>
              <a:rPr lang="en-US" sz="2400" dirty="0" err="1" smtClean="0"/>
              <a:t>ImageId</a:t>
            </a:r>
            <a:r>
              <a:rPr lang="en-US" sz="2400" dirty="0" smtClean="0"/>
              <a:t>” : “ami-398de234”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7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9633</TotalTime>
  <Words>553</Words>
  <Application>Microsoft Macintosh PowerPoint</Application>
  <PresentationFormat>On-screen Show (4:3)</PresentationFormat>
  <Paragraphs>193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DevOps &amp; Cloud Infrastructure SEIS 665 Week 9</vt:lpstr>
      <vt:lpstr>Agenda</vt:lpstr>
      <vt:lpstr>AWS CloudFormation</vt:lpstr>
      <vt:lpstr>CloudFormation</vt:lpstr>
      <vt:lpstr>CloudFormation Template</vt:lpstr>
      <vt:lpstr>Format Version &amp; Description sections</vt:lpstr>
      <vt:lpstr>Metadata section</vt:lpstr>
      <vt:lpstr>Parameters section</vt:lpstr>
      <vt:lpstr>Parameters section</vt:lpstr>
      <vt:lpstr>Parameters section</vt:lpstr>
      <vt:lpstr>Mappings section</vt:lpstr>
      <vt:lpstr>Mappings section</vt:lpstr>
      <vt:lpstr>Conditions section</vt:lpstr>
      <vt:lpstr>Conditions section</vt:lpstr>
      <vt:lpstr>Resources section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96</cp:revision>
  <dcterms:created xsi:type="dcterms:W3CDTF">2016-04-18T21:29:35Z</dcterms:created>
  <dcterms:modified xsi:type="dcterms:W3CDTF">2016-08-14T01:47:32Z</dcterms:modified>
</cp:coreProperties>
</file>