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1" r:id="rId4"/>
    <p:sldId id="268" r:id="rId5"/>
    <p:sldId id="260" r:id="rId6"/>
    <p:sldId id="263" r:id="rId7"/>
    <p:sldId id="264" r:id="rId8"/>
    <p:sldId id="266" r:id="rId9"/>
    <p:sldId id="265" r:id="rId10"/>
    <p:sldId id="267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2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6180-1F8B-C44D-859B-E66BA4E6A7CD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D2E2-CCD8-9242-A719-E495D193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9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6180-1F8B-C44D-859B-E66BA4E6A7CD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D2E2-CCD8-9242-A719-E495D193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6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6180-1F8B-C44D-859B-E66BA4E6A7CD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D2E2-CCD8-9242-A719-E495D193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7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6180-1F8B-C44D-859B-E66BA4E6A7CD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D2E2-CCD8-9242-A719-E495D193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0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6180-1F8B-C44D-859B-E66BA4E6A7CD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D2E2-CCD8-9242-A719-E495D193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0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6180-1F8B-C44D-859B-E66BA4E6A7CD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D2E2-CCD8-9242-A719-E495D193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2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6180-1F8B-C44D-859B-E66BA4E6A7CD}" type="datetimeFigureOut">
              <a:rPr lang="en-US" smtClean="0"/>
              <a:t>4/14/16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D2E2-CCD8-9242-A719-E495D193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6180-1F8B-C44D-859B-E66BA4E6A7CD}" type="datetimeFigureOut">
              <a:rPr lang="en-US" smtClean="0"/>
              <a:t>4/14/16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D2E2-CCD8-9242-A719-E495D193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9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6180-1F8B-C44D-859B-E66BA4E6A7CD}" type="datetimeFigureOut">
              <a:rPr lang="en-US" smtClean="0"/>
              <a:t>4/14/16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D2E2-CCD8-9242-A719-E495D193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9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6180-1F8B-C44D-859B-E66BA4E6A7CD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D2E2-CCD8-9242-A719-E495D193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0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6180-1F8B-C44D-859B-E66BA4E6A7CD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D2E2-CCD8-9242-A719-E495D193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8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66180-1F8B-C44D-859B-E66BA4E6A7CD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4D2E2-CCD8-9242-A719-E495D193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8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SEIS 6XX</a:t>
            </a:r>
            <a:br>
              <a:rPr lang="en-US" sz="6000" dirty="0" smtClean="0"/>
            </a:br>
            <a:r>
              <a:rPr lang="en-US" sz="6000" dirty="0" smtClean="0"/>
              <a:t>IT Infrastructure</a:t>
            </a:r>
            <a:br>
              <a:rPr lang="en-US" sz="6000" dirty="0" smtClean="0"/>
            </a:br>
            <a:r>
              <a:rPr lang="en-US" sz="6000" dirty="0" smtClean="0"/>
              <a:t>Week 12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7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Blue Green Deployment</a:t>
            </a:r>
          </a:p>
          <a:p>
            <a:pPr lvl="1"/>
            <a:r>
              <a:rPr lang="en-US" dirty="0" smtClean="0"/>
              <a:t>Application is deployed to a completely new production environment in parallel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Maintains health of service</a:t>
            </a:r>
          </a:p>
          <a:p>
            <a:pPr lvl="2"/>
            <a:r>
              <a:rPr lang="en-US" dirty="0" smtClean="0"/>
              <a:t>Rapid cut-over deployment</a:t>
            </a:r>
          </a:p>
          <a:p>
            <a:pPr lvl="2"/>
            <a:r>
              <a:rPr lang="en-US" dirty="0" smtClean="0"/>
              <a:t>Ability to test complete deployment in production</a:t>
            </a:r>
          </a:p>
          <a:p>
            <a:pPr lvl="2"/>
            <a:r>
              <a:rPr lang="en-US" dirty="0" smtClean="0"/>
              <a:t>Easy to perform full rollback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capability</a:t>
            </a:r>
          </a:p>
          <a:p>
            <a:pPr lvl="2"/>
            <a:r>
              <a:rPr lang="en-US" dirty="0" smtClean="0"/>
              <a:t>Extra cost, but manageable with cloud instances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098731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79894" y="2640348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08412" y="2630637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79246" y="1662330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App.com</a:t>
            </a:r>
            <a:r>
              <a:rPr lang="en-US" dirty="0" smtClean="0"/>
              <a:t> Domain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6364766" y="2104666"/>
            <a:ext cx="804545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37977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619140" y="5216485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337260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82758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312252" y="5216485"/>
            <a:ext cx="371040" cy="39953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47658" y="5206774"/>
            <a:ext cx="371040" cy="39953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218492" y="4238467"/>
            <a:ext cx="1980130" cy="442336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App.com</a:t>
            </a:r>
            <a:r>
              <a:rPr lang="en-US" dirty="0" smtClean="0"/>
              <a:t> Domain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9" idx="2"/>
          </p:cNvCxnSpPr>
          <p:nvPr/>
        </p:nvCxnSpPr>
        <p:spPr>
          <a:xfrm>
            <a:off x="7208557" y="4680803"/>
            <a:ext cx="783078" cy="4209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762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X</a:t>
            </a:r>
          </a:p>
          <a:p>
            <a:r>
              <a:rPr lang="en-US" dirty="0" smtClean="0"/>
              <a:t>Read </a:t>
            </a:r>
            <a:r>
              <a:rPr lang="en-US" i="1" dirty="0" smtClean="0"/>
              <a:t>How Cloud Has Changed the Data Center Architect</a:t>
            </a:r>
          </a:p>
          <a:p>
            <a:r>
              <a:rPr lang="en-US" dirty="0" smtClean="0"/>
              <a:t>Read</a:t>
            </a:r>
            <a:r>
              <a:rPr lang="en-US" i="1" dirty="0" smtClean="0"/>
              <a:t> 6 Models Of The Modern Data Center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00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Weekly reading (edit)</a:t>
            </a:r>
          </a:p>
          <a:p>
            <a:r>
              <a:rPr lang="en-US" dirty="0" err="1" smtClean="0"/>
              <a:t>DevOps</a:t>
            </a:r>
            <a:r>
              <a:rPr lang="en-US" dirty="0" smtClean="0"/>
              <a:t> 101</a:t>
            </a:r>
          </a:p>
          <a:p>
            <a:r>
              <a:rPr lang="en-US" dirty="0" smtClean="0"/>
              <a:t>Continuous integration &amp; deployment</a:t>
            </a:r>
          </a:p>
          <a:p>
            <a:r>
              <a:rPr lang="en-US" dirty="0" smtClean="0"/>
              <a:t>Deployment strategies</a:t>
            </a:r>
          </a:p>
          <a:p>
            <a:r>
              <a:rPr lang="en-US" dirty="0" smtClean="0"/>
              <a:t>Jenkins</a:t>
            </a:r>
          </a:p>
        </p:txBody>
      </p:sp>
    </p:spTree>
    <p:extLst>
      <p:ext uri="{BB962C8B-B14F-4D97-AF65-F5344CB8AC3E}">
        <p14:creationId xmlns:p14="http://schemas.microsoft.com/office/powerpoint/2010/main" val="174108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CI/CD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Continuous Integration/ Continuous Deployment</a:t>
            </a:r>
          </a:p>
          <a:p>
            <a:endParaRPr lang="en-US" dirty="0"/>
          </a:p>
          <a:p>
            <a:r>
              <a:rPr lang="en-US" dirty="0" smtClean="0"/>
              <a:t>Build/ Integrate/ Test/ 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97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013"/>
            <a:ext cx="9144000" cy="63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7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Question: Once an application is built, how do we deploy it to distributed infrastructure?</a:t>
            </a:r>
          </a:p>
          <a:p>
            <a:pPr lvl="1"/>
            <a:r>
              <a:rPr lang="en-US" dirty="0" smtClean="0"/>
              <a:t>Strategy for deploying to 1 server very different than 100’s</a:t>
            </a:r>
          </a:p>
          <a:p>
            <a:pPr lvl="1"/>
            <a:r>
              <a:rPr lang="en-US" dirty="0" smtClean="0"/>
              <a:t>Trade-offs between deployment speed and risk</a:t>
            </a:r>
          </a:p>
          <a:p>
            <a:pPr lvl="1"/>
            <a:r>
              <a:rPr lang="en-US" dirty="0" smtClean="0"/>
              <a:t>Cloud elasticity and pricing model supports new strategies</a:t>
            </a:r>
          </a:p>
        </p:txBody>
      </p:sp>
    </p:spTree>
    <p:extLst>
      <p:ext uri="{BB962C8B-B14F-4D97-AF65-F5344CB8AC3E}">
        <p14:creationId xmlns:p14="http://schemas.microsoft.com/office/powerpoint/2010/main" val="235244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Single Server Deployment</a:t>
            </a:r>
          </a:p>
          <a:p>
            <a:pPr lvl="1"/>
            <a:r>
              <a:rPr lang="en-US" dirty="0" smtClean="0"/>
              <a:t>Application is deployed to a single server</a:t>
            </a:r>
          </a:p>
          <a:p>
            <a:pPr lvl="1"/>
            <a:r>
              <a:rPr lang="en-US" dirty="0" smtClean="0"/>
              <a:t>Very common for testing and small production applications</a:t>
            </a:r>
            <a:endParaRPr lang="en-US" dirty="0"/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Easy and quick to deploy app on a single server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Service outage occurs during app deployment</a:t>
            </a:r>
          </a:p>
          <a:p>
            <a:pPr lvl="2"/>
            <a:r>
              <a:rPr lang="en-US" dirty="0" smtClean="0"/>
              <a:t>No ability to test app in production before deployment</a:t>
            </a:r>
          </a:p>
          <a:p>
            <a:pPr lvl="2"/>
            <a:r>
              <a:rPr lang="en-US" dirty="0" smtClean="0"/>
              <a:t>Rolling back app requires complete reinstallation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19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Big Bang Deployment</a:t>
            </a:r>
          </a:p>
          <a:p>
            <a:pPr lvl="1"/>
            <a:r>
              <a:rPr lang="en-US" dirty="0" smtClean="0"/>
              <a:t>Application is deployed to all servers at once</a:t>
            </a:r>
          </a:p>
          <a:p>
            <a:pPr lvl="1"/>
            <a:r>
              <a:rPr lang="en-US" dirty="0" smtClean="0"/>
              <a:t>Common for a small set of servers (2-5)</a:t>
            </a:r>
            <a:endParaRPr lang="en-US" dirty="0"/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Quick to deploy app on multiple servers, though requires orchestration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Service outage occurs during app deployment</a:t>
            </a:r>
          </a:p>
          <a:p>
            <a:pPr lvl="2"/>
            <a:r>
              <a:rPr lang="en-US" dirty="0" smtClean="0"/>
              <a:t>No ability to test app in production before deployment</a:t>
            </a:r>
          </a:p>
          <a:p>
            <a:pPr lvl="2"/>
            <a:r>
              <a:rPr lang="en-US" dirty="0" smtClean="0"/>
              <a:t>Rolling back app requires complete reinstallation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8520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30658" y="3053549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6464662" y="3274718"/>
            <a:ext cx="12659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730658" y="3990740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30658" y="2121511"/>
            <a:ext cx="956142" cy="4423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9" idx="1"/>
          </p:cNvCxnSpPr>
          <p:nvPr/>
        </p:nvCxnSpPr>
        <p:spPr>
          <a:xfrm flipV="1">
            <a:off x="6464662" y="2342680"/>
            <a:ext cx="1265996" cy="932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6464662" y="3274718"/>
            <a:ext cx="1265996" cy="937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33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Minimum-in-service Deployment</a:t>
            </a:r>
          </a:p>
          <a:p>
            <a:pPr lvl="1"/>
            <a:r>
              <a:rPr lang="en-US" dirty="0" smtClean="0"/>
              <a:t>Application is deployed in multiple stages with a minimum set of servers supporting service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Supports large environments</a:t>
            </a:r>
          </a:p>
          <a:p>
            <a:pPr lvl="2"/>
            <a:r>
              <a:rPr lang="en-US" dirty="0" smtClean="0"/>
              <a:t>No downtime</a:t>
            </a:r>
          </a:p>
          <a:p>
            <a:pPr lvl="2"/>
            <a:r>
              <a:rPr lang="en-US" dirty="0" smtClean="0"/>
              <a:t>Fast, most systems updated</a:t>
            </a:r>
          </a:p>
          <a:p>
            <a:pPr lvl="2"/>
            <a:r>
              <a:rPr lang="en-US" dirty="0" smtClean="0"/>
              <a:t>Deployments are tested in production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capabilities</a:t>
            </a:r>
          </a:p>
          <a:p>
            <a:pPr lvl="2"/>
            <a:r>
              <a:rPr lang="en-US" dirty="0" smtClean="0"/>
              <a:t>May require rollback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91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server minimum-in-service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76235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04974" y="3268413"/>
            <a:ext cx="153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----Updating---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57303" y="4262679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6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1320" cy="48065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Rolling (Canary) Deployment</a:t>
            </a:r>
          </a:p>
          <a:p>
            <a:pPr lvl="1"/>
            <a:r>
              <a:rPr lang="en-US" dirty="0" smtClean="0"/>
              <a:t>Application is deployed to a specified number of servers at each stage</a:t>
            </a:r>
          </a:p>
          <a:p>
            <a:pPr lvl="1"/>
            <a:r>
              <a:rPr lang="en-US" dirty="0" smtClean="0"/>
              <a:t>Benefits:</a:t>
            </a:r>
          </a:p>
          <a:p>
            <a:pPr lvl="2"/>
            <a:r>
              <a:rPr lang="en-US" dirty="0" smtClean="0"/>
              <a:t>Low risk strategy</a:t>
            </a:r>
          </a:p>
          <a:p>
            <a:pPr lvl="2"/>
            <a:r>
              <a:rPr lang="en-US" dirty="0" smtClean="0"/>
              <a:t>Maintains health of service</a:t>
            </a:r>
          </a:p>
          <a:p>
            <a:pPr lvl="2"/>
            <a:r>
              <a:rPr lang="en-US" dirty="0" smtClean="0"/>
              <a:t>Minimize user impact through early service issue detection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Requires significant automation and orchestration capability</a:t>
            </a:r>
          </a:p>
          <a:p>
            <a:pPr lvl="2"/>
            <a:r>
              <a:rPr lang="en-US" dirty="0" smtClean="0"/>
              <a:t>Slow, depending on number of servers updated at each stage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6341338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22501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98014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8833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73006" y="2640348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51019" y="2630637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341338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22501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98014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8833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3006" y="3577539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51019" y="3567828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341338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22501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298014" y="4590632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8833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273006" y="4590632"/>
            <a:ext cx="371040" cy="39953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51019" y="4580921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41338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822501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98014" y="5589457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78833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73006" y="5589457"/>
            <a:ext cx="371040" cy="39953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51019" y="5579746"/>
            <a:ext cx="371040" cy="39953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6109" y="1868399"/>
            <a:ext cx="282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server rolling deployment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193541" y="3167700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193541" y="4133428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193541" y="5203597"/>
            <a:ext cx="0" cy="271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56273" y="4291217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83187" y="3241303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669054" y="5267490"/>
            <a:ext cx="104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96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486</Words>
  <Application>Microsoft Macintosh PowerPoint</Application>
  <PresentationFormat>On-screen Show (4:3)</PresentationFormat>
  <Paragraphs>152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SEIS 6XX IT Infrastructure Week 12</vt:lpstr>
      <vt:lpstr>Agenda</vt:lpstr>
      <vt:lpstr>CI/CD</vt:lpstr>
      <vt:lpstr>PowerPoint Presentation</vt:lpstr>
      <vt:lpstr>Deployment strategies</vt:lpstr>
      <vt:lpstr>Deployment strategies</vt:lpstr>
      <vt:lpstr>Deployment strategies</vt:lpstr>
      <vt:lpstr>Deployment strategies</vt:lpstr>
      <vt:lpstr>Deployment strategies</vt:lpstr>
      <vt:lpstr>Deployment strategies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 Week 12</dc:title>
  <dc:creator>Jason Baker</dc:creator>
  <cp:lastModifiedBy>Jason Baker</cp:lastModifiedBy>
  <cp:revision>13</cp:revision>
  <dcterms:created xsi:type="dcterms:W3CDTF">2016-04-01T03:52:31Z</dcterms:created>
  <dcterms:modified xsi:type="dcterms:W3CDTF">2016-04-14T16:29:11Z</dcterms:modified>
</cp:coreProperties>
</file>