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1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A31E-8F8E-874E-8707-EA6F71849A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4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0"/>
            <a:ext cx="7772400" cy="151490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br>
              <a:rPr lang="en-US" sz="3600" dirty="0" smtClean="0"/>
            </a:br>
            <a:r>
              <a:rPr lang="en-US" sz="3600" dirty="0" smtClean="0"/>
              <a:t>Midterm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73707" y="2130187"/>
            <a:ext cx="7767851" cy="3956714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Please complete Midterm survey.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The Midterm Challenge: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One problem with three parts.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You have two hours to complete the challenge. I will be flexible on timing since this is the first group to attempt the challenge.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Open book. Use of personal communication tools is strictly prohibited.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314" y="1849582"/>
            <a:ext cx="2987876" cy="12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DevOps &amp; Cloud Infrastructure SEIS 665 Midterm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Final Exam</dc:title>
  <dc:creator>Baker, Jason D.</dc:creator>
  <cp:lastModifiedBy>Baker, Jason D.</cp:lastModifiedBy>
  <cp:revision>5</cp:revision>
  <dcterms:created xsi:type="dcterms:W3CDTF">2016-12-12T16:41:53Z</dcterms:created>
  <dcterms:modified xsi:type="dcterms:W3CDTF">2017-10-23T20:49:25Z</dcterms:modified>
</cp:coreProperties>
</file>