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Relationship Id="rId3" Type="http://schemas.openxmlformats.org/officeDocument/2006/relationships/hyperlink" Target="http://www.iterm2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br>
              <a:rPr lang="en-US" sz="6000" dirty="0" smtClean="0"/>
            </a:br>
            <a:r>
              <a:rPr lang="en-US" sz="6000" dirty="0" smtClean="0"/>
              <a:t>Week 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AMI</a:t>
            </a:r>
          </a:p>
          <a:p>
            <a:pPr lvl="1"/>
            <a:r>
              <a:rPr lang="en-US" dirty="0" smtClean="0"/>
              <a:t>Designed for the AWS ecosystem</a:t>
            </a:r>
          </a:p>
          <a:p>
            <a:pPr lvl="1"/>
            <a:r>
              <a:rPr lang="en-US" dirty="0" smtClean="0"/>
              <a:t>Based on Red Hat Enterprise Linux/ </a:t>
            </a:r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subnet</a:t>
            </a:r>
          </a:p>
          <a:p>
            <a:pPr lvl="1"/>
            <a:r>
              <a:rPr lang="en-US" dirty="0" smtClean="0"/>
              <a:t>Public/Private access keys for the instance</a:t>
            </a:r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0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a Linux instance on AWS EC2</a:t>
            </a:r>
          </a:p>
          <a:p>
            <a:r>
              <a:rPr lang="en-US" dirty="0" smtClean="0"/>
              <a:t>Connecting to instance via terminal</a:t>
            </a:r>
          </a:p>
          <a:p>
            <a:pPr lvl="1"/>
            <a:r>
              <a:rPr lang="en-US" dirty="0" smtClean="0"/>
              <a:t>Mac &amp; Windows</a:t>
            </a:r>
          </a:p>
          <a:p>
            <a:r>
              <a:rPr lang="en-US" dirty="0" smtClean="0"/>
              <a:t>Linux Hands-on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to scale from teams of one to teams of thousands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Flow is a popular workflow for categorizing work and controlling releases</a:t>
            </a:r>
          </a:p>
          <a:p>
            <a:pPr lvl="1"/>
            <a:r>
              <a:rPr lang="en-US" dirty="0" smtClean="0"/>
              <a:t>Not promoting this as the only or best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</a:p>
          <a:p>
            <a:r>
              <a:rPr lang="en-US" dirty="0" smtClean="0"/>
              <a:t>Based around several branches:</a:t>
            </a:r>
          </a:p>
          <a:p>
            <a:pPr lvl="1"/>
            <a:r>
              <a:rPr lang="en-US" dirty="0" smtClean="0"/>
              <a:t>master = deployed code in production</a:t>
            </a:r>
          </a:p>
          <a:p>
            <a:pPr lvl="1"/>
            <a:r>
              <a:rPr lang="en-US" dirty="0" smtClean="0"/>
              <a:t>develop = current development code base</a:t>
            </a:r>
          </a:p>
          <a:p>
            <a:pPr lvl="1"/>
            <a:r>
              <a:rPr lang="en-US" dirty="0" smtClean="0"/>
              <a:t>feature = experimental code for specific feature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elease = point-in-time code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otfixes = emergency fixes to production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74" y="0"/>
            <a:ext cx="5175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9313" y="6313194"/>
            <a:ext cx="3163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nvie.com</a:t>
            </a:r>
            <a:r>
              <a:rPr lang="en-US" sz="1000" dirty="0"/>
              <a:t>/posts/a-successful-</a:t>
            </a:r>
            <a:r>
              <a:rPr lang="en-US" sz="1000" dirty="0" err="1"/>
              <a:t>git</a:t>
            </a:r>
            <a:r>
              <a:rPr lang="en-US" sz="1000" dirty="0"/>
              <a:t>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428502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Practice of Cloud </a:t>
            </a:r>
            <a:r>
              <a:rPr lang="en-US" dirty="0" smtClean="0"/>
              <a:t>Systems </a:t>
            </a:r>
            <a:r>
              <a:rPr lang="en-US" smtClean="0"/>
              <a:t>Administration Chapter 1</a:t>
            </a:r>
            <a:endParaRPr lang="en-US" dirty="0" smtClean="0"/>
          </a:p>
          <a:p>
            <a:r>
              <a:rPr lang="en-US" dirty="0" smtClean="0"/>
              <a:t>Read Web Operations Chapter 15</a:t>
            </a:r>
          </a:p>
          <a:p>
            <a:r>
              <a:rPr lang="en-US" dirty="0" smtClean="0"/>
              <a:t>Finish reading Linux Hands-on Guide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r>
              <a:rPr lang="en-US" dirty="0" smtClean="0"/>
              <a:t>Automation pipeline: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04" y="274638"/>
            <a:ext cx="1118809" cy="14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acquire)</a:t>
            </a:r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dirty="0" smtClean="0"/>
              <a:t>The 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learning</a:t>
            </a:r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automation:</a:t>
            </a:r>
          </a:p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once</a:t>
            </a:r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 smtClean="0"/>
              <a:t>Most common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r>
              <a:rPr lang="en-US" dirty="0" smtClean="0"/>
              <a:t>Caveat: It’s not possible to learn Linux in a few hours. 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51" y="274638"/>
            <a:ext cx="1709536" cy="19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License)</a:t>
            </a:r>
          </a:p>
          <a:p>
            <a:r>
              <a:rPr lang="en-US" dirty="0" smtClean="0"/>
              <a:t>Runs on cells phones to largest supercomputers</a:t>
            </a:r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705</Words>
  <Application>Microsoft Macintosh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SEIS 6XX IT Infrastructure Week 2</vt:lpstr>
      <vt:lpstr>Agenda</vt:lpstr>
      <vt:lpstr>Readings</vt:lpstr>
      <vt:lpstr>Readings</vt:lpstr>
      <vt:lpstr>Readings</vt:lpstr>
      <vt:lpstr>Readings</vt:lpstr>
      <vt:lpstr>Readings</vt:lpstr>
      <vt:lpstr>Linux</vt:lpstr>
      <vt:lpstr>Linux</vt:lpstr>
      <vt:lpstr>Linux</vt:lpstr>
      <vt:lpstr>Linux Hands-on</vt:lpstr>
      <vt:lpstr>Linux Hands-on</vt:lpstr>
      <vt:lpstr>Git Flow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27</cp:revision>
  <dcterms:created xsi:type="dcterms:W3CDTF">2016-03-19T16:40:33Z</dcterms:created>
  <dcterms:modified xsi:type="dcterms:W3CDTF">2016-04-04T21:18:08Z</dcterms:modified>
</cp:coreProperties>
</file>