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318" r:id="rId26"/>
    <p:sldId id="281" r:id="rId27"/>
    <p:sldId id="286" r:id="rId28"/>
    <p:sldId id="287" r:id="rId29"/>
    <p:sldId id="288" r:id="rId30"/>
    <p:sldId id="289" r:id="rId31"/>
    <p:sldId id="280" r:id="rId32"/>
    <p:sldId id="282" r:id="rId33"/>
    <p:sldId id="283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4" r:id="rId44"/>
    <p:sldId id="305" r:id="rId45"/>
    <p:sldId id="306" r:id="rId46"/>
    <p:sldId id="303" r:id="rId47"/>
    <p:sldId id="307" r:id="rId48"/>
    <p:sldId id="308" r:id="rId49"/>
    <p:sldId id="309" r:id="rId50"/>
    <p:sldId id="311" r:id="rId51"/>
    <p:sldId id="312" r:id="rId52"/>
    <p:sldId id="313" r:id="rId53"/>
    <p:sldId id="315" r:id="rId54"/>
    <p:sldId id="316" r:id="rId55"/>
    <p:sldId id="317" r:id="rId56"/>
    <p:sldId id="258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1"/>
    <p:restoredTop sz="94708"/>
  </p:normalViewPr>
  <p:slideViewPr>
    <p:cSldViewPr snapToGrid="0" snapToObjects="1">
      <p:cViewPr varScale="1">
        <p:scale>
          <a:sx n="121" d="100"/>
          <a:sy n="121" d="100"/>
        </p:scale>
        <p:origin x="18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4" Type="http://schemas.openxmlformats.org/officeDocument/2006/relationships/hyperlink" Target="https://www.youtube.com/watch?v=MfoAb50Br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b="1" dirty="0" smtClean="0"/>
              <a:t>Builders</a:t>
            </a:r>
            <a:r>
              <a:rPr lang="en-US" dirty="0" smtClean="0"/>
              <a:t>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sz="2900" dirty="0" smtClean="0"/>
              <a:t>It’s really easy to provision new servers.</a:t>
            </a:r>
          </a:p>
          <a:p>
            <a:pPr lvl="1"/>
            <a:r>
              <a:rPr lang="en-US" sz="2900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sz="2900" dirty="0" smtClean="0"/>
              <a:t>Configuration of servers gradually change over time.</a:t>
            </a:r>
          </a:p>
          <a:p>
            <a:pPr lvl="1"/>
            <a:r>
              <a:rPr lang="en-US" sz="2900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sz="2900" dirty="0" smtClean="0"/>
              <a:t>Unique servers that cannot be easily replicated.</a:t>
            </a:r>
          </a:p>
          <a:p>
            <a:pPr lvl="1"/>
            <a:r>
              <a:rPr lang="en-US" sz="2900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sz="2900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sz="2900" dirty="0" smtClean="0"/>
              <a:t>Natural entropy suggests that problems will creep into systems over time.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smtClean="0"/>
              <a:t>Packer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hold values that hosts or groups of hosts can use for configuration.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facts.</a:t>
            </a:r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Conditional directives are used to dynamically alter how tasks execute on a host.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ith_items</a:t>
            </a:r>
            <a:endParaRPr lang="en-US" dirty="0" smtClean="0"/>
          </a:p>
          <a:p>
            <a:pPr lvl="1"/>
            <a:r>
              <a:rPr lang="en-US" dirty="0" err="1" smtClean="0"/>
              <a:t>failed_when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hanged_when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ntil</a:t>
            </a:r>
          </a:p>
          <a:p>
            <a:pPr lvl="1"/>
            <a:r>
              <a:rPr lang="en-US" dirty="0" err="1" smtClean="0"/>
              <a:t>ignore_errors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loop and apply conditionals to any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Strategy for deploying to 1 server very different than 100’s.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Trade-offs between deployment speed and risk.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&lt;host 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all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Run ad-hoc commands:</a:t>
            </a:r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web1 –m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ping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Uptime: </a:t>
            </a: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web1 –a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“uptime”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web1 –m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nginx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web1 –m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absent”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implements 3 main variable scopes: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this is set by </a:t>
            </a:r>
            <a:r>
              <a:rPr lang="en-US" dirty="0" err="1" smtClean="0"/>
              <a:t>config</a:t>
            </a:r>
            <a:r>
              <a:rPr lang="en-US" dirty="0" smtClean="0"/>
              <a:t>, environment variables and the command line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Play</a:t>
            </a:r>
            <a:r>
              <a:rPr lang="en-US" dirty="0" smtClean="0"/>
              <a:t>: each play and contained structures, </a:t>
            </a:r>
            <a:r>
              <a:rPr lang="en-US" dirty="0" err="1" smtClean="0"/>
              <a:t>vars</a:t>
            </a:r>
            <a:r>
              <a:rPr lang="en-US" dirty="0" smtClean="0"/>
              <a:t> entries, </a:t>
            </a:r>
            <a:r>
              <a:rPr lang="en-US" dirty="0" err="1" smtClean="0"/>
              <a:t>include_vars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variables directly associated with a host like inventory variables or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/bin/foo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once.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orchestration.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deployment.</a:t>
            </a:r>
          </a:p>
          <a:p>
            <a:pPr lvl="2"/>
            <a:r>
              <a:rPr lang="en-US" dirty="0" smtClean="0"/>
              <a:t>No ability to test app in production before deployment.</a:t>
            </a:r>
          </a:p>
          <a:p>
            <a:pPr lvl="2"/>
            <a:r>
              <a:rPr lang="en-US" dirty="0" smtClean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438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Blocks</a:t>
            </a:r>
            <a:r>
              <a:rPr lang="en-US" sz="3400" dirty="0" smtClean="0"/>
              <a:t> provide a way to logically group common tasks.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- block: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yum: name={{ item }} state=installed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    -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memcached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template: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=templates/src.j2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foo.conf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  - service: name=bar state=started enabled=True</a:t>
            </a: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when: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== 'CentOS'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become: true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become_user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: root</a:t>
            </a:r>
          </a:p>
        </p:txBody>
      </p:sp>
    </p:spTree>
    <p:extLst>
      <p:ext uri="{BB962C8B-B14F-4D97-AF65-F5344CB8AC3E}">
        <p14:creationId xmlns:p14="http://schemas.microsoft.com/office/powerpoint/2010/main" val="7621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Blocks introduce the ability to handle errors in a way similar to exceptions in programming languages.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escue</a:t>
            </a:r>
            <a:r>
              <a:rPr lang="en-US" dirty="0" smtClean="0"/>
              <a:t> tasks are execute if a task in the block fails.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lways</a:t>
            </a:r>
            <a:r>
              <a:rPr lang="en-US" dirty="0" smtClean="0"/>
              <a:t> tasks will always execute.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block: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execute normally'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never execute, cause ERROR!'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rescue: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caught an error'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command: /bin/false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='I also never execute :-('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always: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- debug: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="this always executes"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Launch two RHEL7 EC2 instances using Terraform.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Ansible</a:t>
            </a:r>
            <a:r>
              <a:rPr lang="en-US" dirty="0" smtClean="0"/>
              <a:t> playbook and role.</a:t>
            </a:r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Ansible</a:t>
            </a:r>
            <a:r>
              <a:rPr lang="en-US" dirty="0" smtClean="0"/>
              <a:t> playbook using dynamic inventory script.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Watch script install full </a:t>
            </a:r>
            <a:r>
              <a:rPr lang="en-US" dirty="0" err="1" smtClean="0"/>
              <a:t>Wordpress</a:t>
            </a:r>
            <a:r>
              <a:rPr lang="en-US" dirty="0" smtClean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smtClean="0"/>
              <a:t> Absolute Basic </a:t>
            </a:r>
            <a:r>
              <a:rPr lang="en-US" dirty="0" smtClean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www.youtube.com/watch?v=MfoAb50Br94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9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22691</TotalTime>
  <Words>3577</Words>
  <Application>Microsoft Macintosh PowerPoint</Application>
  <PresentationFormat>On-screen Show (4:3)</PresentationFormat>
  <Paragraphs>762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Configuration file</vt:lpstr>
      <vt:lpstr>Host Selection Patterns</vt:lpstr>
      <vt:lpstr>Modules</vt:lpstr>
      <vt:lpstr>Conditionals</vt:lpstr>
      <vt:lpstr>Role</vt:lpstr>
      <vt:lpstr>Running Ansible</vt:lpstr>
      <vt:lpstr>Ad hoc commands</vt:lpstr>
      <vt:lpstr>Ad hoc commands</vt:lpstr>
      <vt:lpstr>Ad hoc commands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Variable Scopes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Blocks</vt:lpstr>
      <vt:lpstr>Error Handling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202</cp:revision>
  <dcterms:created xsi:type="dcterms:W3CDTF">2016-04-18T21:29:35Z</dcterms:created>
  <dcterms:modified xsi:type="dcterms:W3CDTF">2017-04-09T16:40:57Z</dcterms:modified>
</cp:coreProperties>
</file>