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6" r:id="rId3"/>
    <p:sldId id="273" r:id="rId4"/>
    <p:sldId id="259" r:id="rId5"/>
    <p:sldId id="260" r:id="rId6"/>
    <p:sldId id="274" r:id="rId7"/>
    <p:sldId id="261" r:id="rId8"/>
    <p:sldId id="265" r:id="rId9"/>
    <p:sldId id="275" r:id="rId10"/>
    <p:sldId id="263" r:id="rId11"/>
    <p:sldId id="266" r:id="rId12"/>
    <p:sldId id="276" r:id="rId13"/>
    <p:sldId id="267" r:id="rId14"/>
    <p:sldId id="268" r:id="rId15"/>
    <p:sldId id="277" r:id="rId16"/>
    <p:sldId id="269" r:id="rId17"/>
    <p:sldId id="270" r:id="rId18"/>
    <p:sldId id="278" r:id="rId19"/>
    <p:sldId id="271" r:id="rId20"/>
    <p:sldId id="272" r:id="rId21"/>
    <p:sldId id="279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4607" autoAdjust="0"/>
  </p:normalViewPr>
  <p:slideViewPr>
    <p:cSldViewPr>
      <p:cViewPr>
        <p:scale>
          <a:sx n="90" d="100"/>
          <a:sy n="90" d="100"/>
        </p:scale>
        <p:origin x="-40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E5767-E202-47C1-89DA-2518F742C3E2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9A85-0B6F-4614-BEC5-DCB1E7984B9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22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smtClean="0"/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12B6C-616C-4038-B6F2-D4BFE00853ED}" type="slidenum">
              <a:rPr lang="en-US" altLang="ja-JP" smtClean="0">
                <a:ea typeface="ＭＳ Ｐゴシック" charset="-128"/>
              </a:rPr>
              <a:pPr/>
              <a:t>3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9A85-0B6F-4614-BEC5-DCB1E7984B9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タイトル 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48" name="グループ化 847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825" name="直線コネクタ 824"/>
            <p:cNvCxnSpPr>
              <a:stCxn id="814" idx="3"/>
              <a:endCxn id="823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4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823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3015631" y="4653136"/>
              <a:ext cx="1356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出力ポート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7" name="テキスト ボックス 826"/>
            <p:cNvSpPr txBox="1"/>
            <p:nvPr/>
          </p:nvSpPr>
          <p:spPr>
            <a:xfrm>
              <a:off x="5040647" y="4653136"/>
              <a:ext cx="13564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入力ポート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8" name="テキスト ボックス 827"/>
            <p:cNvSpPr txBox="1"/>
            <p:nvPr/>
          </p:nvSpPr>
          <p:spPr>
            <a:xfrm>
              <a:off x="3902140" y="3212976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/>
                <a:t>データの流れ</a:t>
              </a:r>
              <a:endParaRPr kumimoji="1" lang="ja-JP" altLang="en-US" sz="2000" dirty="0"/>
            </a:p>
          </p:txBody>
        </p:sp>
        <p:sp>
          <p:nvSpPr>
            <p:cNvPr id="833" name="右矢印 83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40" name="直線コネクタ 839"/>
            <p:cNvCxnSpPr>
              <a:endCxn id="826" idx="0"/>
            </p:cNvCxnSpPr>
            <p:nvPr/>
          </p:nvCxnSpPr>
          <p:spPr>
            <a:xfrm rot="16200000" flipH="1">
              <a:off x="3340843" y="4300117"/>
              <a:ext cx="648072" cy="57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線コネクタ 841"/>
            <p:cNvCxnSpPr>
              <a:endCxn id="827" idx="0"/>
            </p:cNvCxnSpPr>
            <p:nvPr/>
          </p:nvCxnSpPr>
          <p:spPr>
            <a:xfrm rot="5400000">
              <a:off x="5433471" y="4362479"/>
              <a:ext cx="576064" cy="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テキスト ボックス 842"/>
            <p:cNvSpPr txBox="1"/>
            <p:nvPr/>
          </p:nvSpPr>
          <p:spPr>
            <a:xfrm>
              <a:off x="3997412" y="4293096"/>
              <a:ext cx="1534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000" dirty="0" smtClean="0"/>
                <a:t>データ</a:t>
              </a:r>
              <a:r>
                <a:rPr kumimoji="1" lang="ja-JP" altLang="en-US" sz="2000" dirty="0" smtClean="0"/>
                <a:t>ポート</a:t>
              </a:r>
              <a:endParaRPr kumimoji="1" lang="ja-JP" altLang="en-US" sz="2000" dirty="0"/>
            </a:p>
          </p:txBody>
        </p:sp>
        <p:cxnSp>
          <p:nvCxnSpPr>
            <p:cNvPr id="845" name="直線コネクタ 844"/>
            <p:cNvCxnSpPr>
              <a:stCxn id="843" idx="1"/>
            </p:cNvCxnSpPr>
            <p:nvPr/>
          </p:nvCxnSpPr>
          <p:spPr>
            <a:xfrm rot="10800000">
              <a:off x="3635898" y="4005069"/>
              <a:ext cx="361514" cy="488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線コネクタ 846"/>
            <p:cNvCxnSpPr>
              <a:stCxn id="843" idx="3"/>
            </p:cNvCxnSpPr>
            <p:nvPr/>
          </p:nvCxnSpPr>
          <p:spPr>
            <a:xfrm flipV="1">
              <a:off x="5531806" y="4077073"/>
              <a:ext cx="192322" cy="416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49083" y="1905149"/>
            <a:ext cx="4511149" cy="2968218"/>
            <a:chOff x="2149083" y="1905149"/>
            <a:chExt cx="4511149" cy="2968218"/>
          </a:xfrm>
        </p:grpSpPr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88234" y="4434274"/>
              <a:ext cx="2191878" cy="457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6950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266950" y="2174493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739482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722020" y="2174493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74543" y="248168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93876" y="2483464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87923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287923" y="4009767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18510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01048" y="4009767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43699" y="4316958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14502" y="4318738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131840" y="2060848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229827" y="2071881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203848" y="4026769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157819" y="4037802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8" name="アーチ 67"/>
            <p:cNvSpPr/>
            <p:nvPr/>
          </p:nvSpPr>
          <p:spPr>
            <a:xfrm rot="16200000">
              <a:off x="3885890" y="1905149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819650" y="1942232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rot="5400000">
              <a:off x="3397629" y="2102859"/>
              <a:ext cx="538365" cy="4756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アーチ 72"/>
            <p:cNvSpPr/>
            <p:nvPr/>
          </p:nvSpPr>
          <p:spPr>
            <a:xfrm rot="16200000">
              <a:off x="3885890" y="2428255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819650" y="2464321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アーチ 74"/>
            <p:cNvSpPr/>
            <p:nvPr/>
          </p:nvSpPr>
          <p:spPr>
            <a:xfrm rot="16200000">
              <a:off x="3885890" y="2951361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rot="10800000">
              <a:off x="3422656" y="2613025"/>
              <a:ext cx="481962" cy="16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6200000" flipV="1">
              <a:off x="3403963" y="2641240"/>
              <a:ext cx="536379" cy="4736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74" idx="6"/>
            </p:cNvCxnSpPr>
            <p:nvPr/>
          </p:nvCxnSpPr>
          <p:spPr>
            <a:xfrm rot="10800000">
              <a:off x="5107683" y="2608337"/>
              <a:ext cx="491393" cy="5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rot="10800000">
              <a:off x="4962028" y="2088821"/>
              <a:ext cx="650048" cy="520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4134462" y="1937390"/>
              <a:ext cx="622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CORBA</a:t>
              </a:r>
              <a:endParaRPr kumimoji="1" lang="ja-JP" altLang="en-US" sz="12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4017635" y="2483371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共有メモリ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993269" y="2998460"/>
              <a:ext cx="90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UDP Socket</a:t>
              </a:r>
              <a:endParaRPr kumimoji="1" lang="ja-JP" altLang="en-US" sz="1200" dirty="0"/>
            </a:p>
          </p:txBody>
        </p:sp>
        <p:sp>
          <p:nvSpPr>
            <p:cNvPr id="112" name="下矢印 111"/>
            <p:cNvSpPr/>
            <p:nvPr/>
          </p:nvSpPr>
          <p:spPr>
            <a:xfrm>
              <a:off x="3995936" y="3429000"/>
              <a:ext cx="864096" cy="43204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932040" y="3429000"/>
              <a:ext cx="1483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共有メモリを選択</a:t>
              </a:r>
              <a:endParaRPr kumimoji="1" lang="ja-JP" altLang="en-US" sz="14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359505" y="4561383"/>
              <a:ext cx="2292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共有メモリによるデータ転送</a:t>
              </a:r>
              <a:endParaRPr kumimoji="1" lang="ja-JP" altLang="en-US" sz="14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149083" y="3429000"/>
              <a:ext cx="1774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通信方法を選択可能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1849069" y="2188974"/>
            <a:ext cx="4925717" cy="2968218"/>
            <a:chOff x="1849069" y="2188974"/>
            <a:chExt cx="4925717" cy="2968218"/>
          </a:xfrm>
        </p:grpSpPr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88234" y="4718099"/>
              <a:ext cx="2191878" cy="457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6950" y="2465462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266950" y="2458318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739482" y="2465462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722020" y="2458318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74543" y="2765509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93876" y="276728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87923" y="4301530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287923" y="4293592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18510" y="4301530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01048" y="4293592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43699" y="460078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14502" y="4602563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131840" y="2344673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229827" y="2355706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203848" y="4310594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157819" y="4321627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8" name="アーチ 67"/>
            <p:cNvSpPr/>
            <p:nvPr/>
          </p:nvSpPr>
          <p:spPr>
            <a:xfrm rot="16200000">
              <a:off x="3885890" y="2188974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819650" y="2226057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rot="5400000">
              <a:off x="3397629" y="2386684"/>
              <a:ext cx="538365" cy="4756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アーチ 72"/>
            <p:cNvSpPr/>
            <p:nvPr/>
          </p:nvSpPr>
          <p:spPr>
            <a:xfrm rot="16200000">
              <a:off x="3885890" y="2712080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819650" y="2748146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アーチ 74"/>
            <p:cNvSpPr/>
            <p:nvPr/>
          </p:nvSpPr>
          <p:spPr>
            <a:xfrm rot="16200000">
              <a:off x="3885890" y="3235186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rot="10800000">
              <a:off x="3422656" y="2896850"/>
              <a:ext cx="481962" cy="16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6200000" flipV="1">
              <a:off x="3403963" y="2925065"/>
              <a:ext cx="536379" cy="4736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74" idx="6"/>
            </p:cNvCxnSpPr>
            <p:nvPr/>
          </p:nvCxnSpPr>
          <p:spPr>
            <a:xfrm rot="10800000">
              <a:off x="5107683" y="2892162"/>
              <a:ext cx="491393" cy="5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rot="10800000">
              <a:off x="4962028" y="2372646"/>
              <a:ext cx="650048" cy="520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4134462" y="2221215"/>
              <a:ext cx="622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CORBA</a:t>
              </a:r>
              <a:endParaRPr kumimoji="1" lang="ja-JP" altLang="en-US" sz="12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4105286" y="2671946"/>
              <a:ext cx="720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smtClean="0"/>
                <a:t>Shared</a:t>
              </a:r>
            </a:p>
            <a:p>
              <a:pPr algn="ctr"/>
              <a:r>
                <a:rPr kumimoji="1" lang="en-US" altLang="ja-JP" sz="1200" dirty="0" smtClean="0"/>
                <a:t>Memory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993269" y="3282285"/>
              <a:ext cx="90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UDP Socket</a:t>
              </a:r>
              <a:endParaRPr kumimoji="1" lang="ja-JP" altLang="en-US" sz="1200" dirty="0"/>
            </a:p>
          </p:txBody>
        </p:sp>
        <p:sp>
          <p:nvSpPr>
            <p:cNvPr id="112" name="下矢印 111"/>
            <p:cNvSpPr/>
            <p:nvPr/>
          </p:nvSpPr>
          <p:spPr>
            <a:xfrm>
              <a:off x="3995936" y="3712825"/>
              <a:ext cx="864096" cy="43204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788024" y="3655105"/>
              <a:ext cx="198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Ex. Selecting shared memory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419872" y="4845208"/>
              <a:ext cx="2201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Data transfer by shared memory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1849069" y="3655105"/>
              <a:ext cx="2362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Selectable communication method</a:t>
              </a:r>
              <a:endParaRPr kumimoji="1" lang="ja-JP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115"/>
          <p:cNvGrpSpPr/>
          <p:nvPr/>
        </p:nvGrpSpPr>
        <p:grpSpPr>
          <a:xfrm>
            <a:off x="2149083" y="1905149"/>
            <a:ext cx="4511149" cy="2971631"/>
            <a:chOff x="2149083" y="1905149"/>
            <a:chExt cx="4511149" cy="2971631"/>
          </a:xfrm>
        </p:grpSpPr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3388234" y="4434274"/>
              <a:ext cx="2191878" cy="45719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6950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266950" y="2174493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739482" y="2181637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722020" y="2174493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74543" y="2481684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93876" y="2483464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87923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287923" y="4009767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18510" y="4017705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01048" y="4009767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43699" y="4316958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14502" y="4318738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131840" y="2060848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5229827" y="2071881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203848" y="4026769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157819" y="4037802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68" name="アーチ 67"/>
            <p:cNvSpPr/>
            <p:nvPr/>
          </p:nvSpPr>
          <p:spPr>
            <a:xfrm rot="16200000">
              <a:off x="3885890" y="1905149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819650" y="1942232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rot="5400000">
              <a:off x="3397629" y="2102859"/>
              <a:ext cx="538365" cy="4756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アーチ 72"/>
            <p:cNvSpPr/>
            <p:nvPr/>
          </p:nvSpPr>
          <p:spPr>
            <a:xfrm rot="16200000">
              <a:off x="3885890" y="2428255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819650" y="2464321"/>
              <a:ext cx="288032" cy="2880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アーチ 74"/>
            <p:cNvSpPr/>
            <p:nvPr/>
          </p:nvSpPr>
          <p:spPr>
            <a:xfrm rot="16200000">
              <a:off x="3885890" y="2951361"/>
              <a:ext cx="360040" cy="360040"/>
            </a:xfrm>
            <a:prstGeom prst="blockArc">
              <a:avLst>
                <a:gd name="adj1" fmla="val 10800000"/>
                <a:gd name="adj2" fmla="val 67070"/>
                <a:gd name="adj3" fmla="val 1126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rot="10800000">
              <a:off x="3422656" y="2613025"/>
              <a:ext cx="481962" cy="167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6200000" flipV="1">
              <a:off x="3403963" y="2641240"/>
              <a:ext cx="536379" cy="47360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74" idx="6"/>
            </p:cNvCxnSpPr>
            <p:nvPr/>
          </p:nvCxnSpPr>
          <p:spPr>
            <a:xfrm rot="10800000">
              <a:off x="5107683" y="2608337"/>
              <a:ext cx="491393" cy="52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rot="10800000">
              <a:off x="4962028" y="2088821"/>
              <a:ext cx="650048" cy="52003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/>
            <p:cNvSpPr txBox="1"/>
            <p:nvPr/>
          </p:nvSpPr>
          <p:spPr>
            <a:xfrm>
              <a:off x="4134462" y="1937390"/>
              <a:ext cx="622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CORBA</a:t>
              </a:r>
              <a:endParaRPr kumimoji="1" lang="ja-JP" altLang="en-US" sz="1200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3962028" y="248337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공유메모리</a:t>
              </a:r>
              <a:endParaRPr kumimoji="1" lang="ja-JP" altLang="en-US" sz="1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993269" y="2998460"/>
              <a:ext cx="90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UDP Socket</a:t>
              </a:r>
              <a:endParaRPr kumimoji="1" lang="ja-JP" altLang="en-US" sz="1200" dirty="0"/>
            </a:p>
          </p:txBody>
        </p:sp>
        <p:sp>
          <p:nvSpPr>
            <p:cNvPr id="112" name="下矢印 111"/>
            <p:cNvSpPr/>
            <p:nvPr/>
          </p:nvSpPr>
          <p:spPr>
            <a:xfrm>
              <a:off x="3995936" y="3429000"/>
              <a:ext cx="864096" cy="43204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4932040" y="3429000"/>
              <a:ext cx="1701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공유 메모리를 선택</a:t>
              </a:r>
              <a:endParaRPr kumimoji="1" lang="ja-JP" altLang="en-US" sz="14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162320" y="4569003"/>
              <a:ext cx="2638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공유메모리에 의한 데이터 전송</a:t>
              </a:r>
              <a:endParaRPr kumimoji="1" lang="ja-JP" altLang="en-US" sz="14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2149083" y="3429000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통신방법을 선택가능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18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217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599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New</a:t>
              </a:r>
              <a:r>
                <a:rPr kumimoji="1" lang="ja-JP" altLang="en-US" dirty="0" smtClean="0"/>
                <a:t>型サブスクリプション</a:t>
              </a:r>
              <a:endParaRPr kumimoji="1" lang="ja-JP" altLang="en-US" dirty="0"/>
            </a:p>
          </p:txBody>
        </p:sp>
        <p:grpSp>
          <p:nvGrpSpPr>
            <p:cNvPr id="21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927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Periodic</a:t>
              </a:r>
              <a:r>
                <a:rPr kumimoji="1" lang="ja-JP" altLang="en-US" dirty="0" smtClean="0"/>
                <a:t>型サブスクリプション</a:t>
              </a:r>
              <a:endParaRPr kumimoji="1" lang="ja-JP" altLang="en-US" dirty="0"/>
            </a:p>
          </p:txBody>
        </p:sp>
        <p:grpSp>
          <p:nvGrpSpPr>
            <p:cNvPr id="215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Flush</a:t>
              </a:r>
              <a:r>
                <a:rPr kumimoji="1" lang="ja-JP" altLang="en-US" dirty="0" smtClean="0"/>
                <a:t>サブスクリプション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4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48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“New”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type subscription</a:t>
              </a:r>
              <a:endParaRPr kumimoji="1" lang="ja-JP" altLang="en-US" dirty="0"/>
            </a:p>
          </p:txBody>
        </p:sp>
        <p:grpSp>
          <p:nvGrpSpPr>
            <p:cNvPr id="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80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“Periodic” type subscription</a:t>
              </a:r>
              <a:endParaRPr kumimoji="1" lang="ja-JP" altLang="en-US" dirty="0"/>
            </a:p>
          </p:txBody>
        </p:sp>
        <p:grpSp>
          <p:nvGrpSpPr>
            <p:cNvPr id="7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540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“Flush” type subscription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17"/>
          <p:cNvGrpSpPr/>
          <p:nvPr/>
        </p:nvGrpSpPr>
        <p:grpSpPr>
          <a:xfrm>
            <a:off x="2411760" y="2079898"/>
            <a:ext cx="4176464" cy="4331146"/>
            <a:chOff x="2411760" y="2079898"/>
            <a:chExt cx="4176464" cy="4331146"/>
          </a:xfrm>
        </p:grpSpPr>
        <p:grpSp>
          <p:nvGrpSpPr>
            <p:cNvPr id="4" name="グループ化 216"/>
            <p:cNvGrpSpPr/>
            <p:nvPr/>
          </p:nvGrpSpPr>
          <p:grpSpPr>
            <a:xfrm>
              <a:off x="2411760" y="2079898"/>
              <a:ext cx="4176464" cy="1080120"/>
              <a:chOff x="2411760" y="2079898"/>
              <a:chExt cx="4176464" cy="1080120"/>
            </a:xfrm>
          </p:grpSpPr>
          <p:grpSp>
            <p:nvGrpSpPr>
              <p:cNvPr id="5" name="グループ化 94"/>
              <p:cNvGrpSpPr/>
              <p:nvPr/>
            </p:nvGrpSpPr>
            <p:grpSpPr>
              <a:xfrm>
                <a:off x="2411760" y="2079898"/>
                <a:ext cx="4176464" cy="864096"/>
                <a:chOff x="2411760" y="5085184"/>
                <a:chExt cx="4176464" cy="864096"/>
              </a:xfrm>
            </p:grpSpPr>
            <p:sp>
              <p:nvSpPr>
                <p:cNvPr id="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11760" y="5093122"/>
                  <a:ext cx="1712838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67474" y="5093122"/>
                  <a:ext cx="920750" cy="8477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1" name="Freeform 24"/>
                <p:cNvSpPr>
                  <a:spLocks noEditPoints="1"/>
                </p:cNvSpPr>
                <p:nvPr/>
              </p:nvSpPr>
              <p:spPr bwMode="auto">
                <a:xfrm>
                  <a:off x="5650012" y="5085184"/>
                  <a:ext cx="938212" cy="863600"/>
                </a:xfrm>
                <a:custGeom>
                  <a:avLst/>
                  <a:gdLst/>
                  <a:ahLst/>
                  <a:cxnLst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20" y="10"/>
                    </a:cxn>
                    <a:cxn ang="0">
                      <a:pos x="20" y="544"/>
                    </a:cxn>
                    <a:cxn ang="0">
                      <a:pos x="0" y="544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11" y="10"/>
                    </a:cxn>
                    <a:cxn ang="0">
                      <a:pos x="0" y="10"/>
                    </a:cxn>
                    <a:cxn ang="0">
                      <a:pos x="11" y="0"/>
                    </a:cxn>
                    <a:cxn ang="0">
                      <a:pos x="591" y="0"/>
                    </a:cxn>
                    <a:cxn ang="0">
                      <a:pos x="591" y="20"/>
                    </a:cxn>
                    <a:cxn ang="0">
                      <a:pos x="11" y="2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591" h="544">
                      <a:moveTo>
                        <a:pt x="0" y="544"/>
                      </a:moveTo>
                      <a:lnTo>
                        <a:pt x="0" y="10"/>
                      </a:lnTo>
                      <a:lnTo>
                        <a:pt x="20" y="10"/>
                      </a:lnTo>
                      <a:lnTo>
                        <a:pt x="20" y="544"/>
                      </a:lnTo>
                      <a:lnTo>
                        <a:pt x="0" y="544"/>
                      </a:lnTo>
                      <a:close/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0" y="10"/>
                      </a:lnTo>
                      <a:close/>
                      <a:moveTo>
                        <a:pt x="11" y="0"/>
                      </a:moveTo>
                      <a:lnTo>
                        <a:pt x="591" y="0"/>
                      </a:lnTo>
                      <a:lnTo>
                        <a:pt x="591" y="20"/>
                      </a:lnTo>
                      <a:lnTo>
                        <a:pt x="1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2" name="Freeform 7"/>
                <p:cNvSpPr>
                  <a:spLocks/>
                </p:cNvSpPr>
                <p:nvPr/>
              </p:nvSpPr>
              <p:spPr bwMode="auto">
                <a:xfrm>
                  <a:off x="5392663" y="5392375"/>
                  <a:ext cx="245658" cy="249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9" y="0"/>
                    </a:cxn>
                    <a:cxn ang="0">
                      <a:pos x="69" y="70"/>
                    </a:cxn>
                    <a:cxn ang="0">
                      <a:pos x="0" y="70"/>
                    </a:cxn>
                    <a:cxn ang="0">
                      <a:pos x="21" y="52"/>
                    </a:cxn>
                    <a:cxn ang="0">
                      <a:pos x="42" y="35"/>
                    </a:cxn>
                    <a:cxn ang="0">
                      <a:pos x="21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70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70"/>
                      </a:lnTo>
                      <a:lnTo>
                        <a:pt x="0" y="70"/>
                      </a:lnTo>
                      <a:lnTo>
                        <a:pt x="21" y="52"/>
                      </a:lnTo>
                      <a:lnTo>
                        <a:pt x="42" y="35"/>
                      </a:lnTo>
                      <a:lnTo>
                        <a:pt x="2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2000"/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auto">
                <a:xfrm flipH="1">
                  <a:off x="4130427" y="5394155"/>
                  <a:ext cx="245658" cy="245658"/>
                </a:xfrm>
                <a:custGeom>
                  <a:avLst/>
                  <a:gdLst/>
                  <a:ahLst/>
                  <a:cxnLst>
                    <a:cxn ang="0">
                      <a:pos x="69" y="69"/>
                    </a:cxn>
                    <a:cxn ang="0">
                      <a:pos x="40" y="69"/>
                    </a:cxn>
                    <a:cxn ang="0">
                      <a:pos x="20" y="52"/>
                    </a:cxn>
                    <a:cxn ang="0">
                      <a:pos x="0" y="35"/>
                    </a:cxn>
                    <a:cxn ang="0">
                      <a:pos x="20" y="17"/>
                    </a:cxn>
                    <a:cxn ang="0">
                      <a:pos x="40" y="0"/>
                    </a:cxn>
                    <a:cxn ang="0">
                      <a:pos x="69" y="0"/>
                    </a:cxn>
                    <a:cxn ang="0">
                      <a:pos x="69" y="69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40" y="69"/>
                      </a:lnTo>
                      <a:lnTo>
                        <a:pt x="20" y="52"/>
                      </a:lnTo>
                      <a:lnTo>
                        <a:pt x="0" y="35"/>
                      </a:lnTo>
                      <a:lnTo>
                        <a:pt x="20" y="17"/>
                      </a:lnTo>
                      <a:lnTo>
                        <a:pt x="40" y="0"/>
                      </a:lnTo>
                      <a:lnTo>
                        <a:pt x="69" y="0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sz="1200"/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4119773" y="5102186"/>
                  <a:ext cx="6817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err="1" smtClean="0"/>
                    <a:t>OutPort</a:t>
                  </a:r>
                  <a:endParaRPr kumimoji="1" lang="ja-JP" altLang="en-US" sz="1200" dirty="0"/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5106783" y="5113219"/>
                  <a:ext cx="566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 err="1" smtClean="0"/>
                    <a:t>In</a:t>
                  </a:r>
                  <a:r>
                    <a:rPr kumimoji="1" lang="en-US" altLang="ja-JP" sz="1200" dirty="0" err="1" smtClean="0"/>
                    <a:t>Port</a:t>
                  </a:r>
                  <a:endParaRPr kumimoji="1" lang="ja-JP" altLang="en-US" sz="1200" dirty="0"/>
                </a:p>
              </p:txBody>
            </p: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2411760" y="5085184"/>
                  <a:ext cx="1728192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rot="5400000" flipH="1" flipV="1">
                  <a:off x="3707904" y="5517232"/>
                  <a:ext cx="864096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3477146" y="2278956"/>
                <a:ext cx="69850" cy="173037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1" y="93"/>
                  </a:cxn>
                  <a:cxn ang="0">
                    <a:pos x="15" y="82"/>
                  </a:cxn>
                  <a:cxn ang="0">
                    <a:pos x="12" y="72"/>
                  </a:cxn>
                  <a:cxn ang="0">
                    <a:pos x="10" y="64"/>
                  </a:cxn>
                  <a:cxn ang="0">
                    <a:pos x="10" y="57"/>
                  </a:cxn>
                  <a:cxn ang="0">
                    <a:pos x="10" y="50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7" y="22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5" y="35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7"/>
                  </a:cxn>
                  <a:cxn ang="0">
                    <a:pos x="1" y="65"/>
                  </a:cxn>
                  <a:cxn ang="0">
                    <a:pos x="3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7" y="105"/>
                  </a:cxn>
                </a:cxnLst>
                <a:rect l="0" t="0" r="r" b="b"/>
                <a:pathLst>
                  <a:path w="44" h="109">
                    <a:moveTo>
                      <a:pt x="27" y="105"/>
                    </a:moveTo>
                    <a:lnTo>
                      <a:pt x="27" y="105"/>
                    </a:lnTo>
                    <a:lnTo>
                      <a:pt x="21" y="93"/>
                    </a:lnTo>
                    <a:lnTo>
                      <a:pt x="15" y="82"/>
                    </a:lnTo>
                    <a:lnTo>
                      <a:pt x="12" y="72"/>
                    </a:lnTo>
                    <a:lnTo>
                      <a:pt x="10" y="64"/>
                    </a:lnTo>
                    <a:lnTo>
                      <a:pt x="10" y="57"/>
                    </a:lnTo>
                    <a:lnTo>
                      <a:pt x="10" y="50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7" y="22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5" y="35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7"/>
                    </a:lnTo>
                    <a:lnTo>
                      <a:pt x="1" y="65"/>
                    </a:lnTo>
                    <a:lnTo>
                      <a:pt x="3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3508896" y="2445643"/>
                <a:ext cx="61913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9" y="51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9" h="55">
                    <a:moveTo>
                      <a:pt x="30" y="55"/>
                    </a:moveTo>
                    <a:lnTo>
                      <a:pt x="39" y="51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3469208" y="2526606"/>
                <a:ext cx="114300" cy="246062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0" y="127"/>
                  </a:cxn>
                  <a:cxn ang="0">
                    <a:pos x="8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9" y="103"/>
                  </a:cxn>
                  <a:cxn ang="0">
                    <a:pos x="10" y="99"/>
                  </a:cxn>
                  <a:cxn ang="0">
                    <a:pos x="15" y="90"/>
                  </a:cxn>
                  <a:cxn ang="0">
                    <a:pos x="20" y="83"/>
                  </a:cxn>
                  <a:cxn ang="0">
                    <a:pos x="28" y="75"/>
                  </a:cxn>
                  <a:cxn ang="0">
                    <a:pos x="36" y="69"/>
                  </a:cxn>
                  <a:cxn ang="0">
                    <a:pos x="44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0"/>
                  </a:cxn>
                  <a:cxn ang="0">
                    <a:pos x="67" y="36"/>
                  </a:cxn>
                  <a:cxn ang="0">
                    <a:pos x="69" y="31"/>
                  </a:cxn>
                  <a:cxn ang="0">
                    <a:pos x="70" y="27"/>
                  </a:cxn>
                  <a:cxn ang="0">
                    <a:pos x="72" y="22"/>
                  </a:cxn>
                  <a:cxn ang="0">
                    <a:pos x="70" y="16"/>
                  </a:cxn>
                  <a:cxn ang="0">
                    <a:pos x="69" y="11"/>
                  </a:cxn>
                  <a:cxn ang="0">
                    <a:pos x="67" y="5"/>
                  </a:cxn>
                  <a:cxn ang="0">
                    <a:pos x="64" y="0"/>
                  </a:cxn>
                  <a:cxn ang="0">
                    <a:pos x="55" y="4"/>
                  </a:cxn>
                  <a:cxn ang="0">
                    <a:pos x="58" y="10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3"/>
                  </a:cxn>
                  <a:cxn ang="0">
                    <a:pos x="57" y="36"/>
                  </a:cxn>
                  <a:cxn ang="0">
                    <a:pos x="53" y="42"/>
                  </a:cxn>
                  <a:cxn ang="0">
                    <a:pos x="45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1" y="69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2" y="130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5"/>
                  </a:cxn>
                  <a:cxn ang="0">
                    <a:pos x="19" y="150"/>
                  </a:cxn>
                </a:cxnLst>
                <a:rect l="0" t="0" r="r" b="b"/>
                <a:pathLst>
                  <a:path w="72" h="155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0" y="127"/>
                    </a:lnTo>
                    <a:lnTo>
                      <a:pt x="8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9" y="103"/>
                    </a:lnTo>
                    <a:lnTo>
                      <a:pt x="10" y="99"/>
                    </a:lnTo>
                    <a:lnTo>
                      <a:pt x="15" y="90"/>
                    </a:lnTo>
                    <a:lnTo>
                      <a:pt x="20" y="83"/>
                    </a:lnTo>
                    <a:lnTo>
                      <a:pt x="28" y="75"/>
                    </a:lnTo>
                    <a:lnTo>
                      <a:pt x="36" y="69"/>
                    </a:lnTo>
                    <a:lnTo>
                      <a:pt x="44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0"/>
                    </a:lnTo>
                    <a:lnTo>
                      <a:pt x="67" y="36"/>
                    </a:lnTo>
                    <a:lnTo>
                      <a:pt x="69" y="31"/>
                    </a:lnTo>
                    <a:lnTo>
                      <a:pt x="70" y="27"/>
                    </a:lnTo>
                    <a:lnTo>
                      <a:pt x="72" y="22"/>
                    </a:lnTo>
                    <a:lnTo>
                      <a:pt x="70" y="16"/>
                    </a:lnTo>
                    <a:lnTo>
                      <a:pt x="69" y="11"/>
                    </a:lnTo>
                    <a:lnTo>
                      <a:pt x="67" y="5"/>
                    </a:lnTo>
                    <a:lnTo>
                      <a:pt x="64" y="0"/>
                    </a:lnTo>
                    <a:lnTo>
                      <a:pt x="55" y="4"/>
                    </a:lnTo>
                    <a:lnTo>
                      <a:pt x="58" y="10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3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5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1" y="69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2" y="130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5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6" name="Freeform 90"/>
              <p:cNvSpPr>
                <a:spLocks/>
              </p:cNvSpPr>
              <p:nvPr/>
            </p:nvSpPr>
            <p:spPr bwMode="auto">
              <a:xfrm>
                <a:off x="3491433" y="2709168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" name="Freeform 91"/>
              <p:cNvSpPr>
                <a:spLocks/>
              </p:cNvSpPr>
              <p:nvPr/>
            </p:nvSpPr>
            <p:spPr bwMode="auto">
              <a:xfrm>
                <a:off x="3496196" y="2779018"/>
                <a:ext cx="11113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8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5" y="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" name="Freeform 92"/>
              <p:cNvSpPr>
                <a:spLocks/>
              </p:cNvSpPr>
              <p:nvPr/>
            </p:nvSpPr>
            <p:spPr bwMode="auto">
              <a:xfrm>
                <a:off x="3435871" y="2739331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9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9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9" name="Freeform 94"/>
              <p:cNvSpPr>
                <a:spLocks/>
              </p:cNvSpPr>
              <p:nvPr/>
            </p:nvSpPr>
            <p:spPr bwMode="auto">
              <a:xfrm>
                <a:off x="2831033" y="2274193"/>
                <a:ext cx="69850" cy="173037"/>
              </a:xfrm>
              <a:custGeom>
                <a:avLst/>
                <a:gdLst/>
                <a:ahLst/>
                <a:cxnLst>
                  <a:cxn ang="0">
                    <a:pos x="28" y="104"/>
                  </a:cxn>
                  <a:cxn ang="0">
                    <a:pos x="28" y="104"/>
                  </a:cxn>
                  <a:cxn ang="0">
                    <a:pos x="21" y="92"/>
                  </a:cxn>
                  <a:cxn ang="0">
                    <a:pos x="16" y="81"/>
                  </a:cxn>
                  <a:cxn ang="0">
                    <a:pos x="12" y="73"/>
                  </a:cxn>
                  <a:cxn ang="0">
                    <a:pos x="10" y="64"/>
                  </a:cxn>
                  <a:cxn ang="0">
                    <a:pos x="10" y="56"/>
                  </a:cxn>
                  <a:cxn ang="0">
                    <a:pos x="10" y="50"/>
                  </a:cxn>
                  <a:cxn ang="0">
                    <a:pos x="11" y="44"/>
                  </a:cxn>
                  <a:cxn ang="0">
                    <a:pos x="13" y="40"/>
                  </a:cxn>
                  <a:cxn ang="0">
                    <a:pos x="20" y="30"/>
                  </a:cxn>
                  <a:cxn ang="0">
                    <a:pos x="28" y="21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21" y="15"/>
                  </a:cxn>
                  <a:cxn ang="0">
                    <a:pos x="12" y="25"/>
                  </a:cxn>
                  <a:cxn ang="0">
                    <a:pos x="6" y="34"/>
                  </a:cxn>
                  <a:cxn ang="0">
                    <a:pos x="2" y="42"/>
                  </a:cxn>
                  <a:cxn ang="0">
                    <a:pos x="1" y="49"/>
                  </a:cxn>
                  <a:cxn ang="0">
                    <a:pos x="0" y="56"/>
                  </a:cxn>
                  <a:cxn ang="0">
                    <a:pos x="1" y="65"/>
                  </a:cxn>
                  <a:cxn ang="0">
                    <a:pos x="4" y="75"/>
                  </a:cxn>
                  <a:cxn ang="0">
                    <a:pos x="7" y="85"/>
                  </a:cxn>
                  <a:cxn ang="0">
                    <a:pos x="12" y="97"/>
                  </a:cxn>
                  <a:cxn ang="0">
                    <a:pos x="20" y="109"/>
                  </a:cxn>
                  <a:cxn ang="0">
                    <a:pos x="20" y="109"/>
                  </a:cxn>
                  <a:cxn ang="0">
                    <a:pos x="28" y="104"/>
                  </a:cxn>
                </a:cxnLst>
                <a:rect l="0" t="0" r="r" b="b"/>
                <a:pathLst>
                  <a:path w="44" h="109">
                    <a:moveTo>
                      <a:pt x="28" y="104"/>
                    </a:moveTo>
                    <a:lnTo>
                      <a:pt x="28" y="104"/>
                    </a:lnTo>
                    <a:lnTo>
                      <a:pt x="21" y="92"/>
                    </a:lnTo>
                    <a:lnTo>
                      <a:pt x="16" y="81"/>
                    </a:lnTo>
                    <a:lnTo>
                      <a:pt x="12" y="73"/>
                    </a:lnTo>
                    <a:lnTo>
                      <a:pt x="10" y="64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20" y="30"/>
                    </a:lnTo>
                    <a:lnTo>
                      <a:pt x="28" y="21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30" y="7"/>
                    </a:lnTo>
                    <a:lnTo>
                      <a:pt x="21" y="15"/>
                    </a:lnTo>
                    <a:lnTo>
                      <a:pt x="12" y="25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1" y="49"/>
                    </a:lnTo>
                    <a:lnTo>
                      <a:pt x="0" y="56"/>
                    </a:lnTo>
                    <a:lnTo>
                      <a:pt x="1" y="65"/>
                    </a:lnTo>
                    <a:lnTo>
                      <a:pt x="4" y="75"/>
                    </a:lnTo>
                    <a:lnTo>
                      <a:pt x="7" y="85"/>
                    </a:lnTo>
                    <a:lnTo>
                      <a:pt x="12" y="97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8" y="10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0" name="Freeform 95"/>
              <p:cNvSpPr>
                <a:spLocks/>
              </p:cNvSpPr>
              <p:nvPr/>
            </p:nvSpPr>
            <p:spPr bwMode="auto">
              <a:xfrm>
                <a:off x="2862783" y="2439293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2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2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" name="Freeform 96"/>
              <p:cNvSpPr>
                <a:spLocks/>
              </p:cNvSpPr>
              <p:nvPr/>
            </p:nvSpPr>
            <p:spPr bwMode="auto">
              <a:xfrm>
                <a:off x="2823096" y="2521843"/>
                <a:ext cx="112713" cy="244475"/>
              </a:xfrm>
              <a:custGeom>
                <a:avLst/>
                <a:gdLst/>
                <a:ahLst/>
                <a:cxnLst>
                  <a:cxn ang="0">
                    <a:pos x="19" y="150"/>
                  </a:cxn>
                  <a:cxn ang="0">
                    <a:pos x="15" y="142"/>
                  </a:cxn>
                  <a:cxn ang="0">
                    <a:pos x="13" y="134"/>
                  </a:cxn>
                  <a:cxn ang="0">
                    <a:pos x="11" y="127"/>
                  </a:cxn>
                  <a:cxn ang="0">
                    <a:pos x="9" y="121"/>
                  </a:cxn>
                  <a:cxn ang="0">
                    <a:pos x="9" y="114"/>
                  </a:cxn>
                  <a:cxn ang="0">
                    <a:pos x="9" y="109"/>
                  </a:cxn>
                  <a:cxn ang="0">
                    <a:pos x="10" y="103"/>
                  </a:cxn>
                  <a:cxn ang="0">
                    <a:pos x="11" y="99"/>
                  </a:cxn>
                  <a:cxn ang="0">
                    <a:pos x="15" y="90"/>
                  </a:cxn>
                  <a:cxn ang="0">
                    <a:pos x="21" y="82"/>
                  </a:cxn>
                  <a:cxn ang="0">
                    <a:pos x="28" y="75"/>
                  </a:cxn>
                  <a:cxn ang="0">
                    <a:pos x="36" y="68"/>
                  </a:cxn>
                  <a:cxn ang="0">
                    <a:pos x="43" y="62"/>
                  </a:cxn>
                  <a:cxn ang="0">
                    <a:pos x="52" y="55"/>
                  </a:cxn>
                  <a:cxn ang="0">
                    <a:pos x="60" y="48"/>
                  </a:cxn>
                  <a:cxn ang="0">
                    <a:pos x="65" y="41"/>
                  </a:cxn>
                  <a:cxn ang="0">
                    <a:pos x="67" y="37"/>
                  </a:cxn>
                  <a:cxn ang="0">
                    <a:pos x="70" y="31"/>
                  </a:cxn>
                  <a:cxn ang="0">
                    <a:pos x="71" y="27"/>
                  </a:cxn>
                  <a:cxn ang="0">
                    <a:pos x="71" y="21"/>
                  </a:cxn>
                  <a:cxn ang="0">
                    <a:pos x="71" y="16"/>
                  </a:cxn>
                  <a:cxn ang="0">
                    <a:pos x="70" y="10"/>
                  </a:cxn>
                  <a:cxn ang="0">
                    <a:pos x="66" y="5"/>
                  </a:cxn>
                  <a:cxn ang="0">
                    <a:pos x="63" y="0"/>
                  </a:cxn>
                  <a:cxn ang="0">
                    <a:pos x="55" y="4"/>
                  </a:cxn>
                  <a:cxn ang="0">
                    <a:pos x="59" y="9"/>
                  </a:cxn>
                  <a:cxn ang="0">
                    <a:pos x="61" y="14"/>
                  </a:cxn>
                  <a:cxn ang="0">
                    <a:pos x="62" y="18"/>
                  </a:cxn>
                  <a:cxn ang="0">
                    <a:pos x="62" y="22"/>
                  </a:cxn>
                  <a:cxn ang="0">
                    <a:pos x="62" y="26"/>
                  </a:cxn>
                  <a:cxn ang="0">
                    <a:pos x="61" y="29"/>
                  </a:cxn>
                  <a:cxn ang="0">
                    <a:pos x="60" y="32"/>
                  </a:cxn>
                  <a:cxn ang="0">
                    <a:pos x="58" y="36"/>
                  </a:cxn>
                  <a:cxn ang="0">
                    <a:pos x="53" y="42"/>
                  </a:cxn>
                  <a:cxn ang="0">
                    <a:pos x="46" y="48"/>
                  </a:cxn>
                  <a:cxn ang="0">
                    <a:pos x="38" y="54"/>
                  </a:cxn>
                  <a:cxn ang="0">
                    <a:pos x="30" y="61"/>
                  </a:cxn>
                  <a:cxn ang="0">
                    <a:pos x="22" y="68"/>
                  </a:cxn>
                  <a:cxn ang="0">
                    <a:pos x="14" y="76"/>
                  </a:cxn>
                  <a:cxn ang="0">
                    <a:pos x="7" y="86"/>
                  </a:cxn>
                  <a:cxn ang="0">
                    <a:pos x="2" y="96"/>
                  </a:cxn>
                  <a:cxn ang="0">
                    <a:pos x="1" y="102"/>
                  </a:cxn>
                  <a:cxn ang="0">
                    <a:pos x="0" y="108"/>
                  </a:cxn>
                  <a:cxn ang="0">
                    <a:pos x="0" y="115"/>
                  </a:cxn>
                  <a:cxn ang="0">
                    <a:pos x="0" y="122"/>
                  </a:cxn>
                  <a:cxn ang="0">
                    <a:pos x="1" y="129"/>
                  </a:cxn>
                  <a:cxn ang="0">
                    <a:pos x="4" y="137"/>
                  </a:cxn>
                  <a:cxn ang="0">
                    <a:pos x="7" y="146"/>
                  </a:cxn>
                  <a:cxn ang="0">
                    <a:pos x="12" y="154"/>
                  </a:cxn>
                  <a:cxn ang="0">
                    <a:pos x="19" y="150"/>
                  </a:cxn>
                </a:cxnLst>
                <a:rect l="0" t="0" r="r" b="b"/>
                <a:pathLst>
                  <a:path w="71" h="154">
                    <a:moveTo>
                      <a:pt x="19" y="150"/>
                    </a:moveTo>
                    <a:lnTo>
                      <a:pt x="15" y="142"/>
                    </a:lnTo>
                    <a:lnTo>
                      <a:pt x="13" y="134"/>
                    </a:lnTo>
                    <a:lnTo>
                      <a:pt x="11" y="127"/>
                    </a:lnTo>
                    <a:lnTo>
                      <a:pt x="9" y="121"/>
                    </a:lnTo>
                    <a:lnTo>
                      <a:pt x="9" y="114"/>
                    </a:lnTo>
                    <a:lnTo>
                      <a:pt x="9" y="109"/>
                    </a:lnTo>
                    <a:lnTo>
                      <a:pt x="10" y="103"/>
                    </a:lnTo>
                    <a:lnTo>
                      <a:pt x="11" y="99"/>
                    </a:lnTo>
                    <a:lnTo>
                      <a:pt x="15" y="90"/>
                    </a:lnTo>
                    <a:lnTo>
                      <a:pt x="21" y="82"/>
                    </a:lnTo>
                    <a:lnTo>
                      <a:pt x="28" y="75"/>
                    </a:lnTo>
                    <a:lnTo>
                      <a:pt x="36" y="68"/>
                    </a:lnTo>
                    <a:lnTo>
                      <a:pt x="43" y="62"/>
                    </a:lnTo>
                    <a:lnTo>
                      <a:pt x="52" y="55"/>
                    </a:lnTo>
                    <a:lnTo>
                      <a:pt x="60" y="48"/>
                    </a:lnTo>
                    <a:lnTo>
                      <a:pt x="65" y="41"/>
                    </a:lnTo>
                    <a:lnTo>
                      <a:pt x="67" y="37"/>
                    </a:lnTo>
                    <a:lnTo>
                      <a:pt x="70" y="31"/>
                    </a:lnTo>
                    <a:lnTo>
                      <a:pt x="71" y="27"/>
                    </a:lnTo>
                    <a:lnTo>
                      <a:pt x="71" y="21"/>
                    </a:lnTo>
                    <a:lnTo>
                      <a:pt x="71" y="16"/>
                    </a:lnTo>
                    <a:lnTo>
                      <a:pt x="70" y="10"/>
                    </a:lnTo>
                    <a:lnTo>
                      <a:pt x="66" y="5"/>
                    </a:lnTo>
                    <a:lnTo>
                      <a:pt x="63" y="0"/>
                    </a:lnTo>
                    <a:lnTo>
                      <a:pt x="55" y="4"/>
                    </a:lnTo>
                    <a:lnTo>
                      <a:pt x="59" y="9"/>
                    </a:lnTo>
                    <a:lnTo>
                      <a:pt x="61" y="14"/>
                    </a:lnTo>
                    <a:lnTo>
                      <a:pt x="62" y="18"/>
                    </a:lnTo>
                    <a:lnTo>
                      <a:pt x="62" y="22"/>
                    </a:lnTo>
                    <a:lnTo>
                      <a:pt x="62" y="26"/>
                    </a:lnTo>
                    <a:lnTo>
                      <a:pt x="61" y="29"/>
                    </a:lnTo>
                    <a:lnTo>
                      <a:pt x="60" y="32"/>
                    </a:lnTo>
                    <a:lnTo>
                      <a:pt x="58" y="36"/>
                    </a:lnTo>
                    <a:lnTo>
                      <a:pt x="53" y="42"/>
                    </a:lnTo>
                    <a:lnTo>
                      <a:pt x="46" y="48"/>
                    </a:lnTo>
                    <a:lnTo>
                      <a:pt x="38" y="54"/>
                    </a:lnTo>
                    <a:lnTo>
                      <a:pt x="30" y="61"/>
                    </a:lnTo>
                    <a:lnTo>
                      <a:pt x="22" y="68"/>
                    </a:lnTo>
                    <a:lnTo>
                      <a:pt x="14" y="76"/>
                    </a:lnTo>
                    <a:lnTo>
                      <a:pt x="7" y="86"/>
                    </a:lnTo>
                    <a:lnTo>
                      <a:pt x="2" y="96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1" y="129"/>
                    </a:lnTo>
                    <a:lnTo>
                      <a:pt x="4" y="137"/>
                    </a:lnTo>
                    <a:lnTo>
                      <a:pt x="7" y="146"/>
                    </a:lnTo>
                    <a:lnTo>
                      <a:pt x="12" y="154"/>
                    </a:lnTo>
                    <a:lnTo>
                      <a:pt x="19" y="15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" name="Freeform 97"/>
              <p:cNvSpPr>
                <a:spLocks/>
              </p:cNvSpPr>
              <p:nvPr/>
            </p:nvSpPr>
            <p:spPr bwMode="auto">
              <a:xfrm>
                <a:off x="2845321" y="2704406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8" y="39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8" y="39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3" name="Freeform 98"/>
              <p:cNvSpPr>
                <a:spLocks/>
              </p:cNvSpPr>
              <p:nvPr/>
            </p:nvSpPr>
            <p:spPr bwMode="auto">
              <a:xfrm>
                <a:off x="2850083" y="2774256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4" name="Freeform 99"/>
              <p:cNvSpPr>
                <a:spLocks/>
              </p:cNvSpPr>
              <p:nvPr/>
            </p:nvSpPr>
            <p:spPr bwMode="auto">
              <a:xfrm>
                <a:off x="2789758" y="2734568"/>
                <a:ext cx="68263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3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3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3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/>
            </p:nvSpPr>
            <p:spPr bwMode="auto">
              <a:xfrm>
                <a:off x="2661171" y="2131318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/>
            </p:nvSpPr>
            <p:spPr bwMode="auto">
              <a:xfrm>
                <a:off x="3024708" y="2323406"/>
                <a:ext cx="352425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Notify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/>
            </p:nvSpPr>
            <p:spPr bwMode="auto">
              <a:xfrm>
                <a:off x="2723083" y="2971106"/>
                <a:ext cx="865188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28" name="Freeform 104"/>
              <p:cNvSpPr>
                <a:spLocks/>
              </p:cNvSpPr>
              <p:nvPr/>
            </p:nvSpPr>
            <p:spPr bwMode="auto">
              <a:xfrm>
                <a:off x="2867546" y="2436118"/>
                <a:ext cx="595313" cy="19050"/>
              </a:xfrm>
              <a:custGeom>
                <a:avLst/>
                <a:gdLst/>
                <a:ahLst/>
                <a:cxnLst>
                  <a:cxn ang="0">
                    <a:pos x="375" y="3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375" y="12"/>
                  </a:cxn>
                  <a:cxn ang="0">
                    <a:pos x="375" y="3"/>
                  </a:cxn>
                </a:cxnLst>
                <a:rect l="0" t="0" r="r" b="b"/>
                <a:pathLst>
                  <a:path w="375" h="12">
                    <a:moveTo>
                      <a:pt x="375" y="3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375" y="12"/>
                    </a:ln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" name="Freeform 105"/>
              <p:cNvSpPr>
                <a:spLocks/>
              </p:cNvSpPr>
              <p:nvPr/>
            </p:nvSpPr>
            <p:spPr bwMode="auto">
              <a:xfrm>
                <a:off x="3413646" y="2404368"/>
                <a:ext cx="100013" cy="85725"/>
              </a:xfrm>
              <a:custGeom>
                <a:avLst/>
                <a:gdLst/>
                <a:ahLst/>
                <a:cxnLst>
                  <a:cxn ang="0">
                    <a:pos x="63" y="2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5" y="11"/>
                  </a:cxn>
                  <a:cxn ang="0">
                    <a:pos x="5" y="14"/>
                  </a:cxn>
                  <a:cxn ang="0">
                    <a:pos x="5" y="16"/>
                  </a:cxn>
                  <a:cxn ang="0">
                    <a:pos x="6" y="17"/>
                  </a:cxn>
                  <a:cxn ang="0">
                    <a:pos x="6" y="19"/>
                  </a:cxn>
                  <a:cxn ang="0">
                    <a:pos x="6" y="20"/>
                  </a:cxn>
                  <a:cxn ang="0">
                    <a:pos x="6" y="22"/>
                  </a:cxn>
                  <a:cxn ang="0">
                    <a:pos x="6" y="23"/>
                  </a:cxn>
                  <a:cxn ang="0">
                    <a:pos x="6" y="26"/>
                  </a:cxn>
                  <a:cxn ang="0">
                    <a:pos x="6" y="27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6" y="32"/>
                  </a:cxn>
                  <a:cxn ang="0">
                    <a:pos x="6" y="34"/>
                  </a:cxn>
                  <a:cxn ang="0">
                    <a:pos x="6" y="35"/>
                  </a:cxn>
                  <a:cxn ang="0">
                    <a:pos x="5" y="38"/>
                  </a:cxn>
                  <a:cxn ang="0">
                    <a:pos x="5" y="39"/>
                  </a:cxn>
                  <a:cxn ang="0">
                    <a:pos x="5" y="41"/>
                  </a:cxn>
                  <a:cxn ang="0">
                    <a:pos x="4" y="42"/>
                  </a:cxn>
                  <a:cxn ang="0">
                    <a:pos x="4" y="44"/>
                  </a:cxn>
                  <a:cxn ang="0">
                    <a:pos x="3" y="46"/>
                  </a:cxn>
                  <a:cxn ang="0">
                    <a:pos x="3" y="47"/>
                  </a:cxn>
                  <a:cxn ang="0">
                    <a:pos x="2" y="50"/>
                  </a:cxn>
                  <a:cxn ang="0">
                    <a:pos x="1" y="51"/>
                  </a:cxn>
                  <a:cxn ang="0">
                    <a:pos x="1" y="53"/>
                  </a:cxn>
                  <a:cxn ang="0">
                    <a:pos x="0" y="54"/>
                  </a:cxn>
                  <a:cxn ang="0">
                    <a:pos x="63" y="28"/>
                  </a:cxn>
                  <a:cxn ang="0">
                    <a:pos x="63" y="28"/>
                  </a:cxn>
                </a:cxnLst>
                <a:rect l="0" t="0" r="r" b="b"/>
                <a:pathLst>
                  <a:path w="63" h="54">
                    <a:moveTo>
                      <a:pt x="63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6" y="26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6" y="31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5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3" y="46"/>
                    </a:lnTo>
                    <a:lnTo>
                      <a:pt x="3" y="47"/>
                    </a:lnTo>
                    <a:lnTo>
                      <a:pt x="2" y="50"/>
                    </a:lnTo>
                    <a:lnTo>
                      <a:pt x="1" y="51"/>
                    </a:lnTo>
                    <a:lnTo>
                      <a:pt x="1" y="53"/>
                    </a:lnTo>
                    <a:lnTo>
                      <a:pt x="0" y="54"/>
                    </a:lnTo>
                    <a:lnTo>
                      <a:pt x="63" y="28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" name="Freeform 106"/>
              <p:cNvSpPr>
                <a:spLocks/>
              </p:cNvSpPr>
              <p:nvPr/>
            </p:nvSpPr>
            <p:spPr bwMode="auto">
              <a:xfrm>
                <a:off x="2838971" y="2823468"/>
                <a:ext cx="80963" cy="1095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1" y="52"/>
                  </a:cxn>
                  <a:cxn ang="0">
                    <a:pos x="51" y="52"/>
                  </a:cxn>
                  <a:cxn ang="0">
                    <a:pos x="49" y="52"/>
                  </a:cxn>
                  <a:cxn ang="0">
                    <a:pos x="48" y="51"/>
                  </a:cxn>
                  <a:cxn ang="0">
                    <a:pos x="45" y="51"/>
                  </a:cxn>
                  <a:cxn ang="0">
                    <a:pos x="43" y="51"/>
                  </a:cxn>
                  <a:cxn ang="0">
                    <a:pos x="42" y="51"/>
                  </a:cxn>
                  <a:cxn ang="0">
                    <a:pos x="40" y="51"/>
                  </a:cxn>
                  <a:cxn ang="0">
                    <a:pos x="38" y="51"/>
                  </a:cxn>
                  <a:cxn ang="0">
                    <a:pos x="37" y="51"/>
                  </a:cxn>
                  <a:cxn ang="0">
                    <a:pos x="35" y="51"/>
                  </a:cxn>
                  <a:cxn ang="0">
                    <a:pos x="33" y="52"/>
                  </a:cxn>
                  <a:cxn ang="0">
                    <a:pos x="31" y="52"/>
                  </a:cxn>
                  <a:cxn ang="0">
                    <a:pos x="29" y="52"/>
                  </a:cxn>
                  <a:cxn ang="0">
                    <a:pos x="28" y="53"/>
                  </a:cxn>
                  <a:cxn ang="0">
                    <a:pos x="26" y="53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1" y="54"/>
                  </a:cxn>
                  <a:cxn ang="0">
                    <a:pos x="19" y="55"/>
                  </a:cxn>
                  <a:cxn ang="0">
                    <a:pos x="18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2" y="58"/>
                  </a:cxn>
                  <a:cxn ang="0">
                    <a:pos x="11" y="59"/>
                  </a:cxn>
                  <a:cxn ang="0">
                    <a:pos x="9" y="60"/>
                  </a:cxn>
                  <a:cxn ang="0">
                    <a:pos x="7" y="61"/>
                  </a:cxn>
                  <a:cxn ang="0">
                    <a:pos x="6" y="63"/>
                  </a:cxn>
                  <a:cxn ang="0">
                    <a:pos x="5" y="64"/>
                  </a:cxn>
                  <a:cxn ang="0">
                    <a:pos x="3" y="65"/>
                  </a:cxn>
                  <a:cxn ang="0">
                    <a:pos x="2" y="66"/>
                  </a:cxn>
                  <a:cxn ang="0">
                    <a:pos x="1" y="67"/>
                  </a:cxn>
                  <a:cxn ang="0">
                    <a:pos x="0" y="6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1" h="69">
                    <a:moveTo>
                      <a:pt x="5" y="0"/>
                    </a:moveTo>
                    <a:lnTo>
                      <a:pt x="51" y="52"/>
                    </a:lnTo>
                    <a:lnTo>
                      <a:pt x="51" y="52"/>
                    </a:lnTo>
                    <a:lnTo>
                      <a:pt x="49" y="52"/>
                    </a:lnTo>
                    <a:lnTo>
                      <a:pt x="48" y="51"/>
                    </a:lnTo>
                    <a:lnTo>
                      <a:pt x="45" y="51"/>
                    </a:lnTo>
                    <a:lnTo>
                      <a:pt x="43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38" y="51"/>
                    </a:lnTo>
                    <a:lnTo>
                      <a:pt x="37" y="51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1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1" y="59"/>
                    </a:lnTo>
                    <a:lnTo>
                      <a:pt x="9" y="60"/>
                    </a:lnTo>
                    <a:lnTo>
                      <a:pt x="7" y="61"/>
                    </a:lnTo>
                    <a:lnTo>
                      <a:pt x="6" y="63"/>
                    </a:lnTo>
                    <a:lnTo>
                      <a:pt x="5" y="64"/>
                    </a:lnTo>
                    <a:lnTo>
                      <a:pt x="3" y="65"/>
                    </a:lnTo>
                    <a:lnTo>
                      <a:pt x="2" y="66"/>
                    </a:lnTo>
                    <a:lnTo>
                      <a:pt x="1" y="67"/>
                    </a:lnTo>
                    <a:lnTo>
                      <a:pt x="0" y="6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" name="Freeform 107"/>
              <p:cNvSpPr>
                <a:spLocks/>
              </p:cNvSpPr>
              <p:nvPr/>
            </p:nvSpPr>
            <p:spPr bwMode="auto">
              <a:xfrm>
                <a:off x="2856433" y="2869506"/>
                <a:ext cx="603250" cy="127000"/>
              </a:xfrm>
              <a:custGeom>
                <a:avLst/>
                <a:gdLst/>
                <a:ahLst/>
                <a:cxnLst>
                  <a:cxn ang="0">
                    <a:pos x="368" y="12"/>
                  </a:cxn>
                  <a:cxn ang="0">
                    <a:pos x="355" y="26"/>
                  </a:cxn>
                  <a:cxn ang="0">
                    <a:pos x="338" y="39"/>
                  </a:cxn>
                  <a:cxn ang="0">
                    <a:pos x="316" y="50"/>
                  </a:cxn>
                  <a:cxn ang="0">
                    <a:pos x="291" y="59"/>
                  </a:cxn>
                  <a:cxn ang="0">
                    <a:pos x="263" y="65"/>
                  </a:cxn>
                  <a:cxn ang="0">
                    <a:pos x="233" y="70"/>
                  </a:cxn>
                  <a:cxn ang="0">
                    <a:pos x="202" y="72"/>
                  </a:cxn>
                  <a:cxn ang="0">
                    <a:pos x="172" y="71"/>
                  </a:cxn>
                  <a:cxn ang="0">
                    <a:pos x="141" y="68"/>
                  </a:cxn>
                  <a:cxn ang="0">
                    <a:pos x="112" y="64"/>
                  </a:cxn>
                  <a:cxn ang="0">
                    <a:pos x="85" y="58"/>
                  </a:cxn>
                  <a:cxn ang="0">
                    <a:pos x="61" y="48"/>
                  </a:cxn>
                  <a:cxn ang="0">
                    <a:pos x="40" y="37"/>
                  </a:cxn>
                  <a:cxn ang="0">
                    <a:pos x="24" y="24"/>
                  </a:cxn>
                  <a:cxn ang="0">
                    <a:pos x="12" y="8"/>
                  </a:cxn>
                  <a:cxn ang="0">
                    <a:pos x="0" y="3"/>
                  </a:cxn>
                  <a:cxn ang="0">
                    <a:pos x="9" y="22"/>
                  </a:cxn>
                  <a:cxn ang="0">
                    <a:pos x="25" y="37"/>
                  </a:cxn>
                  <a:cxn ang="0">
                    <a:pos x="45" y="51"/>
                  </a:cxn>
                  <a:cxn ang="0">
                    <a:pos x="68" y="61"/>
                  </a:cxn>
                  <a:cxn ang="0">
                    <a:pos x="96" y="70"/>
                  </a:cxn>
                  <a:cxn ang="0">
                    <a:pos x="125" y="76"/>
                  </a:cxn>
                  <a:cxn ang="0">
                    <a:pos x="155" y="79"/>
                  </a:cxn>
                  <a:cxn ang="0">
                    <a:pos x="187" y="80"/>
                  </a:cxn>
                  <a:cxn ang="0">
                    <a:pos x="219" y="79"/>
                  </a:cxn>
                  <a:cxn ang="0">
                    <a:pos x="249" y="76"/>
                  </a:cxn>
                  <a:cxn ang="0">
                    <a:pos x="279" y="71"/>
                  </a:cxn>
                  <a:cxn ang="0">
                    <a:pos x="307" y="63"/>
                  </a:cxn>
                  <a:cxn ang="0">
                    <a:pos x="331" y="53"/>
                  </a:cxn>
                  <a:cxn ang="0">
                    <a:pos x="352" y="40"/>
                  </a:cxn>
                  <a:cxn ang="0">
                    <a:pos x="369" y="25"/>
                  </a:cxn>
                  <a:cxn ang="0">
                    <a:pos x="380" y="7"/>
                  </a:cxn>
                </a:cxnLst>
                <a:rect l="0" t="0" r="r" b="b"/>
                <a:pathLst>
                  <a:path w="380" h="80">
                    <a:moveTo>
                      <a:pt x="371" y="3"/>
                    </a:moveTo>
                    <a:lnTo>
                      <a:pt x="368" y="12"/>
                    </a:lnTo>
                    <a:lnTo>
                      <a:pt x="362" y="19"/>
                    </a:lnTo>
                    <a:lnTo>
                      <a:pt x="355" y="26"/>
                    </a:lnTo>
                    <a:lnTo>
                      <a:pt x="347" y="32"/>
                    </a:lnTo>
                    <a:lnTo>
                      <a:pt x="338" y="39"/>
                    </a:lnTo>
                    <a:lnTo>
                      <a:pt x="327" y="44"/>
                    </a:lnTo>
                    <a:lnTo>
                      <a:pt x="316" y="50"/>
                    </a:lnTo>
                    <a:lnTo>
                      <a:pt x="304" y="54"/>
                    </a:lnTo>
                    <a:lnTo>
                      <a:pt x="291" y="59"/>
                    </a:lnTo>
                    <a:lnTo>
                      <a:pt x="278" y="62"/>
                    </a:lnTo>
                    <a:lnTo>
                      <a:pt x="263" y="65"/>
                    </a:lnTo>
                    <a:lnTo>
                      <a:pt x="248" y="67"/>
                    </a:lnTo>
                    <a:lnTo>
                      <a:pt x="233" y="70"/>
                    </a:lnTo>
                    <a:lnTo>
                      <a:pt x="218" y="71"/>
                    </a:lnTo>
                    <a:lnTo>
                      <a:pt x="202" y="72"/>
                    </a:lnTo>
                    <a:lnTo>
                      <a:pt x="187" y="72"/>
                    </a:lnTo>
                    <a:lnTo>
                      <a:pt x="172" y="71"/>
                    </a:lnTo>
                    <a:lnTo>
                      <a:pt x="157" y="71"/>
                    </a:lnTo>
                    <a:lnTo>
                      <a:pt x="141" y="68"/>
                    </a:lnTo>
                    <a:lnTo>
                      <a:pt x="126" y="66"/>
                    </a:lnTo>
                    <a:lnTo>
                      <a:pt x="112" y="64"/>
                    </a:lnTo>
                    <a:lnTo>
                      <a:pt x="98" y="61"/>
                    </a:lnTo>
                    <a:lnTo>
                      <a:pt x="85" y="58"/>
                    </a:lnTo>
                    <a:lnTo>
                      <a:pt x="72" y="53"/>
                    </a:lnTo>
                    <a:lnTo>
                      <a:pt x="61" y="48"/>
                    </a:lnTo>
                    <a:lnTo>
                      <a:pt x="50" y="42"/>
                    </a:lnTo>
                    <a:lnTo>
                      <a:pt x="40" y="37"/>
                    </a:lnTo>
                    <a:lnTo>
                      <a:pt x="31" y="30"/>
                    </a:lnTo>
                    <a:lnTo>
                      <a:pt x="24" y="24"/>
                    </a:lnTo>
                    <a:lnTo>
                      <a:pt x="17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4" y="12"/>
                    </a:lnTo>
                    <a:lnTo>
                      <a:pt x="9" y="22"/>
                    </a:lnTo>
                    <a:lnTo>
                      <a:pt x="17" y="29"/>
                    </a:lnTo>
                    <a:lnTo>
                      <a:pt x="25" y="37"/>
                    </a:lnTo>
                    <a:lnTo>
                      <a:pt x="34" y="44"/>
                    </a:lnTo>
                    <a:lnTo>
                      <a:pt x="45" y="51"/>
                    </a:lnTo>
                    <a:lnTo>
                      <a:pt x="56" y="56"/>
                    </a:lnTo>
                    <a:lnTo>
                      <a:pt x="68" y="61"/>
                    </a:lnTo>
                    <a:lnTo>
                      <a:pt x="81" y="65"/>
                    </a:lnTo>
                    <a:lnTo>
                      <a:pt x="96" y="70"/>
                    </a:lnTo>
                    <a:lnTo>
                      <a:pt x="110" y="73"/>
                    </a:lnTo>
                    <a:lnTo>
                      <a:pt x="125" y="76"/>
                    </a:lnTo>
                    <a:lnTo>
                      <a:pt x="140" y="77"/>
                    </a:lnTo>
                    <a:lnTo>
                      <a:pt x="155" y="79"/>
                    </a:lnTo>
                    <a:lnTo>
                      <a:pt x="171" y="80"/>
                    </a:lnTo>
                    <a:lnTo>
                      <a:pt x="187" y="80"/>
                    </a:lnTo>
                    <a:lnTo>
                      <a:pt x="202" y="80"/>
                    </a:lnTo>
                    <a:lnTo>
                      <a:pt x="219" y="79"/>
                    </a:lnTo>
                    <a:lnTo>
                      <a:pt x="234" y="78"/>
                    </a:lnTo>
                    <a:lnTo>
                      <a:pt x="249" y="76"/>
                    </a:lnTo>
                    <a:lnTo>
                      <a:pt x="265" y="74"/>
                    </a:lnTo>
                    <a:lnTo>
                      <a:pt x="279" y="71"/>
                    </a:lnTo>
                    <a:lnTo>
                      <a:pt x="293" y="67"/>
                    </a:lnTo>
                    <a:lnTo>
                      <a:pt x="307" y="63"/>
                    </a:lnTo>
                    <a:lnTo>
                      <a:pt x="319" y="59"/>
                    </a:lnTo>
                    <a:lnTo>
                      <a:pt x="331" y="53"/>
                    </a:lnTo>
                    <a:lnTo>
                      <a:pt x="342" y="47"/>
                    </a:lnTo>
                    <a:lnTo>
                      <a:pt x="352" y="40"/>
                    </a:lnTo>
                    <a:lnTo>
                      <a:pt x="362" y="32"/>
                    </a:lnTo>
                    <a:lnTo>
                      <a:pt x="369" y="25"/>
                    </a:lnTo>
                    <a:lnTo>
                      <a:pt x="376" y="16"/>
                    </a:lnTo>
                    <a:lnTo>
                      <a:pt x="380" y="7"/>
                    </a:lnTo>
                    <a:lnTo>
                      <a:pt x="371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2" name="Freeform 108"/>
              <p:cNvSpPr>
                <a:spLocks/>
              </p:cNvSpPr>
              <p:nvPr/>
            </p:nvSpPr>
            <p:spPr bwMode="auto">
              <a:xfrm>
                <a:off x="3394596" y="2831406"/>
                <a:ext cx="79375" cy="1111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7" y="48"/>
                  </a:cxn>
                  <a:cxn ang="0">
                    <a:pos x="8" y="48"/>
                  </a:cxn>
                  <a:cxn ang="0">
                    <a:pos x="11" y="48"/>
                  </a:cxn>
                  <a:cxn ang="0">
                    <a:pos x="13" y="48"/>
                  </a:cxn>
                  <a:cxn ang="0">
                    <a:pos x="14" y="48"/>
                  </a:cxn>
                  <a:cxn ang="0">
                    <a:pos x="16" y="49"/>
                  </a:cxn>
                  <a:cxn ang="0">
                    <a:pos x="17" y="49"/>
                  </a:cxn>
                  <a:cxn ang="0">
                    <a:pos x="19" y="49"/>
                  </a:cxn>
                  <a:cxn ang="0">
                    <a:pos x="20" y="50"/>
                  </a:cxn>
                  <a:cxn ang="0">
                    <a:pos x="23" y="50"/>
                  </a:cxn>
                  <a:cxn ang="0">
                    <a:pos x="24" y="51"/>
                  </a:cxn>
                  <a:cxn ang="0">
                    <a:pos x="26" y="51"/>
                  </a:cxn>
                  <a:cxn ang="0">
                    <a:pos x="27" y="52"/>
                  </a:cxn>
                  <a:cxn ang="0">
                    <a:pos x="29" y="53"/>
                  </a:cxn>
                  <a:cxn ang="0">
                    <a:pos x="30" y="53"/>
                  </a:cxn>
                  <a:cxn ang="0">
                    <a:pos x="31" y="54"/>
                  </a:cxn>
                  <a:cxn ang="0">
                    <a:pos x="33" y="55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8"/>
                  </a:cxn>
                  <a:cxn ang="0">
                    <a:pos x="39" y="59"/>
                  </a:cxn>
                  <a:cxn ang="0">
                    <a:pos x="40" y="60"/>
                  </a:cxn>
                  <a:cxn ang="0">
                    <a:pos x="42" y="61"/>
                  </a:cxn>
                  <a:cxn ang="0">
                    <a:pos x="43" y="62"/>
                  </a:cxn>
                  <a:cxn ang="0">
                    <a:pos x="44" y="64"/>
                  </a:cxn>
                  <a:cxn ang="0">
                    <a:pos x="45" y="65"/>
                  </a:cxn>
                  <a:cxn ang="0">
                    <a:pos x="47" y="66"/>
                  </a:cxn>
                  <a:cxn ang="0">
                    <a:pos x="48" y="67"/>
                  </a:cxn>
                  <a:cxn ang="0">
                    <a:pos x="50" y="70"/>
                  </a:cxn>
                  <a:cxn ang="0">
                    <a:pos x="50" y="0"/>
                  </a:cxn>
                  <a:cxn ang="0">
                    <a:pos x="50" y="0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7" y="49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3" y="55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39" y="59"/>
                    </a:lnTo>
                    <a:lnTo>
                      <a:pt x="40" y="60"/>
                    </a:lnTo>
                    <a:lnTo>
                      <a:pt x="42" y="61"/>
                    </a:lnTo>
                    <a:lnTo>
                      <a:pt x="43" y="62"/>
                    </a:lnTo>
                    <a:lnTo>
                      <a:pt x="44" y="64"/>
                    </a:lnTo>
                    <a:lnTo>
                      <a:pt x="45" y="65"/>
                    </a:lnTo>
                    <a:lnTo>
                      <a:pt x="47" y="66"/>
                    </a:lnTo>
                    <a:lnTo>
                      <a:pt x="48" y="67"/>
                    </a:lnTo>
                    <a:lnTo>
                      <a:pt x="50" y="7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auto">
              <a:xfrm>
                <a:off x="3051696" y="2571056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dirty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auto">
              <a:xfrm>
                <a:off x="2996133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/>
            </p:nvSpPr>
            <p:spPr bwMode="auto">
              <a:xfrm>
                <a:off x="3054871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" name="Rectangle 114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31136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0" name="Rectangle 116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1" name="Rectangle 117"/>
              <p:cNvSpPr>
                <a:spLocks noChangeArrowheads="1"/>
              </p:cNvSpPr>
              <p:nvPr/>
            </p:nvSpPr>
            <p:spPr bwMode="auto">
              <a:xfrm>
                <a:off x="31723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2" name="Rectangle 118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3" name="Rectangle 119"/>
              <p:cNvSpPr>
                <a:spLocks noChangeArrowheads="1"/>
              </p:cNvSpPr>
              <p:nvPr/>
            </p:nvSpPr>
            <p:spPr bwMode="auto">
              <a:xfrm>
                <a:off x="3231083" y="2710756"/>
                <a:ext cx="60325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4" name="Rectangle 120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3291408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3350146" y="2710756"/>
                <a:ext cx="58738" cy="60325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8" name="Freeform 124"/>
              <p:cNvSpPr>
                <a:spLocks/>
              </p:cNvSpPr>
              <p:nvPr/>
            </p:nvSpPr>
            <p:spPr bwMode="auto">
              <a:xfrm>
                <a:off x="2888183" y="2609156"/>
                <a:ext cx="141288" cy="101600"/>
              </a:xfrm>
              <a:custGeom>
                <a:avLst/>
                <a:gdLst/>
                <a:ahLst/>
                <a:cxnLst>
                  <a:cxn ang="0">
                    <a:pos x="89" y="64"/>
                  </a:cxn>
                  <a:cxn ang="0">
                    <a:pos x="89" y="57"/>
                  </a:cxn>
                  <a:cxn ang="0">
                    <a:pos x="86" y="49"/>
                  </a:cxn>
                  <a:cxn ang="0">
                    <a:pos x="85" y="42"/>
                  </a:cxn>
                  <a:cxn ang="0">
                    <a:pos x="83" y="35"/>
                  </a:cxn>
                  <a:cxn ang="0">
                    <a:pos x="80" y="30"/>
                  </a:cxn>
                  <a:cxn ang="0">
                    <a:pos x="76" y="23"/>
                  </a:cxn>
                  <a:cxn ang="0">
                    <a:pos x="71" y="19"/>
                  </a:cxn>
                  <a:cxn ang="0">
                    <a:pos x="66" y="14"/>
                  </a:cxn>
                  <a:cxn ang="0">
                    <a:pos x="60" y="10"/>
                  </a:cxn>
                  <a:cxn ang="0">
                    <a:pos x="54" y="7"/>
                  </a:cxn>
                  <a:cxn ang="0">
                    <a:pos x="46" y="5"/>
                  </a:cxn>
                  <a:cxn ang="0">
                    <a:pos x="38" y="2"/>
                  </a:cxn>
                  <a:cxn ang="0">
                    <a:pos x="30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11" y="5"/>
                  </a:cxn>
                  <a:cxn ang="0">
                    <a:pos x="21" y="5"/>
                  </a:cxn>
                  <a:cxn ang="0">
                    <a:pos x="30" y="6"/>
                  </a:cxn>
                  <a:cxn ang="0">
                    <a:pos x="37" y="7"/>
                  </a:cxn>
                  <a:cxn ang="0">
                    <a:pos x="45" y="8"/>
                  </a:cxn>
                  <a:cxn ang="0">
                    <a:pos x="52" y="11"/>
                  </a:cxn>
                  <a:cxn ang="0">
                    <a:pos x="58" y="14"/>
                  </a:cxn>
                  <a:cxn ang="0">
                    <a:pos x="64" y="18"/>
                  </a:cxn>
                  <a:cxn ang="0">
                    <a:pos x="68" y="22"/>
                  </a:cxn>
                  <a:cxn ang="0">
                    <a:pos x="72" y="26"/>
                  </a:cxn>
                  <a:cxn ang="0">
                    <a:pos x="76" y="32"/>
                  </a:cxn>
                  <a:cxn ang="0">
                    <a:pos x="79" y="37"/>
                  </a:cxn>
                  <a:cxn ang="0">
                    <a:pos x="81" y="44"/>
                  </a:cxn>
                  <a:cxn ang="0">
                    <a:pos x="82" y="50"/>
                  </a:cxn>
                  <a:cxn ang="0">
                    <a:pos x="83" y="57"/>
                  </a:cxn>
                  <a:cxn ang="0">
                    <a:pos x="84" y="64"/>
                  </a:cxn>
                  <a:cxn ang="0">
                    <a:pos x="89" y="64"/>
                  </a:cxn>
                </a:cxnLst>
                <a:rect l="0" t="0" r="r" b="b"/>
                <a:pathLst>
                  <a:path w="89" h="64">
                    <a:moveTo>
                      <a:pt x="89" y="64"/>
                    </a:moveTo>
                    <a:lnTo>
                      <a:pt x="89" y="57"/>
                    </a:lnTo>
                    <a:lnTo>
                      <a:pt x="86" y="49"/>
                    </a:lnTo>
                    <a:lnTo>
                      <a:pt x="85" y="42"/>
                    </a:lnTo>
                    <a:lnTo>
                      <a:pt x="83" y="35"/>
                    </a:lnTo>
                    <a:lnTo>
                      <a:pt x="80" y="30"/>
                    </a:lnTo>
                    <a:lnTo>
                      <a:pt x="76" y="23"/>
                    </a:lnTo>
                    <a:lnTo>
                      <a:pt x="71" y="19"/>
                    </a:lnTo>
                    <a:lnTo>
                      <a:pt x="66" y="14"/>
                    </a:lnTo>
                    <a:lnTo>
                      <a:pt x="60" y="10"/>
                    </a:lnTo>
                    <a:lnTo>
                      <a:pt x="54" y="7"/>
                    </a:lnTo>
                    <a:lnTo>
                      <a:pt x="46" y="5"/>
                    </a:lnTo>
                    <a:lnTo>
                      <a:pt x="38" y="2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11" y="5"/>
                    </a:lnTo>
                    <a:lnTo>
                      <a:pt x="21" y="5"/>
                    </a:lnTo>
                    <a:lnTo>
                      <a:pt x="30" y="6"/>
                    </a:lnTo>
                    <a:lnTo>
                      <a:pt x="37" y="7"/>
                    </a:lnTo>
                    <a:lnTo>
                      <a:pt x="45" y="8"/>
                    </a:lnTo>
                    <a:lnTo>
                      <a:pt x="52" y="11"/>
                    </a:lnTo>
                    <a:lnTo>
                      <a:pt x="58" y="14"/>
                    </a:lnTo>
                    <a:lnTo>
                      <a:pt x="64" y="18"/>
                    </a:lnTo>
                    <a:lnTo>
                      <a:pt x="68" y="22"/>
                    </a:lnTo>
                    <a:lnTo>
                      <a:pt x="72" y="26"/>
                    </a:lnTo>
                    <a:lnTo>
                      <a:pt x="76" y="32"/>
                    </a:lnTo>
                    <a:lnTo>
                      <a:pt x="79" y="37"/>
                    </a:lnTo>
                    <a:lnTo>
                      <a:pt x="81" y="44"/>
                    </a:lnTo>
                    <a:lnTo>
                      <a:pt x="82" y="50"/>
                    </a:lnTo>
                    <a:lnTo>
                      <a:pt x="83" y="57"/>
                    </a:lnTo>
                    <a:lnTo>
                      <a:pt x="84" y="64"/>
                    </a:lnTo>
                    <a:lnTo>
                      <a:pt x="89" y="6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" name="Freeform 125"/>
              <p:cNvSpPr>
                <a:spLocks/>
              </p:cNvSpPr>
              <p:nvPr/>
            </p:nvSpPr>
            <p:spPr bwMode="auto">
              <a:xfrm>
                <a:off x="3002483" y="2685356"/>
                <a:ext cx="42863" cy="52387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1" y="3"/>
                  </a:cxn>
                  <a:cxn ang="0">
                    <a:pos x="20" y="3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7" y="5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5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5" y="33"/>
                  </a:cxn>
                  <a:cxn ang="0">
                    <a:pos x="15" y="33"/>
                  </a:cxn>
                </a:cxnLst>
                <a:rect l="0" t="0" r="r" b="b"/>
                <a:pathLst>
                  <a:path w="27" h="33">
                    <a:moveTo>
                      <a:pt x="15" y="33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5" y="33"/>
                    </a:lnTo>
                    <a:lnTo>
                      <a:pt x="15" y="3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" name="Freeform 126"/>
              <p:cNvSpPr>
                <a:spLocks/>
              </p:cNvSpPr>
              <p:nvPr/>
            </p:nvSpPr>
            <p:spPr bwMode="auto">
              <a:xfrm>
                <a:off x="3370783" y="2607568"/>
                <a:ext cx="133350" cy="106362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68" y="1"/>
                  </a:cxn>
                  <a:cxn ang="0">
                    <a:pos x="53" y="3"/>
                  </a:cxn>
                  <a:cxn ang="0">
                    <a:pos x="45" y="4"/>
                  </a:cxn>
                  <a:cxn ang="0">
                    <a:pos x="38" y="6"/>
                  </a:cxn>
                  <a:cxn ang="0">
                    <a:pos x="31" y="8"/>
                  </a:cxn>
                  <a:cxn ang="0">
                    <a:pos x="24" y="11"/>
                  </a:cxn>
                  <a:cxn ang="0">
                    <a:pos x="19" y="15"/>
                  </a:cxn>
                  <a:cxn ang="0">
                    <a:pos x="14" y="20"/>
                  </a:cxn>
                  <a:cxn ang="0">
                    <a:pos x="9" y="25"/>
                  </a:cxn>
                  <a:cxn ang="0">
                    <a:pos x="6" y="31"/>
                  </a:cxn>
                  <a:cxn ang="0">
                    <a:pos x="3" y="38"/>
                  </a:cxn>
                  <a:cxn ang="0">
                    <a:pos x="2" y="47"/>
                  </a:cxn>
                  <a:cxn ang="0">
                    <a:pos x="0" y="56"/>
                  </a:cxn>
                  <a:cxn ang="0">
                    <a:pos x="2" y="67"/>
                  </a:cxn>
                  <a:cxn ang="0">
                    <a:pos x="6" y="65"/>
                  </a:cxn>
                  <a:cxn ang="0">
                    <a:pos x="6" y="56"/>
                  </a:cxn>
                  <a:cxn ang="0">
                    <a:pos x="6" y="47"/>
                  </a:cxn>
                  <a:cxn ang="0">
                    <a:pos x="7" y="39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7" y="23"/>
                  </a:cxn>
                  <a:cxn ang="0">
                    <a:pos x="21" y="19"/>
                  </a:cxn>
                  <a:cxn ang="0">
                    <a:pos x="27" y="15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6" y="9"/>
                  </a:cxn>
                  <a:cxn ang="0">
                    <a:pos x="53" y="8"/>
                  </a:cxn>
                  <a:cxn ang="0">
                    <a:pos x="68" y="6"/>
                  </a:cxn>
                  <a:cxn ang="0">
                    <a:pos x="84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67">
                    <a:moveTo>
                      <a:pt x="84" y="0"/>
                    </a:moveTo>
                    <a:lnTo>
                      <a:pt x="68" y="1"/>
                    </a:lnTo>
                    <a:lnTo>
                      <a:pt x="53" y="3"/>
                    </a:lnTo>
                    <a:lnTo>
                      <a:pt x="45" y="4"/>
                    </a:lnTo>
                    <a:lnTo>
                      <a:pt x="38" y="6"/>
                    </a:lnTo>
                    <a:lnTo>
                      <a:pt x="31" y="8"/>
                    </a:lnTo>
                    <a:lnTo>
                      <a:pt x="24" y="11"/>
                    </a:lnTo>
                    <a:lnTo>
                      <a:pt x="19" y="15"/>
                    </a:lnTo>
                    <a:lnTo>
                      <a:pt x="14" y="20"/>
                    </a:lnTo>
                    <a:lnTo>
                      <a:pt x="9" y="25"/>
                    </a:lnTo>
                    <a:lnTo>
                      <a:pt x="6" y="31"/>
                    </a:lnTo>
                    <a:lnTo>
                      <a:pt x="3" y="38"/>
                    </a:lnTo>
                    <a:lnTo>
                      <a:pt x="2" y="47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6" y="65"/>
                    </a:lnTo>
                    <a:lnTo>
                      <a:pt x="6" y="56"/>
                    </a:lnTo>
                    <a:lnTo>
                      <a:pt x="6" y="47"/>
                    </a:lnTo>
                    <a:lnTo>
                      <a:pt x="7" y="39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7" y="15"/>
                    </a:lnTo>
                    <a:lnTo>
                      <a:pt x="32" y="12"/>
                    </a:lnTo>
                    <a:lnTo>
                      <a:pt x="39" y="10"/>
                    </a:lnTo>
                    <a:lnTo>
                      <a:pt x="46" y="9"/>
                    </a:lnTo>
                    <a:lnTo>
                      <a:pt x="53" y="8"/>
                    </a:lnTo>
                    <a:lnTo>
                      <a:pt x="68" y="6"/>
                    </a:lnTo>
                    <a:lnTo>
                      <a:pt x="84" y="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1" name="Freeform 127"/>
              <p:cNvSpPr>
                <a:spLocks/>
              </p:cNvSpPr>
              <p:nvPr/>
            </p:nvSpPr>
            <p:spPr bwMode="auto">
              <a:xfrm>
                <a:off x="3478733" y="2590106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3" y="13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2"/>
                  </a:cxn>
                  <a:cxn ang="0">
                    <a:pos x="3" y="23"/>
                  </a:cxn>
                  <a:cxn ang="0">
                    <a:pos x="2" y="23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1" y="26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33" y="13"/>
                  </a:cxn>
                  <a:cxn ang="0">
                    <a:pos x="33" y="13"/>
                  </a:cxn>
                </a:cxnLst>
                <a:rect l="0" t="0" r="r" b="b"/>
                <a:pathLst>
                  <a:path w="33" h="27">
                    <a:moveTo>
                      <a:pt x="33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2" y="23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1" y="26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33" y="13"/>
                    </a:lnTo>
                    <a:lnTo>
                      <a:pt x="33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6" name="直線矢印コネクタ 205"/>
              <p:cNvCxnSpPr/>
              <p:nvPr/>
            </p:nvCxnSpPr>
            <p:spPr>
              <a:xfrm>
                <a:off x="3635896" y="2511946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/>
            <p:cNvSpPr txBox="1"/>
            <p:nvPr/>
          </p:nvSpPr>
          <p:spPr>
            <a:xfrm>
              <a:off x="3200373" y="3078718"/>
              <a:ext cx="2281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New</a:t>
              </a:r>
              <a:r>
                <a:rPr kumimoji="1" lang="ko-KR" altLang="en-US" dirty="0" smtClean="0"/>
                <a:t>형 서브스크립션</a:t>
              </a:r>
              <a:endParaRPr kumimoji="1" lang="ja-JP" altLang="en-US" dirty="0"/>
            </a:p>
          </p:txBody>
        </p:sp>
        <p:grpSp>
          <p:nvGrpSpPr>
            <p:cNvPr id="6" name="グループ化 215"/>
            <p:cNvGrpSpPr/>
            <p:nvPr/>
          </p:nvGrpSpPr>
          <p:grpSpPr>
            <a:xfrm>
              <a:off x="2411760" y="3614353"/>
              <a:ext cx="4176464" cy="864096"/>
              <a:chOff x="2411760" y="3614353"/>
              <a:chExt cx="4176464" cy="864096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2411760" y="3622291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" name="Rectangle 23"/>
              <p:cNvSpPr>
                <a:spLocks noChangeArrowheads="1"/>
              </p:cNvSpPr>
              <p:nvPr/>
            </p:nvSpPr>
            <p:spPr bwMode="auto">
              <a:xfrm>
                <a:off x="5667474" y="3622291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5650012" y="3614353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5392663" y="392154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flipH="1">
                <a:off x="4130427" y="3923324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119773" y="3631355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106783" y="3642388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93" name="直線コネクタ 92"/>
              <p:cNvCxnSpPr/>
              <p:nvPr/>
            </p:nvCxnSpPr>
            <p:spPr>
              <a:xfrm>
                <a:off x="2411760" y="3614353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/>
              <p:nvPr/>
            </p:nvCxnSpPr>
            <p:spPr>
              <a:xfrm rot="5400000" flipH="1" flipV="1">
                <a:off x="3707904" y="4046401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3522290" y="3885741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6"/>
                  </a:cxn>
                  <a:cxn ang="0">
                    <a:pos x="27" y="106"/>
                  </a:cxn>
                  <a:cxn ang="0">
                    <a:pos x="21" y="94"/>
                  </a:cxn>
                  <a:cxn ang="0">
                    <a:pos x="15" y="83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3"/>
                  </a:cxn>
                  <a:cxn ang="0">
                    <a:pos x="36" y="14"/>
                  </a:cxn>
                  <a:cxn ang="0">
                    <a:pos x="44" y="5"/>
                  </a:cxn>
                  <a:cxn ang="0">
                    <a:pos x="37" y="0"/>
                  </a:cxn>
                  <a:cxn ang="0">
                    <a:pos x="29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5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8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6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6"/>
                  </a:cxn>
                </a:cxnLst>
                <a:rect l="0" t="0" r="r" b="b"/>
                <a:pathLst>
                  <a:path w="44" h="110">
                    <a:moveTo>
                      <a:pt x="27" y="106"/>
                    </a:moveTo>
                    <a:lnTo>
                      <a:pt x="27" y="106"/>
                    </a:lnTo>
                    <a:lnTo>
                      <a:pt x="21" y="94"/>
                    </a:lnTo>
                    <a:lnTo>
                      <a:pt x="15" y="83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4" y="5"/>
                    </a:lnTo>
                    <a:lnTo>
                      <a:pt x="37" y="0"/>
                    </a:lnTo>
                    <a:lnTo>
                      <a:pt x="29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5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8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6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3554040" y="4054016"/>
                <a:ext cx="60325" cy="87312"/>
              </a:xfrm>
              <a:custGeom>
                <a:avLst/>
                <a:gdLst/>
                <a:ahLst/>
                <a:cxnLst>
                  <a:cxn ang="0">
                    <a:pos x="30" y="55"/>
                  </a:cxn>
                  <a:cxn ang="0">
                    <a:pos x="38" y="50"/>
                  </a:cxn>
                  <a:cxn ang="0">
                    <a:pos x="7" y="0"/>
                  </a:cxn>
                  <a:cxn ang="0">
                    <a:pos x="0" y="4"/>
                  </a:cxn>
                  <a:cxn ang="0">
                    <a:pos x="30" y="55"/>
                  </a:cxn>
                  <a:cxn ang="0">
                    <a:pos x="30" y="55"/>
                  </a:cxn>
                </a:cxnLst>
                <a:rect l="0" t="0" r="r" b="b"/>
                <a:pathLst>
                  <a:path w="38" h="55">
                    <a:moveTo>
                      <a:pt x="30" y="55"/>
                    </a:moveTo>
                    <a:lnTo>
                      <a:pt x="38" y="5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30" y="55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3511178" y="4133391"/>
                <a:ext cx="114300" cy="247650"/>
              </a:xfrm>
              <a:custGeom>
                <a:avLst/>
                <a:gdLst/>
                <a:ahLst/>
                <a:cxnLst>
                  <a:cxn ang="0">
                    <a:pos x="21" y="151"/>
                  </a:cxn>
                  <a:cxn ang="0">
                    <a:pos x="17" y="143"/>
                  </a:cxn>
                  <a:cxn ang="0">
                    <a:pos x="15" y="135"/>
                  </a:cxn>
                  <a:cxn ang="0">
                    <a:pos x="12" y="128"/>
                  </a:cxn>
                  <a:cxn ang="0">
                    <a:pos x="10" y="122"/>
                  </a:cxn>
                  <a:cxn ang="0">
                    <a:pos x="10" y="115"/>
                  </a:cxn>
                  <a:cxn ang="0">
                    <a:pos x="10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7" y="91"/>
                  </a:cxn>
                  <a:cxn ang="0">
                    <a:pos x="22" y="83"/>
                  </a:cxn>
                  <a:cxn ang="0">
                    <a:pos x="30" y="76"/>
                  </a:cxn>
                  <a:cxn ang="0">
                    <a:pos x="37" y="68"/>
                  </a:cxn>
                  <a:cxn ang="0">
                    <a:pos x="45" y="62"/>
                  </a:cxn>
                  <a:cxn ang="0">
                    <a:pos x="54" y="55"/>
                  </a:cxn>
                  <a:cxn ang="0">
                    <a:pos x="61" y="49"/>
                  </a:cxn>
                  <a:cxn ang="0">
                    <a:pos x="67" y="41"/>
                  </a:cxn>
                  <a:cxn ang="0">
                    <a:pos x="69" y="37"/>
                  </a:cxn>
                  <a:cxn ang="0">
                    <a:pos x="71" y="33"/>
                  </a:cxn>
                  <a:cxn ang="0">
                    <a:pos x="72" y="28"/>
                  </a:cxn>
                  <a:cxn ang="0">
                    <a:pos x="72" y="23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8" y="6"/>
                  </a:cxn>
                  <a:cxn ang="0">
                    <a:pos x="65" y="0"/>
                  </a:cxn>
                  <a:cxn ang="0">
                    <a:pos x="57" y="5"/>
                  </a:cxn>
                  <a:cxn ang="0">
                    <a:pos x="60" y="10"/>
                  </a:cxn>
                  <a:cxn ang="0">
                    <a:pos x="63" y="15"/>
                  </a:cxn>
                  <a:cxn ang="0">
                    <a:pos x="64" y="19"/>
                  </a:cxn>
                  <a:cxn ang="0">
                    <a:pos x="64" y="23"/>
                  </a:cxn>
                  <a:cxn ang="0">
                    <a:pos x="64" y="27"/>
                  </a:cxn>
                  <a:cxn ang="0">
                    <a:pos x="63" y="30"/>
                  </a:cxn>
                  <a:cxn ang="0">
                    <a:pos x="61" y="34"/>
                  </a:cxn>
                  <a:cxn ang="0">
                    <a:pos x="59" y="36"/>
                  </a:cxn>
                  <a:cxn ang="0">
                    <a:pos x="55" y="42"/>
                  </a:cxn>
                  <a:cxn ang="0">
                    <a:pos x="47" y="49"/>
                  </a:cxn>
                  <a:cxn ang="0">
                    <a:pos x="40" y="55"/>
                  </a:cxn>
                  <a:cxn ang="0">
                    <a:pos x="32" y="62"/>
                  </a:cxn>
                  <a:cxn ang="0">
                    <a:pos x="23" y="70"/>
                  </a:cxn>
                  <a:cxn ang="0">
                    <a:pos x="16" y="77"/>
                  </a:cxn>
                  <a:cxn ang="0">
                    <a:pos x="9" y="86"/>
                  </a:cxn>
                  <a:cxn ang="0">
                    <a:pos x="4" y="97"/>
                  </a:cxn>
                  <a:cxn ang="0">
                    <a:pos x="3" y="102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3" y="131"/>
                  </a:cxn>
                  <a:cxn ang="0">
                    <a:pos x="6" y="138"/>
                  </a:cxn>
                  <a:cxn ang="0">
                    <a:pos x="9" y="147"/>
                  </a:cxn>
                  <a:cxn ang="0">
                    <a:pos x="13" y="156"/>
                  </a:cxn>
                  <a:cxn ang="0">
                    <a:pos x="21" y="151"/>
                  </a:cxn>
                </a:cxnLst>
                <a:rect l="0" t="0" r="r" b="b"/>
                <a:pathLst>
                  <a:path w="72" h="156">
                    <a:moveTo>
                      <a:pt x="21" y="151"/>
                    </a:moveTo>
                    <a:lnTo>
                      <a:pt x="17" y="143"/>
                    </a:lnTo>
                    <a:lnTo>
                      <a:pt x="15" y="135"/>
                    </a:lnTo>
                    <a:lnTo>
                      <a:pt x="12" y="128"/>
                    </a:lnTo>
                    <a:lnTo>
                      <a:pt x="10" y="122"/>
                    </a:lnTo>
                    <a:lnTo>
                      <a:pt x="10" y="115"/>
                    </a:lnTo>
                    <a:lnTo>
                      <a:pt x="10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7" y="91"/>
                    </a:lnTo>
                    <a:lnTo>
                      <a:pt x="22" y="83"/>
                    </a:lnTo>
                    <a:lnTo>
                      <a:pt x="30" y="76"/>
                    </a:lnTo>
                    <a:lnTo>
                      <a:pt x="37" y="68"/>
                    </a:lnTo>
                    <a:lnTo>
                      <a:pt x="45" y="62"/>
                    </a:lnTo>
                    <a:lnTo>
                      <a:pt x="54" y="55"/>
                    </a:lnTo>
                    <a:lnTo>
                      <a:pt x="61" y="49"/>
                    </a:lnTo>
                    <a:lnTo>
                      <a:pt x="67" y="41"/>
                    </a:lnTo>
                    <a:lnTo>
                      <a:pt x="69" y="37"/>
                    </a:lnTo>
                    <a:lnTo>
                      <a:pt x="71" y="33"/>
                    </a:lnTo>
                    <a:lnTo>
                      <a:pt x="72" y="28"/>
                    </a:lnTo>
                    <a:lnTo>
                      <a:pt x="72" y="23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8" y="6"/>
                    </a:lnTo>
                    <a:lnTo>
                      <a:pt x="65" y="0"/>
                    </a:lnTo>
                    <a:lnTo>
                      <a:pt x="57" y="5"/>
                    </a:lnTo>
                    <a:lnTo>
                      <a:pt x="60" y="10"/>
                    </a:lnTo>
                    <a:lnTo>
                      <a:pt x="63" y="15"/>
                    </a:lnTo>
                    <a:lnTo>
                      <a:pt x="64" y="19"/>
                    </a:lnTo>
                    <a:lnTo>
                      <a:pt x="64" y="23"/>
                    </a:lnTo>
                    <a:lnTo>
                      <a:pt x="64" y="27"/>
                    </a:lnTo>
                    <a:lnTo>
                      <a:pt x="63" y="30"/>
                    </a:lnTo>
                    <a:lnTo>
                      <a:pt x="61" y="34"/>
                    </a:lnTo>
                    <a:lnTo>
                      <a:pt x="59" y="36"/>
                    </a:lnTo>
                    <a:lnTo>
                      <a:pt x="55" y="42"/>
                    </a:lnTo>
                    <a:lnTo>
                      <a:pt x="47" y="49"/>
                    </a:lnTo>
                    <a:lnTo>
                      <a:pt x="40" y="55"/>
                    </a:lnTo>
                    <a:lnTo>
                      <a:pt x="32" y="62"/>
                    </a:lnTo>
                    <a:lnTo>
                      <a:pt x="23" y="70"/>
                    </a:lnTo>
                    <a:lnTo>
                      <a:pt x="16" y="77"/>
                    </a:lnTo>
                    <a:lnTo>
                      <a:pt x="9" y="86"/>
                    </a:lnTo>
                    <a:lnTo>
                      <a:pt x="4" y="97"/>
                    </a:lnTo>
                    <a:lnTo>
                      <a:pt x="3" y="102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3" y="131"/>
                    </a:lnTo>
                    <a:lnTo>
                      <a:pt x="6" y="138"/>
                    </a:lnTo>
                    <a:lnTo>
                      <a:pt x="9" y="147"/>
                    </a:lnTo>
                    <a:lnTo>
                      <a:pt x="13" y="156"/>
                    </a:lnTo>
                    <a:lnTo>
                      <a:pt x="21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536578" y="4317541"/>
                <a:ext cx="20638" cy="74612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9" y="44"/>
                  </a:cxn>
                  <a:cxn ang="0">
                    <a:pos x="13" y="2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7" y="40"/>
                  </a:cxn>
                  <a:cxn ang="0">
                    <a:pos x="3" y="47"/>
                  </a:cxn>
                </a:cxnLst>
                <a:rect l="0" t="0" r="r" b="b"/>
                <a:pathLst>
                  <a:path w="13" h="47">
                    <a:moveTo>
                      <a:pt x="3" y="47"/>
                    </a:moveTo>
                    <a:lnTo>
                      <a:pt x="9" y="44"/>
                    </a:lnTo>
                    <a:lnTo>
                      <a:pt x="13" y="2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7" y="40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3541340" y="4387391"/>
                <a:ext cx="9525" cy="111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7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7">
                    <a:moveTo>
                      <a:pt x="0" y="3"/>
                    </a:moveTo>
                    <a:lnTo>
                      <a:pt x="5" y="7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3481015" y="4347704"/>
                <a:ext cx="66675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8"/>
                  </a:cxn>
                  <a:cxn ang="0">
                    <a:pos x="38" y="28"/>
                  </a:cxn>
                  <a:cxn ang="0">
                    <a:pos x="42" y="2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2" h="28">
                    <a:moveTo>
                      <a:pt x="2" y="4"/>
                    </a:moveTo>
                    <a:lnTo>
                      <a:pt x="0" y="8"/>
                    </a:lnTo>
                    <a:lnTo>
                      <a:pt x="38" y="28"/>
                    </a:lnTo>
                    <a:lnTo>
                      <a:pt x="42" y="2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" name="Rectangle 144"/>
              <p:cNvSpPr>
                <a:spLocks noChangeArrowheads="1"/>
              </p:cNvSpPr>
              <p:nvPr/>
            </p:nvSpPr>
            <p:spPr bwMode="auto">
              <a:xfrm>
                <a:off x="3352428" y="3746041"/>
                <a:ext cx="60007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Publisher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2876178" y="3880979"/>
                <a:ext cx="69850" cy="174625"/>
              </a:xfrm>
              <a:custGeom>
                <a:avLst/>
                <a:gdLst/>
                <a:ahLst/>
                <a:cxnLst>
                  <a:cxn ang="0">
                    <a:pos x="27" y="105"/>
                  </a:cxn>
                  <a:cxn ang="0">
                    <a:pos x="27" y="105"/>
                  </a:cxn>
                  <a:cxn ang="0">
                    <a:pos x="20" y="93"/>
                  </a:cxn>
                  <a:cxn ang="0">
                    <a:pos x="15" y="82"/>
                  </a:cxn>
                  <a:cxn ang="0">
                    <a:pos x="12" y="73"/>
                  </a:cxn>
                  <a:cxn ang="0">
                    <a:pos x="10" y="65"/>
                  </a:cxn>
                  <a:cxn ang="0">
                    <a:pos x="9" y="57"/>
                  </a:cxn>
                  <a:cxn ang="0">
                    <a:pos x="10" y="51"/>
                  </a:cxn>
                  <a:cxn ang="0">
                    <a:pos x="11" y="45"/>
                  </a:cxn>
                  <a:cxn ang="0">
                    <a:pos x="13" y="40"/>
                  </a:cxn>
                  <a:cxn ang="0">
                    <a:pos x="20" y="31"/>
                  </a:cxn>
                  <a:cxn ang="0">
                    <a:pos x="27" y="22"/>
                  </a:cxn>
                  <a:cxn ang="0">
                    <a:pos x="36" y="15"/>
                  </a:cxn>
                  <a:cxn ang="0">
                    <a:pos x="44" y="6"/>
                  </a:cxn>
                  <a:cxn ang="0">
                    <a:pos x="37" y="0"/>
                  </a:cxn>
                  <a:cxn ang="0">
                    <a:pos x="30" y="8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1" y="50"/>
                  </a:cxn>
                  <a:cxn ang="0">
                    <a:pos x="0" y="57"/>
                  </a:cxn>
                  <a:cxn ang="0">
                    <a:pos x="1" y="66"/>
                  </a:cxn>
                  <a:cxn ang="0">
                    <a:pos x="3" y="76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7" y="105"/>
                  </a:cxn>
                </a:cxnLst>
                <a:rect l="0" t="0" r="r" b="b"/>
                <a:pathLst>
                  <a:path w="44" h="110">
                    <a:moveTo>
                      <a:pt x="27" y="105"/>
                    </a:moveTo>
                    <a:lnTo>
                      <a:pt x="27" y="105"/>
                    </a:lnTo>
                    <a:lnTo>
                      <a:pt x="20" y="93"/>
                    </a:lnTo>
                    <a:lnTo>
                      <a:pt x="15" y="82"/>
                    </a:lnTo>
                    <a:lnTo>
                      <a:pt x="12" y="73"/>
                    </a:lnTo>
                    <a:lnTo>
                      <a:pt x="10" y="65"/>
                    </a:lnTo>
                    <a:lnTo>
                      <a:pt x="9" y="57"/>
                    </a:lnTo>
                    <a:lnTo>
                      <a:pt x="10" y="51"/>
                    </a:lnTo>
                    <a:lnTo>
                      <a:pt x="11" y="45"/>
                    </a:lnTo>
                    <a:lnTo>
                      <a:pt x="13" y="40"/>
                    </a:lnTo>
                    <a:lnTo>
                      <a:pt x="20" y="31"/>
                    </a:lnTo>
                    <a:lnTo>
                      <a:pt x="27" y="22"/>
                    </a:lnTo>
                    <a:lnTo>
                      <a:pt x="36" y="15"/>
                    </a:lnTo>
                    <a:lnTo>
                      <a:pt x="44" y="6"/>
                    </a:lnTo>
                    <a:lnTo>
                      <a:pt x="37" y="0"/>
                    </a:lnTo>
                    <a:lnTo>
                      <a:pt x="30" y="8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1" y="50"/>
                    </a:lnTo>
                    <a:lnTo>
                      <a:pt x="0" y="57"/>
                    </a:lnTo>
                    <a:lnTo>
                      <a:pt x="1" y="66"/>
                    </a:lnTo>
                    <a:lnTo>
                      <a:pt x="3" y="76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7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2907928" y="4047666"/>
                <a:ext cx="60325" cy="88900"/>
              </a:xfrm>
              <a:custGeom>
                <a:avLst/>
                <a:gdLst/>
                <a:ahLst/>
                <a:cxnLst>
                  <a:cxn ang="0">
                    <a:pos x="30" y="56"/>
                  </a:cxn>
                  <a:cxn ang="0">
                    <a:pos x="38" y="5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30" y="56"/>
                  </a:cxn>
                  <a:cxn ang="0">
                    <a:pos x="30" y="56"/>
                  </a:cxn>
                </a:cxnLst>
                <a:rect l="0" t="0" r="r" b="b"/>
                <a:pathLst>
                  <a:path w="38" h="56">
                    <a:moveTo>
                      <a:pt x="30" y="56"/>
                    </a:moveTo>
                    <a:lnTo>
                      <a:pt x="38" y="51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0" y="56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1" name="Freeform 147"/>
              <p:cNvSpPr>
                <a:spLocks/>
              </p:cNvSpPr>
              <p:nvPr/>
            </p:nvSpPr>
            <p:spPr bwMode="auto">
              <a:xfrm>
                <a:off x="2866653" y="4128629"/>
                <a:ext cx="114300" cy="246062"/>
              </a:xfrm>
              <a:custGeom>
                <a:avLst/>
                <a:gdLst/>
                <a:ahLst/>
                <a:cxnLst>
                  <a:cxn ang="0">
                    <a:pos x="20" y="151"/>
                  </a:cxn>
                  <a:cxn ang="0">
                    <a:pos x="16" y="142"/>
                  </a:cxn>
                  <a:cxn ang="0">
                    <a:pos x="13" y="135"/>
                  </a:cxn>
                  <a:cxn ang="0">
                    <a:pos x="11" y="128"/>
                  </a:cxn>
                  <a:cxn ang="0">
                    <a:pos x="9" y="122"/>
                  </a:cxn>
                  <a:cxn ang="0">
                    <a:pos x="9" y="115"/>
                  </a:cxn>
                  <a:cxn ang="0">
                    <a:pos x="9" y="110"/>
                  </a:cxn>
                  <a:cxn ang="0">
                    <a:pos x="11" y="104"/>
                  </a:cxn>
                  <a:cxn ang="0">
                    <a:pos x="12" y="100"/>
                  </a:cxn>
                  <a:cxn ang="0">
                    <a:pos x="16" y="91"/>
                  </a:cxn>
                  <a:cxn ang="0">
                    <a:pos x="21" y="82"/>
                  </a:cxn>
                  <a:cxn ang="0">
                    <a:pos x="28" y="76"/>
                  </a:cxn>
                  <a:cxn ang="0">
                    <a:pos x="37" y="69"/>
                  </a:cxn>
                  <a:cxn ang="0">
                    <a:pos x="44" y="62"/>
                  </a:cxn>
                  <a:cxn ang="0">
                    <a:pos x="53" y="55"/>
                  </a:cxn>
                  <a:cxn ang="0">
                    <a:pos x="60" y="49"/>
                  </a:cxn>
                  <a:cxn ang="0">
                    <a:pos x="66" y="41"/>
                  </a:cxn>
                  <a:cxn ang="0">
                    <a:pos x="68" y="37"/>
                  </a:cxn>
                  <a:cxn ang="0">
                    <a:pos x="71" y="32"/>
                  </a:cxn>
                  <a:cxn ang="0">
                    <a:pos x="72" y="28"/>
                  </a:cxn>
                  <a:cxn ang="0">
                    <a:pos x="72" y="22"/>
                  </a:cxn>
                  <a:cxn ang="0">
                    <a:pos x="72" y="17"/>
                  </a:cxn>
                  <a:cxn ang="0">
                    <a:pos x="71" y="12"/>
                  </a:cxn>
                  <a:cxn ang="0">
                    <a:pos x="67" y="6"/>
                  </a:cxn>
                  <a:cxn ang="0">
                    <a:pos x="64" y="0"/>
                  </a:cxn>
                  <a:cxn ang="0">
                    <a:pos x="56" y="5"/>
                  </a:cxn>
                  <a:cxn ang="0">
                    <a:pos x="60" y="9"/>
                  </a:cxn>
                  <a:cxn ang="0">
                    <a:pos x="62" y="15"/>
                  </a:cxn>
                  <a:cxn ang="0">
                    <a:pos x="63" y="19"/>
                  </a:cxn>
                  <a:cxn ang="0">
                    <a:pos x="63" y="22"/>
                  </a:cxn>
                  <a:cxn ang="0">
                    <a:pos x="63" y="27"/>
                  </a:cxn>
                  <a:cxn ang="0">
                    <a:pos x="62" y="30"/>
                  </a:cxn>
                  <a:cxn ang="0">
                    <a:pos x="61" y="33"/>
                  </a:cxn>
                  <a:cxn ang="0">
                    <a:pos x="59" y="36"/>
                  </a:cxn>
                  <a:cxn ang="0">
                    <a:pos x="53" y="42"/>
                  </a:cxn>
                  <a:cxn ang="0">
                    <a:pos x="47" y="49"/>
                  </a:cxn>
                  <a:cxn ang="0">
                    <a:pos x="39" y="55"/>
                  </a:cxn>
                  <a:cxn ang="0">
                    <a:pos x="30" y="62"/>
                  </a:cxn>
                  <a:cxn ang="0">
                    <a:pos x="23" y="69"/>
                  </a:cxn>
                  <a:cxn ang="0">
                    <a:pos x="15" y="77"/>
                  </a:cxn>
                  <a:cxn ang="0">
                    <a:pos x="7" y="86"/>
                  </a:cxn>
                  <a:cxn ang="0">
                    <a:pos x="3" y="97"/>
                  </a:cxn>
                  <a:cxn ang="0">
                    <a:pos x="1" y="103"/>
                  </a:cxn>
                  <a:cxn ang="0">
                    <a:pos x="1" y="109"/>
                  </a:cxn>
                  <a:cxn ang="0">
                    <a:pos x="0" y="115"/>
                  </a:cxn>
                  <a:cxn ang="0">
                    <a:pos x="1" y="123"/>
                  </a:cxn>
                  <a:cxn ang="0">
                    <a:pos x="2" y="130"/>
                  </a:cxn>
                  <a:cxn ang="0">
                    <a:pos x="5" y="138"/>
                  </a:cxn>
                  <a:cxn ang="0">
                    <a:pos x="8" y="147"/>
                  </a:cxn>
                  <a:cxn ang="0">
                    <a:pos x="13" y="155"/>
                  </a:cxn>
                  <a:cxn ang="0">
                    <a:pos x="20" y="151"/>
                  </a:cxn>
                </a:cxnLst>
                <a:rect l="0" t="0" r="r" b="b"/>
                <a:pathLst>
                  <a:path w="72" h="155">
                    <a:moveTo>
                      <a:pt x="20" y="151"/>
                    </a:moveTo>
                    <a:lnTo>
                      <a:pt x="16" y="142"/>
                    </a:lnTo>
                    <a:lnTo>
                      <a:pt x="13" y="135"/>
                    </a:lnTo>
                    <a:lnTo>
                      <a:pt x="11" y="128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10"/>
                    </a:lnTo>
                    <a:lnTo>
                      <a:pt x="11" y="104"/>
                    </a:lnTo>
                    <a:lnTo>
                      <a:pt x="12" y="100"/>
                    </a:lnTo>
                    <a:lnTo>
                      <a:pt x="16" y="91"/>
                    </a:lnTo>
                    <a:lnTo>
                      <a:pt x="21" y="82"/>
                    </a:lnTo>
                    <a:lnTo>
                      <a:pt x="28" y="76"/>
                    </a:lnTo>
                    <a:lnTo>
                      <a:pt x="37" y="69"/>
                    </a:lnTo>
                    <a:lnTo>
                      <a:pt x="44" y="62"/>
                    </a:lnTo>
                    <a:lnTo>
                      <a:pt x="53" y="55"/>
                    </a:lnTo>
                    <a:lnTo>
                      <a:pt x="60" y="49"/>
                    </a:lnTo>
                    <a:lnTo>
                      <a:pt x="66" y="41"/>
                    </a:lnTo>
                    <a:lnTo>
                      <a:pt x="68" y="37"/>
                    </a:lnTo>
                    <a:lnTo>
                      <a:pt x="71" y="32"/>
                    </a:lnTo>
                    <a:lnTo>
                      <a:pt x="72" y="28"/>
                    </a:lnTo>
                    <a:lnTo>
                      <a:pt x="72" y="22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67" y="6"/>
                    </a:lnTo>
                    <a:lnTo>
                      <a:pt x="64" y="0"/>
                    </a:lnTo>
                    <a:lnTo>
                      <a:pt x="56" y="5"/>
                    </a:lnTo>
                    <a:lnTo>
                      <a:pt x="60" y="9"/>
                    </a:lnTo>
                    <a:lnTo>
                      <a:pt x="62" y="15"/>
                    </a:lnTo>
                    <a:lnTo>
                      <a:pt x="63" y="19"/>
                    </a:lnTo>
                    <a:lnTo>
                      <a:pt x="63" y="22"/>
                    </a:lnTo>
                    <a:lnTo>
                      <a:pt x="63" y="27"/>
                    </a:lnTo>
                    <a:lnTo>
                      <a:pt x="62" y="30"/>
                    </a:lnTo>
                    <a:lnTo>
                      <a:pt x="61" y="33"/>
                    </a:lnTo>
                    <a:lnTo>
                      <a:pt x="59" y="36"/>
                    </a:lnTo>
                    <a:lnTo>
                      <a:pt x="53" y="42"/>
                    </a:lnTo>
                    <a:lnTo>
                      <a:pt x="47" y="49"/>
                    </a:lnTo>
                    <a:lnTo>
                      <a:pt x="39" y="55"/>
                    </a:lnTo>
                    <a:lnTo>
                      <a:pt x="30" y="62"/>
                    </a:lnTo>
                    <a:lnTo>
                      <a:pt x="23" y="69"/>
                    </a:lnTo>
                    <a:lnTo>
                      <a:pt x="15" y="77"/>
                    </a:lnTo>
                    <a:lnTo>
                      <a:pt x="7" y="86"/>
                    </a:lnTo>
                    <a:lnTo>
                      <a:pt x="3" y="97"/>
                    </a:lnTo>
                    <a:lnTo>
                      <a:pt x="1" y="103"/>
                    </a:lnTo>
                    <a:lnTo>
                      <a:pt x="1" y="109"/>
                    </a:lnTo>
                    <a:lnTo>
                      <a:pt x="0" y="115"/>
                    </a:lnTo>
                    <a:lnTo>
                      <a:pt x="1" y="123"/>
                    </a:lnTo>
                    <a:lnTo>
                      <a:pt x="2" y="130"/>
                    </a:lnTo>
                    <a:lnTo>
                      <a:pt x="5" y="138"/>
                    </a:lnTo>
                    <a:lnTo>
                      <a:pt x="8" y="147"/>
                    </a:lnTo>
                    <a:lnTo>
                      <a:pt x="13" y="155"/>
                    </a:lnTo>
                    <a:lnTo>
                      <a:pt x="20" y="1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2890465" y="4312779"/>
                <a:ext cx="20638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10" y="44"/>
                  </a:cxn>
                  <a:cxn ang="0">
                    <a:pos x="13" y="1"/>
                  </a:cxn>
                  <a:cxn ang="0">
                    <a:pos x="4" y="0"/>
                  </a:cxn>
                  <a:cxn ang="0">
                    <a:pos x="0" y="43"/>
                  </a:cxn>
                  <a:cxn ang="0">
                    <a:pos x="6" y="39"/>
                  </a:cxn>
                  <a:cxn ang="0">
                    <a:pos x="2" y="47"/>
                  </a:cxn>
                </a:cxnLst>
                <a:rect l="0" t="0" r="r" b="b"/>
                <a:pathLst>
                  <a:path w="13" h="47">
                    <a:moveTo>
                      <a:pt x="2" y="47"/>
                    </a:moveTo>
                    <a:lnTo>
                      <a:pt x="10" y="44"/>
                    </a:lnTo>
                    <a:lnTo>
                      <a:pt x="13" y="1"/>
                    </a:lnTo>
                    <a:lnTo>
                      <a:pt x="4" y="0"/>
                    </a:lnTo>
                    <a:lnTo>
                      <a:pt x="0" y="43"/>
                    </a:lnTo>
                    <a:lnTo>
                      <a:pt x="6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2893640" y="4382629"/>
                <a:ext cx="12700" cy="95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6"/>
                  </a:cxn>
                  <a:cxn ang="0">
                    <a:pos x="8" y="0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6"/>
                    </a:lnTo>
                    <a:lnTo>
                      <a:pt x="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2834903" y="4342941"/>
                <a:ext cx="65088" cy="4445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7"/>
                  </a:cxn>
                  <a:cxn ang="0">
                    <a:pos x="37" y="28"/>
                  </a:cxn>
                  <a:cxn ang="0">
                    <a:pos x="41" y="20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1" h="28">
                    <a:moveTo>
                      <a:pt x="2" y="4"/>
                    </a:moveTo>
                    <a:lnTo>
                      <a:pt x="0" y="7"/>
                    </a:lnTo>
                    <a:lnTo>
                      <a:pt x="37" y="28"/>
                    </a:lnTo>
                    <a:lnTo>
                      <a:pt x="41" y="20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5" name="Rectangle 151"/>
              <p:cNvSpPr>
                <a:spLocks noChangeArrowheads="1"/>
              </p:cNvSpPr>
              <p:nvPr/>
            </p:nvSpPr>
            <p:spPr bwMode="auto">
              <a:xfrm>
                <a:off x="2733303" y="3739691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060328" y="40778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Timer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3287340" y="3987341"/>
                <a:ext cx="223838" cy="71437"/>
              </a:xfrm>
              <a:custGeom>
                <a:avLst/>
                <a:gdLst/>
                <a:ahLst/>
                <a:cxnLst>
                  <a:cxn ang="0">
                    <a:pos x="141" y="36"/>
                  </a:cxn>
                  <a:cxn ang="0">
                    <a:pos x="2" y="0"/>
                  </a:cxn>
                  <a:cxn ang="0">
                    <a:pos x="0" y="9"/>
                  </a:cxn>
                  <a:cxn ang="0">
                    <a:pos x="139" y="45"/>
                  </a:cxn>
                  <a:cxn ang="0">
                    <a:pos x="141" y="36"/>
                  </a:cxn>
                </a:cxnLst>
                <a:rect l="0" t="0" r="r" b="b"/>
                <a:pathLst>
                  <a:path w="141" h="45">
                    <a:moveTo>
                      <a:pt x="141" y="36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39" y="45"/>
                    </a:lnTo>
                    <a:lnTo>
                      <a:pt x="141" y="3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3449265" y="3996866"/>
                <a:ext cx="109538" cy="84137"/>
              </a:xfrm>
              <a:custGeom>
                <a:avLst/>
                <a:gdLst/>
                <a:ahLst/>
                <a:cxnLst>
                  <a:cxn ang="0">
                    <a:pos x="69" y="4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7"/>
                  </a:cxn>
                  <a:cxn ang="0">
                    <a:pos x="15" y="9"/>
                  </a:cxn>
                  <a:cxn ang="0">
                    <a:pos x="15" y="11"/>
                  </a:cxn>
                  <a:cxn ang="0">
                    <a:pos x="15" y="13"/>
                  </a:cxn>
                  <a:cxn ang="0">
                    <a:pos x="15" y="15"/>
                  </a:cxn>
                  <a:cxn ang="0">
                    <a:pos x="15" y="16"/>
                  </a:cxn>
                  <a:cxn ang="0">
                    <a:pos x="15" y="18"/>
                  </a:cxn>
                  <a:cxn ang="0">
                    <a:pos x="15" y="19"/>
                  </a:cxn>
                  <a:cxn ang="0">
                    <a:pos x="15" y="21"/>
                  </a:cxn>
                  <a:cxn ang="0">
                    <a:pos x="15" y="24"/>
                  </a:cxn>
                  <a:cxn ang="0">
                    <a:pos x="14" y="25"/>
                  </a:cxn>
                  <a:cxn ang="0">
                    <a:pos x="14" y="27"/>
                  </a:cxn>
                  <a:cxn ang="0">
                    <a:pos x="14" y="28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2" y="33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11" y="38"/>
                  </a:cxn>
                  <a:cxn ang="0">
                    <a:pos x="10" y="39"/>
                  </a:cxn>
                  <a:cxn ang="0">
                    <a:pos x="9" y="41"/>
                  </a:cxn>
                  <a:cxn ang="0">
                    <a:pos x="8" y="42"/>
                  </a:cxn>
                  <a:cxn ang="0">
                    <a:pos x="7" y="44"/>
                  </a:cxn>
                  <a:cxn ang="0">
                    <a:pos x="7" y="45"/>
                  </a:cxn>
                  <a:cxn ang="0">
                    <a:pos x="6" y="47"/>
                  </a:cxn>
                  <a:cxn ang="0">
                    <a:pos x="4" y="49"/>
                  </a:cxn>
                  <a:cxn ang="0">
                    <a:pos x="3" y="50"/>
                  </a:cxn>
                  <a:cxn ang="0">
                    <a:pos x="2" y="52"/>
                  </a:cxn>
                  <a:cxn ang="0">
                    <a:pos x="0" y="53"/>
                  </a:cxn>
                  <a:cxn ang="0">
                    <a:pos x="69" y="42"/>
                  </a:cxn>
                  <a:cxn ang="0">
                    <a:pos x="69" y="42"/>
                  </a:cxn>
                </a:cxnLst>
                <a:rect l="0" t="0" r="r" b="b"/>
                <a:pathLst>
                  <a:path w="69" h="53">
                    <a:moveTo>
                      <a:pt x="69" y="42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4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1" y="37"/>
                    </a:lnTo>
                    <a:lnTo>
                      <a:pt x="11" y="38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8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4" y="49"/>
                    </a:lnTo>
                    <a:lnTo>
                      <a:pt x="3" y="50"/>
                    </a:lnTo>
                    <a:lnTo>
                      <a:pt x="2" y="52"/>
                    </a:lnTo>
                    <a:lnTo>
                      <a:pt x="0" y="53"/>
                    </a:lnTo>
                    <a:lnTo>
                      <a:pt x="69" y="42"/>
                    </a:lnTo>
                    <a:lnTo>
                      <a:pt x="69" y="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3109540" y="3904791"/>
                <a:ext cx="179388" cy="179387"/>
              </a:xfrm>
              <a:custGeom>
                <a:avLst/>
                <a:gdLst/>
                <a:ahLst/>
                <a:cxnLst>
                  <a:cxn ang="0">
                    <a:pos x="56" y="113"/>
                  </a:cxn>
                  <a:cxn ang="0">
                    <a:pos x="61" y="112"/>
                  </a:cxn>
                  <a:cxn ang="0">
                    <a:pos x="68" y="112"/>
                  </a:cxn>
                  <a:cxn ang="0">
                    <a:pos x="73" y="110"/>
                  </a:cxn>
                  <a:cxn ang="0">
                    <a:pos x="78" y="109"/>
                  </a:cxn>
                  <a:cxn ang="0">
                    <a:pos x="88" y="103"/>
                  </a:cxn>
                  <a:cxn ang="0">
                    <a:pos x="96" y="97"/>
                  </a:cxn>
                  <a:cxn ang="0">
                    <a:pos x="103" y="88"/>
                  </a:cxn>
                  <a:cxn ang="0">
                    <a:pos x="108" y="78"/>
                  </a:cxn>
                  <a:cxn ang="0">
                    <a:pos x="109" y="73"/>
                  </a:cxn>
                  <a:cxn ang="0">
                    <a:pos x="112" y="67"/>
                  </a:cxn>
                  <a:cxn ang="0">
                    <a:pos x="113" y="62"/>
                  </a:cxn>
                  <a:cxn ang="0">
                    <a:pos x="113" y="57"/>
                  </a:cxn>
                  <a:cxn ang="0">
                    <a:pos x="113" y="51"/>
                  </a:cxn>
                  <a:cxn ang="0">
                    <a:pos x="112" y="46"/>
                  </a:cxn>
                  <a:cxn ang="0">
                    <a:pos x="109" y="40"/>
                  </a:cxn>
                  <a:cxn ang="0">
                    <a:pos x="108" y="35"/>
                  </a:cxn>
                  <a:cxn ang="0">
                    <a:pos x="103" y="25"/>
                  </a:cxn>
                  <a:cxn ang="0">
                    <a:pos x="96" y="17"/>
                  </a:cxn>
                  <a:cxn ang="0">
                    <a:pos x="88" y="10"/>
                  </a:cxn>
                  <a:cxn ang="0">
                    <a:pos x="78" y="5"/>
                  </a:cxn>
                  <a:cxn ang="0">
                    <a:pos x="73" y="3"/>
                  </a:cxn>
                  <a:cxn ang="0">
                    <a:pos x="68" y="2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1" y="1"/>
                  </a:cxn>
                  <a:cxn ang="0">
                    <a:pos x="45" y="2"/>
                  </a:cxn>
                  <a:cxn ang="0">
                    <a:pos x="40" y="3"/>
                  </a:cxn>
                  <a:cxn ang="0">
                    <a:pos x="34" y="5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9" y="25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1" y="46"/>
                  </a:cxn>
                  <a:cxn ang="0">
                    <a:pos x="0" y="51"/>
                  </a:cxn>
                  <a:cxn ang="0">
                    <a:pos x="0" y="57"/>
                  </a:cxn>
                  <a:cxn ang="0">
                    <a:pos x="0" y="62"/>
                  </a:cxn>
                  <a:cxn ang="0">
                    <a:pos x="1" y="67"/>
                  </a:cxn>
                  <a:cxn ang="0">
                    <a:pos x="3" y="73"/>
                  </a:cxn>
                  <a:cxn ang="0">
                    <a:pos x="5" y="78"/>
                  </a:cxn>
                  <a:cxn ang="0">
                    <a:pos x="9" y="88"/>
                  </a:cxn>
                  <a:cxn ang="0">
                    <a:pos x="17" y="97"/>
                  </a:cxn>
                  <a:cxn ang="0">
                    <a:pos x="24" y="103"/>
                  </a:cxn>
                  <a:cxn ang="0">
                    <a:pos x="34" y="109"/>
                  </a:cxn>
                  <a:cxn ang="0">
                    <a:pos x="40" y="110"/>
                  </a:cxn>
                  <a:cxn ang="0">
                    <a:pos x="45" y="112"/>
                  </a:cxn>
                  <a:cxn ang="0">
                    <a:pos x="51" y="112"/>
                  </a:cxn>
                  <a:cxn ang="0">
                    <a:pos x="56" y="113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61" y="112"/>
                    </a:lnTo>
                    <a:lnTo>
                      <a:pt x="68" y="112"/>
                    </a:lnTo>
                    <a:lnTo>
                      <a:pt x="73" y="110"/>
                    </a:lnTo>
                    <a:lnTo>
                      <a:pt x="78" y="109"/>
                    </a:lnTo>
                    <a:lnTo>
                      <a:pt x="88" y="103"/>
                    </a:lnTo>
                    <a:lnTo>
                      <a:pt x="96" y="97"/>
                    </a:lnTo>
                    <a:lnTo>
                      <a:pt x="103" y="88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2" y="67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3" y="51"/>
                    </a:lnTo>
                    <a:lnTo>
                      <a:pt x="112" y="46"/>
                    </a:lnTo>
                    <a:lnTo>
                      <a:pt x="109" y="40"/>
                    </a:lnTo>
                    <a:lnTo>
                      <a:pt x="108" y="35"/>
                    </a:lnTo>
                    <a:lnTo>
                      <a:pt x="103" y="25"/>
                    </a:lnTo>
                    <a:lnTo>
                      <a:pt x="96" y="17"/>
                    </a:lnTo>
                    <a:lnTo>
                      <a:pt x="88" y="10"/>
                    </a:lnTo>
                    <a:lnTo>
                      <a:pt x="78" y="5"/>
                    </a:lnTo>
                    <a:lnTo>
                      <a:pt x="73" y="3"/>
                    </a:lnTo>
                    <a:lnTo>
                      <a:pt x="68" y="2"/>
                    </a:lnTo>
                    <a:lnTo>
                      <a:pt x="61" y="1"/>
                    </a:lnTo>
                    <a:lnTo>
                      <a:pt x="56" y="0"/>
                    </a:lnTo>
                    <a:lnTo>
                      <a:pt x="51" y="1"/>
                    </a:lnTo>
                    <a:lnTo>
                      <a:pt x="45" y="2"/>
                    </a:lnTo>
                    <a:lnTo>
                      <a:pt x="40" y="3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7" y="17"/>
                    </a:lnTo>
                    <a:lnTo>
                      <a:pt x="9" y="25"/>
                    </a:lnTo>
                    <a:lnTo>
                      <a:pt x="5" y="35"/>
                    </a:lnTo>
                    <a:lnTo>
                      <a:pt x="3" y="40"/>
                    </a:lnTo>
                    <a:lnTo>
                      <a:pt x="1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3" y="73"/>
                    </a:lnTo>
                    <a:lnTo>
                      <a:pt x="5" y="78"/>
                    </a:lnTo>
                    <a:lnTo>
                      <a:pt x="9" y="88"/>
                    </a:lnTo>
                    <a:lnTo>
                      <a:pt x="17" y="97"/>
                    </a:lnTo>
                    <a:lnTo>
                      <a:pt x="24" y="103"/>
                    </a:lnTo>
                    <a:lnTo>
                      <a:pt x="34" y="109"/>
                    </a:lnTo>
                    <a:lnTo>
                      <a:pt x="40" y="110"/>
                    </a:lnTo>
                    <a:lnTo>
                      <a:pt x="45" y="112"/>
                    </a:lnTo>
                    <a:lnTo>
                      <a:pt x="51" y="112"/>
                    </a:lnTo>
                    <a:lnTo>
                      <a:pt x="56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0" name="Freeform 157"/>
              <p:cNvSpPr>
                <a:spLocks noEditPoints="1"/>
              </p:cNvSpPr>
              <p:nvPr/>
            </p:nvSpPr>
            <p:spPr bwMode="auto">
              <a:xfrm>
                <a:off x="3101603" y="3896854"/>
                <a:ext cx="193675" cy="195262"/>
              </a:xfrm>
              <a:custGeom>
                <a:avLst/>
                <a:gdLst/>
                <a:ahLst/>
                <a:cxnLst>
                  <a:cxn ang="0">
                    <a:pos x="61" y="123"/>
                  </a:cxn>
                  <a:cxn ang="0">
                    <a:pos x="61" y="113"/>
                  </a:cxn>
                  <a:cxn ang="0">
                    <a:pos x="90" y="104"/>
                  </a:cxn>
                  <a:cxn ang="0">
                    <a:pos x="100" y="108"/>
                  </a:cxn>
                  <a:cxn ang="0">
                    <a:pos x="85" y="117"/>
                  </a:cxn>
                  <a:cxn ang="0">
                    <a:pos x="68" y="123"/>
                  </a:cxn>
                  <a:cxn ang="0">
                    <a:pos x="98" y="99"/>
                  </a:cxn>
                  <a:cxn ang="0">
                    <a:pos x="112" y="72"/>
                  </a:cxn>
                  <a:cxn ang="0">
                    <a:pos x="122" y="68"/>
                  </a:cxn>
                  <a:cxn ang="0">
                    <a:pos x="118" y="86"/>
                  </a:cxn>
                  <a:cxn ang="0">
                    <a:pos x="108" y="101"/>
                  </a:cxn>
                  <a:cxn ang="0">
                    <a:pos x="113" y="62"/>
                  </a:cxn>
                  <a:cxn ang="0">
                    <a:pos x="122" y="62"/>
                  </a:cxn>
                  <a:cxn ang="0">
                    <a:pos x="113" y="62"/>
                  </a:cxn>
                  <a:cxn ang="0">
                    <a:pos x="113" y="62"/>
                  </a:cxn>
                  <a:cxn ang="0">
                    <a:pos x="109" y="42"/>
                  </a:cxn>
                  <a:cxn ang="0">
                    <a:pos x="105" y="19"/>
                  </a:cxn>
                  <a:cxn ang="0">
                    <a:pos x="114" y="32"/>
                  </a:cxn>
                  <a:cxn ang="0">
                    <a:pos x="121" y="50"/>
                  </a:cxn>
                  <a:cxn ang="0">
                    <a:pos x="113" y="62"/>
                  </a:cxn>
                  <a:cxn ang="0">
                    <a:pos x="82" y="14"/>
                  </a:cxn>
                  <a:cxn ang="0">
                    <a:pos x="61" y="0"/>
                  </a:cxn>
                  <a:cxn ang="0">
                    <a:pos x="80" y="4"/>
                  </a:cxn>
                  <a:cxn ang="0">
                    <a:pos x="95" y="11"/>
                  </a:cxn>
                  <a:cxn ang="0">
                    <a:pos x="98" y="26"/>
                  </a:cxn>
                  <a:cxn ang="0">
                    <a:pos x="61" y="0"/>
                  </a:cxn>
                  <a:cxn ang="0">
                    <a:pos x="61" y="10"/>
                  </a:cxn>
                  <a:cxn ang="0">
                    <a:pos x="61" y="0"/>
                  </a:cxn>
                  <a:cxn ang="0">
                    <a:pos x="51" y="11"/>
                  </a:cxn>
                  <a:cxn ang="0">
                    <a:pos x="25" y="26"/>
                  </a:cxn>
                  <a:cxn ang="0">
                    <a:pos x="27" y="11"/>
                  </a:cxn>
                  <a:cxn ang="0">
                    <a:pos x="44" y="4"/>
                  </a:cxn>
                  <a:cxn ang="0">
                    <a:pos x="61" y="0"/>
                  </a:cxn>
                  <a:cxn ang="0">
                    <a:pos x="25" y="26"/>
                  </a:cxn>
                  <a:cxn ang="0">
                    <a:pos x="25" y="26"/>
                  </a:cxn>
                  <a:cxn ang="0">
                    <a:pos x="11" y="51"/>
                  </a:cxn>
                  <a:cxn ang="0">
                    <a:pos x="1" y="55"/>
                  </a:cxn>
                  <a:cxn ang="0">
                    <a:pos x="5" y="38"/>
                  </a:cxn>
                  <a:cxn ang="0">
                    <a:pos x="14" y="23"/>
                  </a:cxn>
                  <a:cxn ang="0">
                    <a:pos x="10" y="62"/>
                  </a:cxn>
                  <a:cxn ang="0">
                    <a:pos x="0" y="6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4" y="82"/>
                  </a:cxn>
                  <a:cxn ang="0">
                    <a:pos x="18" y="104"/>
                  </a:cxn>
                  <a:cxn ang="0">
                    <a:pos x="8" y="91"/>
                  </a:cxn>
                  <a:cxn ang="0">
                    <a:pos x="2" y="74"/>
                  </a:cxn>
                  <a:cxn ang="0">
                    <a:pos x="10" y="62"/>
                  </a:cxn>
                  <a:cxn ang="0">
                    <a:pos x="22" y="102"/>
                  </a:cxn>
                  <a:cxn ang="0">
                    <a:pos x="33" y="104"/>
                  </a:cxn>
                  <a:cxn ang="0">
                    <a:pos x="61" y="113"/>
                  </a:cxn>
                  <a:cxn ang="0">
                    <a:pos x="49" y="122"/>
                  </a:cxn>
                  <a:cxn ang="0">
                    <a:pos x="33" y="115"/>
                  </a:cxn>
                  <a:cxn ang="0">
                    <a:pos x="18" y="104"/>
                  </a:cxn>
                  <a:cxn ang="0">
                    <a:pos x="61" y="113"/>
                  </a:cxn>
                  <a:cxn ang="0">
                    <a:pos x="61" y="113"/>
                  </a:cxn>
                </a:cxnLst>
                <a:rect l="0" t="0" r="r" b="b"/>
                <a:pathLst>
                  <a:path w="122" h="123"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61" y="113"/>
                    </a:moveTo>
                    <a:lnTo>
                      <a:pt x="72" y="113"/>
                    </a:lnTo>
                    <a:lnTo>
                      <a:pt x="82" y="110"/>
                    </a:lnTo>
                    <a:lnTo>
                      <a:pt x="90" y="104"/>
                    </a:lnTo>
                    <a:lnTo>
                      <a:pt x="98" y="99"/>
                    </a:lnTo>
                    <a:lnTo>
                      <a:pt x="105" y="104"/>
                    </a:lnTo>
                    <a:lnTo>
                      <a:pt x="100" y="108"/>
                    </a:lnTo>
                    <a:lnTo>
                      <a:pt x="95" y="112"/>
                    </a:lnTo>
                    <a:lnTo>
                      <a:pt x="90" y="115"/>
                    </a:lnTo>
                    <a:lnTo>
                      <a:pt x="85" y="117"/>
                    </a:lnTo>
                    <a:lnTo>
                      <a:pt x="80" y="119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  <a:moveTo>
                      <a:pt x="98" y="99"/>
                    </a:moveTo>
                    <a:lnTo>
                      <a:pt x="105" y="91"/>
                    </a:lnTo>
                    <a:lnTo>
                      <a:pt x="109" y="82"/>
                    </a:lnTo>
                    <a:lnTo>
                      <a:pt x="112" y="72"/>
                    </a:ln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8"/>
                    </a:lnTo>
                    <a:lnTo>
                      <a:pt x="121" y="74"/>
                    </a:lnTo>
                    <a:lnTo>
                      <a:pt x="119" y="80"/>
                    </a:lnTo>
                    <a:lnTo>
                      <a:pt x="118" y="86"/>
                    </a:lnTo>
                    <a:lnTo>
                      <a:pt x="114" y="91"/>
                    </a:lnTo>
                    <a:lnTo>
                      <a:pt x="111" y="95"/>
                    </a:lnTo>
                    <a:lnTo>
                      <a:pt x="108" y="101"/>
                    </a:lnTo>
                    <a:lnTo>
                      <a:pt x="105" y="104"/>
                    </a:lnTo>
                    <a:lnTo>
                      <a:pt x="98" y="99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3" y="62"/>
                    </a:lnTo>
                    <a:lnTo>
                      <a:pt x="122" y="62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113" y="62"/>
                    </a:moveTo>
                    <a:lnTo>
                      <a:pt x="112" y="52"/>
                    </a:lnTo>
                    <a:lnTo>
                      <a:pt x="109" y="42"/>
                    </a:lnTo>
                    <a:lnTo>
                      <a:pt x="105" y="33"/>
                    </a:lnTo>
                    <a:lnTo>
                      <a:pt x="98" y="26"/>
                    </a:lnTo>
                    <a:lnTo>
                      <a:pt x="105" y="19"/>
                    </a:lnTo>
                    <a:lnTo>
                      <a:pt x="108" y="23"/>
                    </a:lnTo>
                    <a:lnTo>
                      <a:pt x="111" y="28"/>
                    </a:lnTo>
                    <a:lnTo>
                      <a:pt x="114" y="32"/>
                    </a:lnTo>
                    <a:lnTo>
                      <a:pt x="118" y="38"/>
                    </a:lnTo>
                    <a:lnTo>
                      <a:pt x="119" y="43"/>
                    </a:lnTo>
                    <a:lnTo>
                      <a:pt x="121" y="50"/>
                    </a:lnTo>
                    <a:lnTo>
                      <a:pt x="122" y="55"/>
                    </a:lnTo>
                    <a:lnTo>
                      <a:pt x="122" y="62"/>
                    </a:lnTo>
                    <a:lnTo>
                      <a:pt x="113" y="62"/>
                    </a:lnTo>
                    <a:close/>
                    <a:moveTo>
                      <a:pt x="98" y="26"/>
                    </a:moveTo>
                    <a:lnTo>
                      <a:pt x="90" y="19"/>
                    </a:lnTo>
                    <a:lnTo>
                      <a:pt x="82" y="14"/>
                    </a:lnTo>
                    <a:lnTo>
                      <a:pt x="72" y="11"/>
                    </a:lnTo>
                    <a:lnTo>
                      <a:pt x="61" y="10"/>
                    </a:lnTo>
                    <a:lnTo>
                      <a:pt x="61" y="0"/>
                    </a:lnTo>
                    <a:lnTo>
                      <a:pt x="68" y="2"/>
                    </a:lnTo>
                    <a:lnTo>
                      <a:pt x="73" y="2"/>
                    </a:lnTo>
                    <a:lnTo>
                      <a:pt x="80" y="4"/>
                    </a:lnTo>
                    <a:lnTo>
                      <a:pt x="85" y="6"/>
                    </a:lnTo>
                    <a:lnTo>
                      <a:pt x="90" y="8"/>
                    </a:lnTo>
                    <a:lnTo>
                      <a:pt x="95" y="11"/>
                    </a:lnTo>
                    <a:lnTo>
                      <a:pt x="100" y="15"/>
                    </a:lnTo>
                    <a:lnTo>
                      <a:pt x="105" y="19"/>
                    </a:lnTo>
                    <a:lnTo>
                      <a:pt x="98" y="26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61" y="1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61" y="10"/>
                    </a:moveTo>
                    <a:lnTo>
                      <a:pt x="51" y="11"/>
                    </a:lnTo>
                    <a:lnTo>
                      <a:pt x="41" y="14"/>
                    </a:lnTo>
                    <a:lnTo>
                      <a:pt x="33" y="19"/>
                    </a:lnTo>
                    <a:lnTo>
                      <a:pt x="25" y="26"/>
                    </a:lnTo>
                    <a:lnTo>
                      <a:pt x="18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3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6" y="2"/>
                    </a:lnTo>
                    <a:lnTo>
                      <a:pt x="61" y="0"/>
                    </a:lnTo>
                    <a:lnTo>
                      <a:pt x="61" y="10"/>
                    </a:lnTo>
                    <a:close/>
                    <a:moveTo>
                      <a:pt x="25" y="26"/>
                    </a:moveTo>
                    <a:lnTo>
                      <a:pt x="25" y="26"/>
                    </a:lnTo>
                    <a:lnTo>
                      <a:pt x="22" y="22"/>
                    </a:lnTo>
                    <a:lnTo>
                      <a:pt x="25" y="26"/>
                    </a:lnTo>
                    <a:close/>
                    <a:moveTo>
                      <a:pt x="25" y="26"/>
                    </a:moveTo>
                    <a:lnTo>
                      <a:pt x="18" y="33"/>
                    </a:lnTo>
                    <a:lnTo>
                      <a:pt x="14" y="42"/>
                    </a:lnTo>
                    <a:lnTo>
                      <a:pt x="11" y="51"/>
                    </a:lnTo>
                    <a:lnTo>
                      <a:pt x="10" y="62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8" y="32"/>
                    </a:lnTo>
                    <a:lnTo>
                      <a:pt x="11" y="28"/>
                    </a:lnTo>
                    <a:lnTo>
                      <a:pt x="14" y="23"/>
                    </a:lnTo>
                    <a:lnTo>
                      <a:pt x="18" y="19"/>
                    </a:lnTo>
                    <a:lnTo>
                      <a:pt x="25" y="26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10" y="62"/>
                    </a:moveTo>
                    <a:lnTo>
                      <a:pt x="11" y="72"/>
                    </a:lnTo>
                    <a:lnTo>
                      <a:pt x="14" y="82"/>
                    </a:lnTo>
                    <a:lnTo>
                      <a:pt x="18" y="91"/>
                    </a:lnTo>
                    <a:lnTo>
                      <a:pt x="25" y="99"/>
                    </a:lnTo>
                    <a:lnTo>
                      <a:pt x="18" y="104"/>
                    </a:lnTo>
                    <a:lnTo>
                      <a:pt x="14" y="101"/>
                    </a:lnTo>
                    <a:lnTo>
                      <a:pt x="11" y="95"/>
                    </a:lnTo>
                    <a:lnTo>
                      <a:pt x="8" y="91"/>
                    </a:lnTo>
                    <a:lnTo>
                      <a:pt x="5" y="86"/>
                    </a:lnTo>
                    <a:lnTo>
                      <a:pt x="3" y="80"/>
                    </a:lnTo>
                    <a:lnTo>
                      <a:pt x="2" y="74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0" y="62"/>
                    </a:lnTo>
                    <a:close/>
                    <a:moveTo>
                      <a:pt x="25" y="99"/>
                    </a:moveTo>
                    <a:lnTo>
                      <a:pt x="25" y="99"/>
                    </a:lnTo>
                    <a:lnTo>
                      <a:pt x="22" y="102"/>
                    </a:lnTo>
                    <a:lnTo>
                      <a:pt x="25" y="99"/>
                    </a:lnTo>
                    <a:close/>
                    <a:moveTo>
                      <a:pt x="25" y="99"/>
                    </a:moveTo>
                    <a:lnTo>
                      <a:pt x="33" y="104"/>
                    </a:lnTo>
                    <a:lnTo>
                      <a:pt x="41" y="110"/>
                    </a:lnTo>
                    <a:lnTo>
                      <a:pt x="51" y="113"/>
                    </a:lnTo>
                    <a:lnTo>
                      <a:pt x="61" y="113"/>
                    </a:lnTo>
                    <a:lnTo>
                      <a:pt x="61" y="123"/>
                    </a:lnTo>
                    <a:lnTo>
                      <a:pt x="54" y="123"/>
                    </a:lnTo>
                    <a:lnTo>
                      <a:pt x="49" y="122"/>
                    </a:lnTo>
                    <a:lnTo>
                      <a:pt x="44" y="119"/>
                    </a:lnTo>
                    <a:lnTo>
                      <a:pt x="38" y="117"/>
                    </a:lnTo>
                    <a:lnTo>
                      <a:pt x="33" y="115"/>
                    </a:lnTo>
                    <a:lnTo>
                      <a:pt x="27" y="112"/>
                    </a:lnTo>
                    <a:lnTo>
                      <a:pt x="23" y="108"/>
                    </a:lnTo>
                    <a:lnTo>
                      <a:pt x="18" y="104"/>
                    </a:lnTo>
                    <a:lnTo>
                      <a:pt x="25" y="99"/>
                    </a:lnTo>
                    <a:close/>
                    <a:moveTo>
                      <a:pt x="61" y="113"/>
                    </a:moveTo>
                    <a:lnTo>
                      <a:pt x="61" y="113"/>
                    </a:lnTo>
                    <a:lnTo>
                      <a:pt x="61" y="123"/>
                    </a:lnTo>
                    <a:lnTo>
                      <a:pt x="61" y="123"/>
                    </a:ln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1" name="Freeform 158"/>
              <p:cNvSpPr>
                <a:spLocks noEditPoints="1"/>
              </p:cNvSpPr>
              <p:nvPr/>
            </p:nvSpPr>
            <p:spPr bwMode="auto">
              <a:xfrm>
                <a:off x="3192090" y="3925429"/>
                <a:ext cx="79375" cy="762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4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4" y="44"/>
                  </a:cxn>
                  <a:cxn ang="0">
                    <a:pos x="4" y="48"/>
                  </a:cxn>
                  <a:cxn ang="0">
                    <a:pos x="4" y="39"/>
                  </a:cxn>
                  <a:cxn ang="0">
                    <a:pos x="50" y="39"/>
                  </a:cxn>
                  <a:cxn ang="0">
                    <a:pos x="50" y="48"/>
                  </a:cxn>
                  <a:cxn ang="0">
                    <a:pos x="4" y="48"/>
                  </a:cxn>
                  <a:cxn ang="0">
                    <a:pos x="4" y="39"/>
                  </a:cxn>
                </a:cxnLst>
                <a:rect l="0" t="0" r="r" b="b"/>
                <a:pathLst>
                  <a:path w="50" h="48">
                    <a:moveTo>
                      <a:pt x="8" y="0"/>
                    </a:moveTo>
                    <a:lnTo>
                      <a:pt x="8" y="44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  <a:moveTo>
                      <a:pt x="4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close/>
                    <a:moveTo>
                      <a:pt x="4" y="39"/>
                    </a:moveTo>
                    <a:lnTo>
                      <a:pt x="50" y="39"/>
                    </a:lnTo>
                    <a:lnTo>
                      <a:pt x="50" y="48"/>
                    </a:lnTo>
                    <a:lnTo>
                      <a:pt x="4" y="48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079378" y="4230229"/>
                <a:ext cx="355600" cy="169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9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buffer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3" name="Rectangle 160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302540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5" name="Rectangle 162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08414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14287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201615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260353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319090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377828" y="4347704"/>
                <a:ext cx="58738" cy="58737"/>
              </a:xfrm>
              <a:prstGeom prst="rect">
                <a:avLst/>
              </a:prstGeom>
              <a:noFill/>
              <a:ln w="1">
                <a:solidFill>
                  <a:srgbClr val="1F1A1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2915865" y="4244516"/>
                <a:ext cx="142875" cy="103187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89" y="56"/>
                  </a:cxn>
                  <a:cxn ang="0">
                    <a:pos x="88" y="49"/>
                  </a:cxn>
                  <a:cxn ang="0">
                    <a:pos x="85" y="42"/>
                  </a:cxn>
                  <a:cxn ang="0">
                    <a:pos x="83" y="34"/>
                  </a:cxn>
                  <a:cxn ang="0">
                    <a:pos x="80" y="29"/>
                  </a:cxn>
                  <a:cxn ang="0">
                    <a:pos x="77" y="24"/>
                  </a:cxn>
                  <a:cxn ang="0">
                    <a:pos x="72" y="18"/>
                  </a:cxn>
                  <a:cxn ang="0">
                    <a:pos x="67" y="14"/>
                  </a:cxn>
                  <a:cxn ang="0">
                    <a:pos x="60" y="9"/>
                  </a:cxn>
                  <a:cxn ang="0">
                    <a:pos x="54" y="6"/>
                  </a:cxn>
                  <a:cxn ang="0">
                    <a:pos x="47" y="4"/>
                  </a:cxn>
                  <a:cxn ang="0">
                    <a:pos x="40" y="2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1" y="5"/>
                  </a:cxn>
                  <a:cxn ang="0">
                    <a:pos x="11" y="4"/>
                  </a:cxn>
                  <a:cxn ang="0">
                    <a:pos x="21" y="4"/>
                  </a:cxn>
                  <a:cxn ang="0">
                    <a:pos x="30" y="5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3" y="10"/>
                  </a:cxn>
                  <a:cxn ang="0">
                    <a:pos x="58" y="14"/>
                  </a:cxn>
                  <a:cxn ang="0">
                    <a:pos x="64" y="17"/>
                  </a:cxn>
                  <a:cxn ang="0">
                    <a:pos x="69" y="21"/>
                  </a:cxn>
                  <a:cxn ang="0">
                    <a:pos x="72" y="26"/>
                  </a:cxn>
                  <a:cxn ang="0">
                    <a:pos x="77" y="31"/>
                  </a:cxn>
                  <a:cxn ang="0">
                    <a:pos x="79" y="37"/>
                  </a:cxn>
                  <a:cxn ang="0">
                    <a:pos x="81" y="43"/>
                  </a:cxn>
                  <a:cxn ang="0">
                    <a:pos x="83" y="50"/>
                  </a:cxn>
                  <a:cxn ang="0">
                    <a:pos x="84" y="57"/>
                  </a:cxn>
                  <a:cxn ang="0">
                    <a:pos x="85" y="65"/>
                  </a:cxn>
                  <a:cxn ang="0">
                    <a:pos x="90" y="65"/>
                  </a:cxn>
                </a:cxnLst>
                <a:rect l="0" t="0" r="r" b="b"/>
                <a:pathLst>
                  <a:path w="90" h="65">
                    <a:moveTo>
                      <a:pt x="90" y="65"/>
                    </a:moveTo>
                    <a:lnTo>
                      <a:pt x="89" y="56"/>
                    </a:lnTo>
                    <a:lnTo>
                      <a:pt x="88" y="49"/>
                    </a:lnTo>
                    <a:lnTo>
                      <a:pt x="85" y="42"/>
                    </a:lnTo>
                    <a:lnTo>
                      <a:pt x="83" y="34"/>
                    </a:lnTo>
                    <a:lnTo>
                      <a:pt x="80" y="29"/>
                    </a:lnTo>
                    <a:lnTo>
                      <a:pt x="77" y="24"/>
                    </a:lnTo>
                    <a:lnTo>
                      <a:pt x="72" y="18"/>
                    </a:lnTo>
                    <a:lnTo>
                      <a:pt x="67" y="14"/>
                    </a:lnTo>
                    <a:lnTo>
                      <a:pt x="60" y="9"/>
                    </a:lnTo>
                    <a:lnTo>
                      <a:pt x="54" y="6"/>
                    </a:lnTo>
                    <a:lnTo>
                      <a:pt x="47" y="4"/>
                    </a:lnTo>
                    <a:lnTo>
                      <a:pt x="40" y="2"/>
                    </a:lnTo>
                    <a:lnTo>
                      <a:pt x="31" y="1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1" y="4"/>
                    </a:lnTo>
                    <a:lnTo>
                      <a:pt x="21" y="4"/>
                    </a:lnTo>
                    <a:lnTo>
                      <a:pt x="30" y="5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3" y="10"/>
                    </a:lnTo>
                    <a:lnTo>
                      <a:pt x="58" y="14"/>
                    </a:lnTo>
                    <a:lnTo>
                      <a:pt x="64" y="17"/>
                    </a:lnTo>
                    <a:lnTo>
                      <a:pt x="69" y="21"/>
                    </a:lnTo>
                    <a:lnTo>
                      <a:pt x="72" y="26"/>
                    </a:lnTo>
                    <a:lnTo>
                      <a:pt x="77" y="31"/>
                    </a:lnTo>
                    <a:lnTo>
                      <a:pt x="79" y="37"/>
                    </a:lnTo>
                    <a:lnTo>
                      <a:pt x="81" y="43"/>
                    </a:lnTo>
                    <a:lnTo>
                      <a:pt x="83" y="50"/>
                    </a:lnTo>
                    <a:lnTo>
                      <a:pt x="84" y="57"/>
                    </a:lnTo>
                    <a:lnTo>
                      <a:pt x="85" y="65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3031753" y="4322304"/>
                <a:ext cx="44450" cy="49212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8" y="3"/>
                  </a:cxn>
                  <a:cxn ang="0">
                    <a:pos x="17" y="3"/>
                  </a:cxn>
                  <a:cxn ang="0">
                    <a:pos x="17" y="3"/>
                  </a:cxn>
                  <a:cxn ang="0">
                    <a:pos x="16" y="3"/>
                  </a:cxn>
                  <a:cxn ang="0">
                    <a:pos x="15" y="3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5" y="31"/>
                  </a:cxn>
                  <a:cxn ang="0">
                    <a:pos x="15" y="31"/>
                  </a:cxn>
                </a:cxnLst>
                <a:rect l="0" t="0" r="r" b="b"/>
                <a:pathLst>
                  <a:path w="28" h="31">
                    <a:moveTo>
                      <a:pt x="15" y="31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31"/>
                    </a:lnTo>
                    <a:lnTo>
                      <a:pt x="15" y="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3401640" y="4244516"/>
                <a:ext cx="133350" cy="10318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67" y="0"/>
                  </a:cxn>
                  <a:cxn ang="0">
                    <a:pos x="51" y="2"/>
                  </a:cxn>
                  <a:cxn ang="0">
                    <a:pos x="43" y="3"/>
                  </a:cxn>
                  <a:cxn ang="0">
                    <a:pos x="37" y="5"/>
                  </a:cxn>
                  <a:cxn ang="0">
                    <a:pos x="29" y="7"/>
                  </a:cxn>
                  <a:cxn ang="0">
                    <a:pos x="24" y="9"/>
                  </a:cxn>
                  <a:cxn ang="0">
                    <a:pos x="17" y="14"/>
                  </a:cxn>
                  <a:cxn ang="0">
                    <a:pos x="13" y="18"/>
                  </a:cxn>
                  <a:cxn ang="0">
                    <a:pos x="8" y="24"/>
                  </a:cxn>
                  <a:cxn ang="0">
                    <a:pos x="4" y="30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0" y="54"/>
                  </a:cxn>
                  <a:cxn ang="0">
                    <a:pos x="0" y="65"/>
                  </a:cxn>
                  <a:cxn ang="0">
                    <a:pos x="5" y="65"/>
                  </a:cxn>
                  <a:cxn ang="0">
                    <a:pos x="4" y="54"/>
                  </a:cxn>
                  <a:cxn ang="0">
                    <a:pos x="5" y="45"/>
                  </a:cxn>
                  <a:cxn ang="0">
                    <a:pos x="6" y="38"/>
                  </a:cxn>
                  <a:cxn ang="0">
                    <a:pos x="8" y="31"/>
                  </a:cxn>
                  <a:cxn ang="0">
                    <a:pos x="12" y="26"/>
                  </a:cxn>
                  <a:cxn ang="0">
                    <a:pos x="16" y="21"/>
                  </a:cxn>
                  <a:cxn ang="0">
                    <a:pos x="20" y="17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8" y="9"/>
                  </a:cxn>
                  <a:cxn ang="0">
                    <a:pos x="44" y="7"/>
                  </a:cxn>
                  <a:cxn ang="0">
                    <a:pos x="52" y="6"/>
                  </a:cxn>
                  <a:cxn ang="0">
                    <a:pos x="67" y="4"/>
                  </a:cxn>
                  <a:cxn ang="0">
                    <a:pos x="84" y="4"/>
                  </a:cxn>
                  <a:cxn ang="0">
                    <a:pos x="82" y="0"/>
                  </a:cxn>
                </a:cxnLst>
                <a:rect l="0" t="0" r="r" b="b"/>
                <a:pathLst>
                  <a:path w="84" h="65">
                    <a:moveTo>
                      <a:pt x="82" y="0"/>
                    </a:moveTo>
                    <a:lnTo>
                      <a:pt x="67" y="0"/>
                    </a:lnTo>
                    <a:lnTo>
                      <a:pt x="51" y="2"/>
                    </a:lnTo>
                    <a:lnTo>
                      <a:pt x="43" y="3"/>
                    </a:lnTo>
                    <a:lnTo>
                      <a:pt x="37" y="5"/>
                    </a:lnTo>
                    <a:lnTo>
                      <a:pt x="29" y="7"/>
                    </a:lnTo>
                    <a:lnTo>
                      <a:pt x="24" y="9"/>
                    </a:lnTo>
                    <a:lnTo>
                      <a:pt x="17" y="14"/>
                    </a:lnTo>
                    <a:lnTo>
                      <a:pt x="13" y="18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5" y="65"/>
                    </a:lnTo>
                    <a:lnTo>
                      <a:pt x="4" y="54"/>
                    </a:lnTo>
                    <a:lnTo>
                      <a:pt x="5" y="45"/>
                    </a:lnTo>
                    <a:lnTo>
                      <a:pt x="6" y="38"/>
                    </a:lnTo>
                    <a:lnTo>
                      <a:pt x="8" y="31"/>
                    </a:lnTo>
                    <a:lnTo>
                      <a:pt x="12" y="26"/>
                    </a:lnTo>
                    <a:lnTo>
                      <a:pt x="16" y="21"/>
                    </a:lnTo>
                    <a:lnTo>
                      <a:pt x="20" y="17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4" y="7"/>
                    </a:lnTo>
                    <a:lnTo>
                      <a:pt x="52" y="6"/>
                    </a:lnTo>
                    <a:lnTo>
                      <a:pt x="67" y="4"/>
                    </a:lnTo>
                    <a:lnTo>
                      <a:pt x="84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06415" y="4227054"/>
                <a:ext cx="52388" cy="42862"/>
              </a:xfrm>
              <a:custGeom>
                <a:avLst/>
                <a:gdLst/>
                <a:ahLst/>
                <a:cxnLst>
                  <a:cxn ang="0">
                    <a:pos x="33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4" y="11"/>
                  </a:cxn>
                  <a:cxn ang="0">
                    <a:pos x="4" y="12"/>
                  </a:cxn>
                  <a:cxn ang="0">
                    <a:pos x="4" y="13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4" y="16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3" y="19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2" y="24"/>
                  </a:cxn>
                  <a:cxn ang="0">
                    <a:pos x="2" y="25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33" y="12"/>
                  </a:cxn>
                  <a:cxn ang="0">
                    <a:pos x="33" y="12"/>
                  </a:cxn>
                </a:cxnLst>
                <a:rect l="0" t="0" r="r" b="b"/>
                <a:pathLst>
                  <a:path w="33" h="27">
                    <a:moveTo>
                      <a:pt x="33" y="1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4" y="13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2" y="24"/>
                    </a:lnTo>
                    <a:lnTo>
                      <a:pt x="2" y="25"/>
                    </a:lnTo>
                    <a:lnTo>
                      <a:pt x="2" y="26"/>
                    </a:lnTo>
                    <a:lnTo>
                      <a:pt x="1" y="27"/>
                    </a:lnTo>
                    <a:lnTo>
                      <a:pt x="33" y="12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7" name="直線矢印コネクタ 206"/>
              <p:cNvCxnSpPr/>
              <p:nvPr/>
            </p:nvCxnSpPr>
            <p:spPr>
              <a:xfrm>
                <a:off x="3635896" y="4052242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テキスト ボックス 209"/>
            <p:cNvSpPr txBox="1"/>
            <p:nvPr/>
          </p:nvSpPr>
          <p:spPr>
            <a:xfrm>
              <a:off x="3036194" y="4505161"/>
              <a:ext cx="261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Periodic</a:t>
              </a:r>
              <a:r>
                <a:rPr lang="ko-KR" altLang="en-US" dirty="0" smtClean="0"/>
                <a:t>형 서브스크립션</a:t>
              </a:r>
              <a:endParaRPr kumimoji="1" lang="ja-JP" altLang="en-US" dirty="0"/>
            </a:p>
          </p:txBody>
        </p:sp>
        <p:grpSp>
          <p:nvGrpSpPr>
            <p:cNvPr id="7" name="グループ化 214"/>
            <p:cNvGrpSpPr/>
            <p:nvPr/>
          </p:nvGrpSpPr>
          <p:grpSpPr>
            <a:xfrm>
              <a:off x="2411760" y="5042892"/>
              <a:ext cx="4176464" cy="1094978"/>
              <a:chOff x="2411760" y="5042892"/>
              <a:chExt cx="4176464" cy="1094978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411760" y="5050830"/>
                <a:ext cx="1712838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667474" y="5050830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650012" y="5042892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392663" y="5350083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4130427" y="5351863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119773" y="5059894"/>
                <a:ext cx="6817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 smtClean="0"/>
                  <a:t>OutPort</a:t>
                </a:r>
                <a:endParaRPr kumimoji="1" lang="ja-JP" altLang="en-US" sz="1200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106783" y="5070927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err="1" smtClean="0"/>
                  <a:t>In</a:t>
                </a:r>
                <a:r>
                  <a:rPr kumimoji="1" lang="en-US" altLang="ja-JP" sz="1200" dirty="0" err="1" smtClean="0"/>
                  <a:t>Port</a:t>
                </a:r>
                <a:endParaRPr kumimoji="1" lang="ja-JP" altLang="en-US" sz="1200" dirty="0"/>
              </a:p>
            </p:txBody>
          </p:sp>
          <p:cxnSp>
            <p:nvCxnSpPr>
              <p:cNvPr id="70" name="直線コネクタ 69"/>
              <p:cNvCxnSpPr/>
              <p:nvPr/>
            </p:nvCxnSpPr>
            <p:spPr>
              <a:xfrm>
                <a:off x="2411760" y="5042892"/>
                <a:ext cx="172819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 rot="5400000" flipH="1" flipV="1">
                <a:off x="3707904" y="5474940"/>
                <a:ext cx="86409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Freeform 65"/>
              <p:cNvSpPr>
                <a:spLocks/>
              </p:cNvSpPr>
              <p:nvPr/>
            </p:nvSpPr>
            <p:spPr bwMode="auto">
              <a:xfrm>
                <a:off x="3133874" y="5318720"/>
                <a:ext cx="71438" cy="174625"/>
              </a:xfrm>
              <a:custGeom>
                <a:avLst/>
                <a:gdLst/>
                <a:ahLst/>
                <a:cxnLst>
                  <a:cxn ang="0">
                    <a:pos x="28" y="105"/>
                  </a:cxn>
                  <a:cxn ang="0">
                    <a:pos x="28" y="105"/>
                  </a:cxn>
                  <a:cxn ang="0">
                    <a:pos x="21" y="94"/>
                  </a:cxn>
                  <a:cxn ang="0">
                    <a:pos x="16" y="83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0" y="58"/>
                  </a:cxn>
                  <a:cxn ang="0">
                    <a:pos x="10" y="51"/>
                  </a:cxn>
                  <a:cxn ang="0">
                    <a:pos x="11" y="46"/>
                  </a:cxn>
                  <a:cxn ang="0">
                    <a:pos x="14" y="40"/>
                  </a:cxn>
                  <a:cxn ang="0">
                    <a:pos x="20" y="32"/>
                  </a:cxn>
                  <a:cxn ang="0">
                    <a:pos x="28" y="23"/>
                  </a:cxn>
                  <a:cxn ang="0">
                    <a:pos x="36" y="14"/>
                  </a:cxn>
                  <a:cxn ang="0">
                    <a:pos x="45" y="6"/>
                  </a:cxn>
                  <a:cxn ang="0">
                    <a:pos x="38" y="0"/>
                  </a:cxn>
                  <a:cxn ang="0">
                    <a:pos x="30" y="9"/>
                  </a:cxn>
                  <a:cxn ang="0">
                    <a:pos x="21" y="16"/>
                  </a:cxn>
                  <a:cxn ang="0">
                    <a:pos x="12" y="25"/>
                  </a:cxn>
                  <a:cxn ang="0">
                    <a:pos x="6" y="36"/>
                  </a:cxn>
                  <a:cxn ang="0">
                    <a:pos x="3" y="43"/>
                  </a:cxn>
                  <a:cxn ang="0">
                    <a:pos x="2" y="50"/>
                  </a:cxn>
                  <a:cxn ang="0">
                    <a:pos x="0" y="58"/>
                  </a:cxn>
                  <a:cxn ang="0">
                    <a:pos x="2" y="67"/>
                  </a:cxn>
                  <a:cxn ang="0">
                    <a:pos x="4" y="75"/>
                  </a:cxn>
                  <a:cxn ang="0">
                    <a:pos x="7" y="86"/>
                  </a:cxn>
                  <a:cxn ang="0">
                    <a:pos x="12" y="97"/>
                  </a:cxn>
                  <a:cxn ang="0">
                    <a:pos x="20" y="110"/>
                  </a:cxn>
                  <a:cxn ang="0">
                    <a:pos x="20" y="110"/>
                  </a:cxn>
                  <a:cxn ang="0">
                    <a:pos x="28" y="105"/>
                  </a:cxn>
                </a:cxnLst>
                <a:rect l="0" t="0" r="r" b="b"/>
                <a:pathLst>
                  <a:path w="45" h="110">
                    <a:moveTo>
                      <a:pt x="28" y="105"/>
                    </a:moveTo>
                    <a:lnTo>
                      <a:pt x="28" y="105"/>
                    </a:lnTo>
                    <a:lnTo>
                      <a:pt x="21" y="94"/>
                    </a:lnTo>
                    <a:lnTo>
                      <a:pt x="16" y="83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0" y="58"/>
                    </a:lnTo>
                    <a:lnTo>
                      <a:pt x="10" y="51"/>
                    </a:lnTo>
                    <a:lnTo>
                      <a:pt x="11" y="46"/>
                    </a:lnTo>
                    <a:lnTo>
                      <a:pt x="14" y="40"/>
                    </a:lnTo>
                    <a:lnTo>
                      <a:pt x="20" y="32"/>
                    </a:lnTo>
                    <a:lnTo>
                      <a:pt x="28" y="23"/>
                    </a:lnTo>
                    <a:lnTo>
                      <a:pt x="36" y="14"/>
                    </a:lnTo>
                    <a:lnTo>
                      <a:pt x="45" y="6"/>
                    </a:lnTo>
                    <a:lnTo>
                      <a:pt x="38" y="0"/>
                    </a:lnTo>
                    <a:lnTo>
                      <a:pt x="30" y="9"/>
                    </a:lnTo>
                    <a:lnTo>
                      <a:pt x="21" y="16"/>
                    </a:lnTo>
                    <a:lnTo>
                      <a:pt x="12" y="25"/>
                    </a:lnTo>
                    <a:lnTo>
                      <a:pt x="6" y="36"/>
                    </a:lnTo>
                    <a:lnTo>
                      <a:pt x="3" y="43"/>
                    </a:lnTo>
                    <a:lnTo>
                      <a:pt x="2" y="50"/>
                    </a:lnTo>
                    <a:lnTo>
                      <a:pt x="0" y="58"/>
                    </a:lnTo>
                    <a:lnTo>
                      <a:pt x="2" y="67"/>
                    </a:lnTo>
                    <a:lnTo>
                      <a:pt x="4" y="75"/>
                    </a:lnTo>
                    <a:lnTo>
                      <a:pt x="7" y="86"/>
                    </a:lnTo>
                    <a:lnTo>
                      <a:pt x="12" y="97"/>
                    </a:lnTo>
                    <a:lnTo>
                      <a:pt x="20" y="110"/>
                    </a:lnTo>
                    <a:lnTo>
                      <a:pt x="20" y="110"/>
                    </a:lnTo>
                    <a:lnTo>
                      <a:pt x="28" y="1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2" name="Freeform 66"/>
              <p:cNvSpPr>
                <a:spLocks/>
              </p:cNvSpPr>
              <p:nvPr/>
            </p:nvSpPr>
            <p:spPr bwMode="auto">
              <a:xfrm>
                <a:off x="3165624" y="5485408"/>
                <a:ext cx="61913" cy="88900"/>
              </a:xfrm>
              <a:custGeom>
                <a:avLst/>
                <a:gdLst/>
                <a:ahLst/>
                <a:cxnLst>
                  <a:cxn ang="0">
                    <a:pos x="32" y="56"/>
                  </a:cxn>
                  <a:cxn ang="0">
                    <a:pos x="39" y="51"/>
                  </a:cxn>
                  <a:cxn ang="0">
                    <a:pos x="8" y="0"/>
                  </a:cxn>
                  <a:cxn ang="0">
                    <a:pos x="0" y="5"/>
                  </a:cxn>
                  <a:cxn ang="0">
                    <a:pos x="32" y="56"/>
                  </a:cxn>
                  <a:cxn ang="0">
                    <a:pos x="32" y="56"/>
                  </a:cxn>
                </a:cxnLst>
                <a:rect l="0" t="0" r="r" b="b"/>
                <a:pathLst>
                  <a:path w="39" h="56">
                    <a:moveTo>
                      <a:pt x="32" y="56"/>
                    </a:moveTo>
                    <a:lnTo>
                      <a:pt x="39" y="51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32" y="5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3" name="Freeform 67"/>
              <p:cNvSpPr>
                <a:spLocks/>
              </p:cNvSpPr>
              <p:nvPr/>
            </p:nvSpPr>
            <p:spPr bwMode="auto">
              <a:xfrm>
                <a:off x="3125936" y="5566370"/>
                <a:ext cx="114300" cy="247650"/>
              </a:xfrm>
              <a:custGeom>
                <a:avLst/>
                <a:gdLst/>
                <a:ahLst/>
                <a:cxnLst>
                  <a:cxn ang="0">
                    <a:pos x="20" y="152"/>
                  </a:cxn>
                  <a:cxn ang="0">
                    <a:pos x="16" y="143"/>
                  </a:cxn>
                  <a:cxn ang="0">
                    <a:pos x="13" y="135"/>
                  </a:cxn>
                  <a:cxn ang="0">
                    <a:pos x="11" y="129"/>
                  </a:cxn>
                  <a:cxn ang="0">
                    <a:pos x="9" y="122"/>
                  </a:cxn>
                  <a:cxn ang="0">
                    <a:pos x="9" y="116"/>
                  </a:cxn>
                  <a:cxn ang="0">
                    <a:pos x="9" y="110"/>
                  </a:cxn>
                  <a:cxn ang="0">
                    <a:pos x="10" y="105"/>
                  </a:cxn>
                  <a:cxn ang="0">
                    <a:pos x="11" y="100"/>
                  </a:cxn>
                  <a:cxn ang="0">
                    <a:pos x="15" y="92"/>
                  </a:cxn>
                  <a:cxn ang="0">
                    <a:pos x="21" y="83"/>
                  </a:cxn>
                  <a:cxn ang="0">
                    <a:pos x="28" y="76"/>
                  </a:cxn>
                  <a:cxn ang="0">
                    <a:pos x="36" y="69"/>
                  </a:cxn>
                  <a:cxn ang="0">
                    <a:pos x="45" y="62"/>
                  </a:cxn>
                  <a:cxn ang="0">
                    <a:pos x="52" y="56"/>
                  </a:cxn>
                  <a:cxn ang="0">
                    <a:pos x="60" y="49"/>
                  </a:cxn>
                  <a:cxn ang="0">
                    <a:pos x="65" y="41"/>
                  </a:cxn>
                  <a:cxn ang="0">
                    <a:pos x="69" y="37"/>
                  </a:cxn>
                  <a:cxn ang="0">
                    <a:pos x="70" y="33"/>
                  </a:cxn>
                  <a:cxn ang="0">
                    <a:pos x="71" y="28"/>
                  </a:cxn>
                  <a:cxn ang="0">
                    <a:pos x="72" y="23"/>
                  </a:cxn>
                  <a:cxn ang="0">
                    <a:pos x="71" y="17"/>
                  </a:cxn>
                  <a:cxn ang="0">
                    <a:pos x="70" y="12"/>
                  </a:cxn>
                  <a:cxn ang="0">
                    <a:pos x="68" y="7"/>
                  </a:cxn>
                  <a:cxn ang="0">
                    <a:pos x="64" y="0"/>
                  </a:cxn>
                  <a:cxn ang="0">
                    <a:pos x="57" y="5"/>
                  </a:cxn>
                  <a:cxn ang="0">
                    <a:pos x="59" y="10"/>
                  </a:cxn>
                  <a:cxn ang="0">
                    <a:pos x="61" y="15"/>
                  </a:cxn>
                  <a:cxn ang="0">
                    <a:pos x="62" y="20"/>
                  </a:cxn>
                  <a:cxn ang="0">
                    <a:pos x="62" y="23"/>
                  </a:cxn>
                  <a:cxn ang="0">
                    <a:pos x="62" y="26"/>
                  </a:cxn>
                  <a:cxn ang="0">
                    <a:pos x="61" y="31"/>
                  </a:cxn>
                  <a:cxn ang="0">
                    <a:pos x="60" y="34"/>
                  </a:cxn>
                  <a:cxn ang="0">
                    <a:pos x="59" y="36"/>
                  </a:cxn>
                  <a:cxn ang="0">
                    <a:pos x="53" y="43"/>
                  </a:cxn>
                  <a:cxn ang="0">
                    <a:pos x="46" y="49"/>
                  </a:cxn>
                  <a:cxn ang="0">
                    <a:pos x="38" y="56"/>
                  </a:cxn>
                  <a:cxn ang="0">
                    <a:pos x="31" y="62"/>
                  </a:cxn>
                  <a:cxn ang="0">
                    <a:pos x="22" y="70"/>
                  </a:cxn>
                  <a:cxn ang="0">
                    <a:pos x="14" y="77"/>
                  </a:cxn>
                  <a:cxn ang="0">
                    <a:pos x="8" y="86"/>
                  </a:cxn>
                  <a:cxn ang="0">
                    <a:pos x="2" y="97"/>
                  </a:cxn>
                  <a:cxn ang="0">
                    <a:pos x="1" y="103"/>
                  </a:cxn>
                  <a:cxn ang="0">
                    <a:pos x="0" y="109"/>
                  </a:cxn>
                  <a:cxn ang="0">
                    <a:pos x="0" y="116"/>
                  </a:cxn>
                  <a:cxn ang="0">
                    <a:pos x="0" y="123"/>
                  </a:cxn>
                  <a:cxn ang="0">
                    <a:pos x="2" y="131"/>
                  </a:cxn>
                  <a:cxn ang="0">
                    <a:pos x="4" y="139"/>
                  </a:cxn>
                  <a:cxn ang="0">
                    <a:pos x="8" y="147"/>
                  </a:cxn>
                  <a:cxn ang="0">
                    <a:pos x="12" y="156"/>
                  </a:cxn>
                  <a:cxn ang="0">
                    <a:pos x="20" y="152"/>
                  </a:cxn>
                </a:cxnLst>
                <a:rect l="0" t="0" r="r" b="b"/>
                <a:pathLst>
                  <a:path w="72" h="156">
                    <a:moveTo>
                      <a:pt x="20" y="152"/>
                    </a:moveTo>
                    <a:lnTo>
                      <a:pt x="16" y="143"/>
                    </a:lnTo>
                    <a:lnTo>
                      <a:pt x="13" y="135"/>
                    </a:lnTo>
                    <a:lnTo>
                      <a:pt x="11" y="129"/>
                    </a:lnTo>
                    <a:lnTo>
                      <a:pt x="9" y="122"/>
                    </a:lnTo>
                    <a:lnTo>
                      <a:pt x="9" y="116"/>
                    </a:lnTo>
                    <a:lnTo>
                      <a:pt x="9" y="110"/>
                    </a:lnTo>
                    <a:lnTo>
                      <a:pt x="10" y="105"/>
                    </a:lnTo>
                    <a:lnTo>
                      <a:pt x="11" y="100"/>
                    </a:lnTo>
                    <a:lnTo>
                      <a:pt x="15" y="92"/>
                    </a:lnTo>
                    <a:lnTo>
                      <a:pt x="21" y="83"/>
                    </a:lnTo>
                    <a:lnTo>
                      <a:pt x="28" y="76"/>
                    </a:lnTo>
                    <a:lnTo>
                      <a:pt x="36" y="69"/>
                    </a:lnTo>
                    <a:lnTo>
                      <a:pt x="45" y="62"/>
                    </a:lnTo>
                    <a:lnTo>
                      <a:pt x="52" y="56"/>
                    </a:lnTo>
                    <a:lnTo>
                      <a:pt x="60" y="49"/>
                    </a:lnTo>
                    <a:lnTo>
                      <a:pt x="65" y="41"/>
                    </a:lnTo>
                    <a:lnTo>
                      <a:pt x="69" y="37"/>
                    </a:lnTo>
                    <a:lnTo>
                      <a:pt x="70" y="33"/>
                    </a:lnTo>
                    <a:lnTo>
                      <a:pt x="71" y="28"/>
                    </a:lnTo>
                    <a:lnTo>
                      <a:pt x="72" y="23"/>
                    </a:lnTo>
                    <a:lnTo>
                      <a:pt x="71" y="17"/>
                    </a:lnTo>
                    <a:lnTo>
                      <a:pt x="70" y="12"/>
                    </a:lnTo>
                    <a:lnTo>
                      <a:pt x="68" y="7"/>
                    </a:lnTo>
                    <a:lnTo>
                      <a:pt x="64" y="0"/>
                    </a:lnTo>
                    <a:lnTo>
                      <a:pt x="57" y="5"/>
                    </a:lnTo>
                    <a:lnTo>
                      <a:pt x="59" y="10"/>
                    </a:lnTo>
                    <a:lnTo>
                      <a:pt x="61" y="15"/>
                    </a:lnTo>
                    <a:lnTo>
                      <a:pt x="62" y="20"/>
                    </a:lnTo>
                    <a:lnTo>
                      <a:pt x="62" y="23"/>
                    </a:lnTo>
                    <a:lnTo>
                      <a:pt x="62" y="26"/>
                    </a:lnTo>
                    <a:lnTo>
                      <a:pt x="61" y="31"/>
                    </a:lnTo>
                    <a:lnTo>
                      <a:pt x="60" y="34"/>
                    </a:lnTo>
                    <a:lnTo>
                      <a:pt x="59" y="36"/>
                    </a:lnTo>
                    <a:lnTo>
                      <a:pt x="53" y="43"/>
                    </a:lnTo>
                    <a:lnTo>
                      <a:pt x="46" y="49"/>
                    </a:lnTo>
                    <a:lnTo>
                      <a:pt x="38" y="56"/>
                    </a:lnTo>
                    <a:lnTo>
                      <a:pt x="31" y="62"/>
                    </a:lnTo>
                    <a:lnTo>
                      <a:pt x="22" y="70"/>
                    </a:lnTo>
                    <a:lnTo>
                      <a:pt x="14" y="77"/>
                    </a:lnTo>
                    <a:lnTo>
                      <a:pt x="8" y="86"/>
                    </a:lnTo>
                    <a:lnTo>
                      <a:pt x="2" y="97"/>
                    </a:lnTo>
                    <a:lnTo>
                      <a:pt x="1" y="103"/>
                    </a:lnTo>
                    <a:lnTo>
                      <a:pt x="0" y="109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2" y="131"/>
                    </a:lnTo>
                    <a:lnTo>
                      <a:pt x="4" y="139"/>
                    </a:lnTo>
                    <a:lnTo>
                      <a:pt x="8" y="147"/>
                    </a:lnTo>
                    <a:lnTo>
                      <a:pt x="12" y="156"/>
                    </a:lnTo>
                    <a:lnTo>
                      <a:pt x="20" y="15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4" name="Freeform 68"/>
              <p:cNvSpPr>
                <a:spLocks/>
              </p:cNvSpPr>
              <p:nvPr/>
            </p:nvSpPr>
            <p:spPr bwMode="auto">
              <a:xfrm>
                <a:off x="3149749" y="5752108"/>
                <a:ext cx="19050" cy="74612"/>
              </a:xfrm>
              <a:custGeom>
                <a:avLst/>
                <a:gdLst/>
                <a:ahLst/>
                <a:cxnLst>
                  <a:cxn ang="0">
                    <a:pos x="2" y="47"/>
                  </a:cxn>
                  <a:cxn ang="0">
                    <a:pos x="9" y="43"/>
                  </a:cxn>
                  <a:cxn ang="0">
                    <a:pos x="12" y="1"/>
                  </a:cxn>
                  <a:cxn ang="0">
                    <a:pos x="4" y="0"/>
                  </a:cxn>
                  <a:cxn ang="0">
                    <a:pos x="0" y="42"/>
                  </a:cxn>
                  <a:cxn ang="0">
                    <a:pos x="7" y="39"/>
                  </a:cxn>
                  <a:cxn ang="0">
                    <a:pos x="2" y="47"/>
                  </a:cxn>
                </a:cxnLst>
                <a:rect l="0" t="0" r="r" b="b"/>
                <a:pathLst>
                  <a:path w="12" h="47">
                    <a:moveTo>
                      <a:pt x="2" y="47"/>
                    </a:moveTo>
                    <a:lnTo>
                      <a:pt x="9" y="43"/>
                    </a:lnTo>
                    <a:lnTo>
                      <a:pt x="12" y="1"/>
                    </a:lnTo>
                    <a:lnTo>
                      <a:pt x="4" y="0"/>
                    </a:lnTo>
                    <a:lnTo>
                      <a:pt x="0" y="42"/>
                    </a:lnTo>
                    <a:lnTo>
                      <a:pt x="7" y="39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5" name="Freeform 69"/>
              <p:cNvSpPr>
                <a:spLocks/>
              </p:cNvSpPr>
              <p:nvPr/>
            </p:nvSpPr>
            <p:spPr bwMode="auto">
              <a:xfrm>
                <a:off x="3152924" y="5820370"/>
                <a:ext cx="11113" cy="111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6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6" name="Freeform 70"/>
              <p:cNvSpPr>
                <a:spLocks/>
              </p:cNvSpPr>
              <p:nvPr/>
            </p:nvSpPr>
            <p:spPr bwMode="auto">
              <a:xfrm>
                <a:off x="3092599" y="5780683"/>
                <a:ext cx="68263" cy="4603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8"/>
                  </a:cxn>
                  <a:cxn ang="0">
                    <a:pos x="38" y="29"/>
                  </a:cxn>
                  <a:cxn ang="0">
                    <a:pos x="43" y="21"/>
                  </a:cxn>
                  <a:cxn ang="0">
                    <a:pos x="5" y="0"/>
                  </a:cxn>
                  <a:cxn ang="0">
                    <a:pos x="2" y="5"/>
                  </a:cxn>
                </a:cxnLst>
                <a:rect l="0" t="0" r="r" b="b"/>
                <a:pathLst>
                  <a:path w="43" h="29">
                    <a:moveTo>
                      <a:pt x="2" y="5"/>
                    </a:moveTo>
                    <a:lnTo>
                      <a:pt x="0" y="8"/>
                    </a:lnTo>
                    <a:lnTo>
                      <a:pt x="38" y="29"/>
                    </a:lnTo>
                    <a:lnTo>
                      <a:pt x="43" y="21"/>
                    </a:lnTo>
                    <a:lnTo>
                      <a:pt x="5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7" name="Rectangle 71"/>
              <p:cNvSpPr>
                <a:spLocks noChangeArrowheads="1"/>
              </p:cNvSpPr>
              <p:nvPr/>
            </p:nvSpPr>
            <p:spPr bwMode="auto">
              <a:xfrm>
                <a:off x="3016399" y="5179020"/>
                <a:ext cx="466725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Activity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8" name="Rectangle 72"/>
              <p:cNvSpPr>
                <a:spLocks noChangeArrowheads="1"/>
              </p:cNvSpPr>
              <p:nvPr/>
            </p:nvSpPr>
            <p:spPr bwMode="auto">
              <a:xfrm>
                <a:off x="2987824" y="5948958"/>
                <a:ext cx="792163" cy="188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ja-JP" altLang="ja-JP" sz="1000" b="0" i="0" u="none" strike="noStrike" cap="none" normalizeH="0" baseline="0" smtClean="0">
                    <a:ln>
                      <a:noFill/>
                    </a:ln>
                    <a:solidFill>
                      <a:srgbClr val="1F1A17"/>
                    </a:solidFill>
                    <a:effectLst/>
                    <a:latin typeface="Arial" pitchFamily="34" charset="0"/>
                    <a:ea typeface="ＭＳ Ｐゴシック" pitchFamily="50" charset="-128"/>
                  </a:rPr>
                  <a:t>synchronous</a:t>
                </a:r>
                <a:endParaRPr kumimoji="1" lang="ja-JP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3202136" y="5764808"/>
                <a:ext cx="80963" cy="1095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" y="50"/>
                  </a:cxn>
                  <a:cxn ang="0">
                    <a:pos x="51" y="50"/>
                  </a:cxn>
                  <a:cxn ang="0">
                    <a:pos x="49" y="50"/>
                  </a:cxn>
                  <a:cxn ang="0">
                    <a:pos x="47" y="50"/>
                  </a:cxn>
                  <a:cxn ang="0">
                    <a:pos x="46" y="50"/>
                  </a:cxn>
                  <a:cxn ang="0">
                    <a:pos x="44" y="50"/>
                  </a:cxn>
                  <a:cxn ang="0">
                    <a:pos x="41" y="50"/>
                  </a:cxn>
                  <a:cxn ang="0">
                    <a:pos x="40" y="50"/>
                  </a:cxn>
                  <a:cxn ang="0">
                    <a:pos x="38" y="50"/>
                  </a:cxn>
                  <a:cxn ang="0">
                    <a:pos x="36" y="50"/>
                  </a:cxn>
                  <a:cxn ang="0">
                    <a:pos x="35" y="51"/>
                  </a:cxn>
                  <a:cxn ang="0">
                    <a:pos x="33" y="51"/>
                  </a:cxn>
                  <a:cxn ang="0">
                    <a:pos x="32" y="51"/>
                  </a:cxn>
                  <a:cxn ang="0">
                    <a:pos x="29" y="52"/>
                  </a:cxn>
                  <a:cxn ang="0">
                    <a:pos x="28" y="52"/>
                  </a:cxn>
                  <a:cxn ang="0">
                    <a:pos x="26" y="52"/>
                  </a:cxn>
                  <a:cxn ang="0">
                    <a:pos x="25" y="53"/>
                  </a:cxn>
                  <a:cxn ang="0">
                    <a:pos x="23" y="54"/>
                  </a:cxn>
                  <a:cxn ang="0">
                    <a:pos x="22" y="54"/>
                  </a:cxn>
                  <a:cxn ang="0">
                    <a:pos x="20" y="55"/>
                  </a:cxn>
                  <a:cxn ang="0">
                    <a:pos x="19" y="55"/>
                  </a:cxn>
                  <a:cxn ang="0">
                    <a:pos x="17" y="56"/>
                  </a:cxn>
                  <a:cxn ang="0">
                    <a:pos x="15" y="57"/>
                  </a:cxn>
                  <a:cxn ang="0">
                    <a:pos x="14" y="58"/>
                  </a:cxn>
                  <a:cxn ang="0">
                    <a:pos x="13" y="59"/>
                  </a:cxn>
                  <a:cxn ang="0">
                    <a:pos x="11" y="60"/>
                  </a:cxn>
                  <a:cxn ang="0">
                    <a:pos x="10" y="60"/>
                  </a:cxn>
                  <a:cxn ang="0">
                    <a:pos x="9" y="62"/>
                  </a:cxn>
                  <a:cxn ang="0">
                    <a:pos x="7" y="64"/>
                  </a:cxn>
                  <a:cxn ang="0">
                    <a:pos x="5" y="65"/>
                  </a:cxn>
                  <a:cxn ang="0">
                    <a:pos x="4" y="66"/>
                  </a:cxn>
                  <a:cxn ang="0">
                    <a:pos x="3" y="67"/>
                  </a:cxn>
                  <a:cxn ang="0">
                    <a:pos x="2" y="68"/>
                  </a:cxn>
                  <a:cxn ang="0">
                    <a:pos x="0" y="6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" h="69">
                    <a:moveTo>
                      <a:pt x="2" y="0"/>
                    </a:moveTo>
                    <a:lnTo>
                      <a:pt x="51" y="50"/>
                    </a:lnTo>
                    <a:lnTo>
                      <a:pt x="51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1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2" y="51"/>
                    </a:lnTo>
                    <a:lnTo>
                      <a:pt x="29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5" y="53"/>
                    </a:lnTo>
                    <a:lnTo>
                      <a:pt x="23" y="54"/>
                    </a:lnTo>
                    <a:lnTo>
                      <a:pt x="22" y="54"/>
                    </a:lnTo>
                    <a:lnTo>
                      <a:pt x="20" y="55"/>
                    </a:lnTo>
                    <a:lnTo>
                      <a:pt x="19" y="55"/>
                    </a:lnTo>
                    <a:lnTo>
                      <a:pt x="17" y="56"/>
                    </a:lnTo>
                    <a:lnTo>
                      <a:pt x="15" y="57"/>
                    </a:lnTo>
                    <a:lnTo>
                      <a:pt x="14" y="58"/>
                    </a:lnTo>
                    <a:lnTo>
                      <a:pt x="13" y="59"/>
                    </a:lnTo>
                    <a:lnTo>
                      <a:pt x="11" y="60"/>
                    </a:lnTo>
                    <a:lnTo>
                      <a:pt x="10" y="60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5" y="65"/>
                    </a:lnTo>
                    <a:lnTo>
                      <a:pt x="4" y="66"/>
                    </a:lnTo>
                    <a:lnTo>
                      <a:pt x="3" y="67"/>
                    </a:lnTo>
                    <a:lnTo>
                      <a:pt x="2" y="68"/>
                    </a:lnTo>
                    <a:lnTo>
                      <a:pt x="0" y="6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3218011" y="5563195"/>
                <a:ext cx="377825" cy="344487"/>
              </a:xfrm>
              <a:custGeom>
                <a:avLst/>
                <a:gdLst/>
                <a:ahLst/>
                <a:cxnLst>
                  <a:cxn ang="0">
                    <a:pos x="229" y="18"/>
                  </a:cxn>
                  <a:cxn ang="0">
                    <a:pos x="228" y="50"/>
                  </a:cxn>
                  <a:cxn ang="0">
                    <a:pos x="222" y="81"/>
                  </a:cxn>
                  <a:cxn ang="0">
                    <a:pos x="214" y="108"/>
                  </a:cxn>
                  <a:cxn ang="0">
                    <a:pos x="202" y="132"/>
                  </a:cxn>
                  <a:cxn ang="0">
                    <a:pos x="186" y="153"/>
                  </a:cxn>
                  <a:cxn ang="0">
                    <a:pos x="170" y="171"/>
                  </a:cxn>
                  <a:cxn ang="0">
                    <a:pos x="151" y="185"/>
                  </a:cxn>
                  <a:cxn ang="0">
                    <a:pos x="132" y="196"/>
                  </a:cxn>
                  <a:cxn ang="0">
                    <a:pos x="112" y="204"/>
                  </a:cxn>
                  <a:cxn ang="0">
                    <a:pos x="93" y="208"/>
                  </a:cxn>
                  <a:cxn ang="0">
                    <a:pos x="73" y="208"/>
                  </a:cxn>
                  <a:cxn ang="0">
                    <a:pos x="55" y="204"/>
                  </a:cxn>
                  <a:cxn ang="0">
                    <a:pos x="39" y="195"/>
                  </a:cxn>
                  <a:cxn ang="0">
                    <a:pos x="25" y="183"/>
                  </a:cxn>
                  <a:cxn ang="0">
                    <a:pos x="13" y="166"/>
                  </a:cxn>
                  <a:cxn ang="0">
                    <a:pos x="0" y="159"/>
                  </a:cxn>
                  <a:cxn ang="0">
                    <a:pos x="11" y="180"/>
                  </a:cxn>
                  <a:cxn ang="0">
                    <a:pos x="26" y="196"/>
                  </a:cxn>
                  <a:cxn ang="0">
                    <a:pos x="42" y="208"/>
                  </a:cxn>
                  <a:cxn ang="0">
                    <a:pos x="62" y="215"/>
                  </a:cxn>
                  <a:cxn ang="0">
                    <a:pos x="83" y="217"/>
                  </a:cxn>
                  <a:cxn ang="0">
                    <a:pos x="103" y="216"/>
                  </a:cxn>
                  <a:cxn ang="0">
                    <a:pos x="125" y="209"/>
                  </a:cxn>
                  <a:cxn ang="0">
                    <a:pos x="146" y="199"/>
                  </a:cxn>
                  <a:cxn ang="0">
                    <a:pos x="167" y="185"/>
                  </a:cxn>
                  <a:cxn ang="0">
                    <a:pos x="185" y="169"/>
                  </a:cxn>
                  <a:cxn ang="0">
                    <a:pos x="202" y="148"/>
                  </a:cxn>
                  <a:cxn ang="0">
                    <a:pos x="216" y="124"/>
                  </a:cxn>
                  <a:cxn ang="0">
                    <a:pos x="227" y="97"/>
                  </a:cxn>
                  <a:cxn ang="0">
                    <a:pos x="234" y="67"/>
                  </a:cxn>
                  <a:cxn ang="0">
                    <a:pos x="238" y="35"/>
                  </a:cxn>
                  <a:cxn ang="0">
                    <a:pos x="236" y="0"/>
                  </a:cxn>
                </a:cxnLst>
                <a:rect l="0" t="0" r="r" b="b"/>
                <a:pathLst>
                  <a:path w="238" h="217">
                    <a:moveTo>
                      <a:pt x="227" y="1"/>
                    </a:moveTo>
                    <a:lnTo>
                      <a:pt x="229" y="18"/>
                    </a:lnTo>
                    <a:lnTo>
                      <a:pt x="229" y="35"/>
                    </a:lnTo>
                    <a:lnTo>
                      <a:pt x="228" y="50"/>
                    </a:lnTo>
                    <a:lnTo>
                      <a:pt x="226" y="65"/>
                    </a:lnTo>
                    <a:lnTo>
                      <a:pt x="222" y="81"/>
                    </a:lnTo>
                    <a:lnTo>
                      <a:pt x="218" y="95"/>
                    </a:lnTo>
                    <a:lnTo>
                      <a:pt x="214" y="108"/>
                    </a:lnTo>
                    <a:lnTo>
                      <a:pt x="208" y="120"/>
                    </a:lnTo>
                    <a:lnTo>
                      <a:pt x="202" y="132"/>
                    </a:lnTo>
                    <a:lnTo>
                      <a:pt x="194" y="143"/>
                    </a:lnTo>
                    <a:lnTo>
                      <a:pt x="186" y="153"/>
                    </a:lnTo>
                    <a:lnTo>
                      <a:pt x="179" y="162"/>
                    </a:lnTo>
                    <a:lnTo>
                      <a:pt x="170" y="171"/>
                    </a:lnTo>
                    <a:lnTo>
                      <a:pt x="161" y="179"/>
                    </a:lnTo>
                    <a:lnTo>
                      <a:pt x="151" y="185"/>
                    </a:lnTo>
                    <a:lnTo>
                      <a:pt x="142" y="192"/>
                    </a:lnTo>
                    <a:lnTo>
                      <a:pt x="132" y="196"/>
                    </a:lnTo>
                    <a:lnTo>
                      <a:pt x="122" y="201"/>
                    </a:lnTo>
                    <a:lnTo>
                      <a:pt x="112" y="204"/>
                    </a:lnTo>
                    <a:lnTo>
                      <a:pt x="102" y="206"/>
                    </a:lnTo>
                    <a:lnTo>
                      <a:pt x="93" y="208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4" y="206"/>
                    </a:lnTo>
                    <a:lnTo>
                      <a:pt x="55" y="204"/>
                    </a:lnTo>
                    <a:lnTo>
                      <a:pt x="47" y="201"/>
                    </a:lnTo>
                    <a:lnTo>
                      <a:pt x="39" y="195"/>
                    </a:lnTo>
                    <a:lnTo>
                      <a:pt x="31" y="190"/>
                    </a:lnTo>
                    <a:lnTo>
                      <a:pt x="25" y="183"/>
                    </a:lnTo>
                    <a:lnTo>
                      <a:pt x="18" y="175"/>
                    </a:lnTo>
                    <a:lnTo>
                      <a:pt x="13" y="166"/>
                    </a:lnTo>
                    <a:lnTo>
                      <a:pt x="9" y="156"/>
                    </a:lnTo>
                    <a:lnTo>
                      <a:pt x="0" y="159"/>
                    </a:lnTo>
                    <a:lnTo>
                      <a:pt x="5" y="170"/>
                    </a:lnTo>
                    <a:lnTo>
                      <a:pt x="11" y="180"/>
                    </a:lnTo>
                    <a:lnTo>
                      <a:pt x="18" y="189"/>
                    </a:lnTo>
                    <a:lnTo>
                      <a:pt x="26" y="196"/>
                    </a:lnTo>
                    <a:lnTo>
                      <a:pt x="34" y="203"/>
                    </a:lnTo>
                    <a:lnTo>
                      <a:pt x="42" y="208"/>
                    </a:lnTo>
                    <a:lnTo>
                      <a:pt x="52" y="213"/>
                    </a:lnTo>
                    <a:lnTo>
                      <a:pt x="62" y="215"/>
                    </a:lnTo>
                    <a:lnTo>
                      <a:pt x="72" y="217"/>
                    </a:lnTo>
                    <a:lnTo>
                      <a:pt x="83" y="217"/>
                    </a:lnTo>
                    <a:lnTo>
                      <a:pt x="93" y="217"/>
                    </a:lnTo>
                    <a:lnTo>
                      <a:pt x="103" y="216"/>
                    </a:lnTo>
                    <a:lnTo>
                      <a:pt x="114" y="213"/>
                    </a:lnTo>
                    <a:lnTo>
                      <a:pt x="125" y="209"/>
                    </a:lnTo>
                    <a:lnTo>
                      <a:pt x="136" y="205"/>
                    </a:lnTo>
                    <a:lnTo>
                      <a:pt x="146" y="199"/>
                    </a:lnTo>
                    <a:lnTo>
                      <a:pt x="157" y="193"/>
                    </a:lnTo>
                    <a:lnTo>
                      <a:pt x="167" y="185"/>
                    </a:lnTo>
                    <a:lnTo>
                      <a:pt x="176" y="178"/>
                    </a:lnTo>
                    <a:lnTo>
                      <a:pt x="185" y="169"/>
                    </a:lnTo>
                    <a:lnTo>
                      <a:pt x="194" y="159"/>
                    </a:lnTo>
                    <a:lnTo>
                      <a:pt x="202" y="148"/>
                    </a:lnTo>
                    <a:lnTo>
                      <a:pt x="209" y="136"/>
                    </a:lnTo>
                    <a:lnTo>
                      <a:pt x="216" y="124"/>
                    </a:lnTo>
                    <a:lnTo>
                      <a:pt x="222" y="111"/>
                    </a:lnTo>
                    <a:lnTo>
                      <a:pt x="227" y="97"/>
                    </a:lnTo>
                    <a:lnTo>
                      <a:pt x="231" y="83"/>
                    </a:lnTo>
                    <a:lnTo>
                      <a:pt x="234" y="67"/>
                    </a:lnTo>
                    <a:lnTo>
                      <a:pt x="236" y="51"/>
                    </a:lnTo>
                    <a:lnTo>
                      <a:pt x="238" y="35"/>
                    </a:lnTo>
                    <a:lnTo>
                      <a:pt x="238" y="17"/>
                    </a:lnTo>
                    <a:lnTo>
                      <a:pt x="236" y="0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3548211" y="5512395"/>
                <a:ext cx="87313" cy="1063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67"/>
                  </a:cxn>
                  <a:cxn ang="0">
                    <a:pos x="0" y="67"/>
                  </a:cxn>
                  <a:cxn ang="0">
                    <a:pos x="1" y="66"/>
                  </a:cxn>
                  <a:cxn ang="0">
                    <a:pos x="3" y="65"/>
                  </a:cxn>
                  <a:cxn ang="0">
                    <a:pos x="4" y="63"/>
                  </a:cxn>
                  <a:cxn ang="0">
                    <a:pos x="7" y="63"/>
                  </a:cxn>
                  <a:cxn ang="0">
                    <a:pos x="8" y="62"/>
                  </a:cxn>
                  <a:cxn ang="0">
                    <a:pos x="10" y="61"/>
                  </a:cxn>
                  <a:cxn ang="0">
                    <a:pos x="11" y="61"/>
                  </a:cxn>
                  <a:cxn ang="0">
                    <a:pos x="13" y="60"/>
                  </a:cxn>
                  <a:cxn ang="0">
                    <a:pos x="14" y="59"/>
                  </a:cxn>
                  <a:cxn ang="0">
                    <a:pos x="16" y="59"/>
                  </a:cxn>
                  <a:cxn ang="0">
                    <a:pos x="18" y="58"/>
                  </a:cxn>
                  <a:cxn ang="0">
                    <a:pos x="20" y="58"/>
                  </a:cxn>
                  <a:cxn ang="0">
                    <a:pos x="21" y="58"/>
                  </a:cxn>
                  <a:cxn ang="0">
                    <a:pos x="23" y="57"/>
                  </a:cxn>
                  <a:cxn ang="0">
                    <a:pos x="24" y="57"/>
                  </a:cxn>
                  <a:cxn ang="0">
                    <a:pos x="26" y="57"/>
                  </a:cxn>
                  <a:cxn ang="0">
                    <a:pos x="28" y="57"/>
                  </a:cxn>
                  <a:cxn ang="0">
                    <a:pos x="30" y="57"/>
                  </a:cxn>
                  <a:cxn ang="0">
                    <a:pos x="32" y="57"/>
                  </a:cxn>
                  <a:cxn ang="0">
                    <a:pos x="33" y="57"/>
                  </a:cxn>
                  <a:cxn ang="0">
                    <a:pos x="35" y="57"/>
                  </a:cxn>
                  <a:cxn ang="0">
                    <a:pos x="36" y="57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2" y="57"/>
                  </a:cxn>
                  <a:cxn ang="0">
                    <a:pos x="44" y="58"/>
                  </a:cxn>
                  <a:cxn ang="0">
                    <a:pos x="45" y="58"/>
                  </a:cxn>
                  <a:cxn ang="0">
                    <a:pos x="47" y="58"/>
                  </a:cxn>
                  <a:cxn ang="0">
                    <a:pos x="49" y="59"/>
                  </a:cxn>
                  <a:cxn ang="0">
                    <a:pos x="50" y="59"/>
                  </a:cxn>
                  <a:cxn ang="0">
                    <a:pos x="52" y="60"/>
                  </a:cxn>
                  <a:cxn ang="0">
                    <a:pos x="55" y="6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5" h="67">
                    <a:moveTo>
                      <a:pt x="2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" y="66"/>
                    </a:lnTo>
                    <a:lnTo>
                      <a:pt x="3" y="65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8" y="62"/>
                    </a:lnTo>
                    <a:lnTo>
                      <a:pt x="10" y="61"/>
                    </a:lnTo>
                    <a:lnTo>
                      <a:pt x="11" y="61"/>
                    </a:lnTo>
                    <a:lnTo>
                      <a:pt x="13" y="60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1" y="58"/>
                    </a:lnTo>
                    <a:lnTo>
                      <a:pt x="23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7" y="58"/>
                    </a:lnTo>
                    <a:lnTo>
                      <a:pt x="49" y="59"/>
                    </a:lnTo>
                    <a:lnTo>
                      <a:pt x="50" y="59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cxnSp>
            <p:nvCxnSpPr>
              <p:cNvPr id="208" name="直線矢印コネクタ 207"/>
              <p:cNvCxnSpPr/>
              <p:nvPr/>
            </p:nvCxnSpPr>
            <p:spPr>
              <a:xfrm>
                <a:off x="3635896" y="5474940"/>
                <a:ext cx="1872208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テキスト ボックス 210"/>
            <p:cNvSpPr txBox="1"/>
            <p:nvPr/>
          </p:nvSpPr>
          <p:spPr>
            <a:xfrm>
              <a:off x="3283954" y="6041712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Flush</a:t>
              </a:r>
              <a:r>
                <a:rPr kumimoji="1" lang="ko-KR" altLang="en-US" dirty="0" smtClean="0"/>
                <a:t>형</a:t>
              </a:r>
              <a:r>
                <a:rPr kumimoji="1" lang="en-US" altLang="ja-JP" dirty="0" smtClean="0"/>
                <a:t> </a:t>
              </a:r>
              <a:r>
                <a:rPr kumimoji="1" lang="ko-KR" altLang="en-US" dirty="0" smtClean="0"/>
                <a:t>서브스크립션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379747" y="4126979"/>
            <a:ext cx="97622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リングバッファ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16057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に</a:t>
            </a:r>
            <a:r>
              <a:rPr kumimoji="1" 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バインドされ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ている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10018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任意の変数へ読み出し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977179" y="2558832"/>
            <a:ext cx="7646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オブジェクト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656385" y="3436630"/>
            <a:ext cx="4616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ja-JP" altLang="en-US" sz="800" dirty="0" smtClean="0">
                <a:ea typeface="ＭＳ Ｐゴシック" pitchFamily="50" charset="-128"/>
                <a:cs typeface="Arial" pitchFamily="34" charset="0"/>
              </a:rPr>
              <a:t>変数</a:t>
            </a:r>
            <a:endParaRPr lang="en-US" altLang="ja-JP" sz="800" dirty="0" smtClean="0"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effectLst/>
                <a:ea typeface="ＭＳ Ｐゴシック" pitchFamily="50" charset="-128"/>
                <a:cs typeface="Arial" pitchFamily="34" charset="0"/>
              </a:rPr>
              <a:t>m_in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876924" y="3488447"/>
            <a:ext cx="4985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参照を保持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2267744" y="2348881"/>
            <a:ext cx="4536504" cy="2520279"/>
            <a:chOff x="2267744" y="2348881"/>
            <a:chExt cx="4536504" cy="2520279"/>
          </a:xfrm>
        </p:grpSpPr>
        <p:sp>
          <p:nvSpPr>
            <p:cNvPr id="43" name="小波 42"/>
            <p:cNvSpPr/>
            <p:nvPr/>
          </p:nvSpPr>
          <p:spPr>
            <a:xfrm>
              <a:off x="2843808" y="3933056"/>
              <a:ext cx="3960440" cy="936104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2843808" y="2348881"/>
              <a:ext cx="3960440" cy="2232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915816" y="2492896"/>
              <a:ext cx="1944216" cy="187220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cs typeface="Arial" pitchFamily="34" charset="0"/>
              </a:endParaRPr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2533551" y="2896046"/>
              <a:ext cx="382588" cy="388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" y="0"/>
                </a:cxn>
                <a:cxn ang="0">
                  <a:pos x="241" y="245"/>
                </a:cxn>
                <a:cxn ang="0">
                  <a:pos x="0" y="245"/>
                </a:cxn>
                <a:cxn ang="0">
                  <a:pos x="73" y="184"/>
                </a:cxn>
                <a:cxn ang="0">
                  <a:pos x="145" y="122"/>
                </a:cxn>
                <a:cxn ang="0">
                  <a:pos x="73" y="62"/>
                </a:cxn>
                <a:cxn ang="0">
                  <a:pos x="0" y="0"/>
                </a:cxn>
              </a:cxnLst>
              <a:rect l="0" t="0" r="r" b="b"/>
              <a:pathLst>
                <a:path w="241" h="245">
                  <a:moveTo>
                    <a:pt x="0" y="0"/>
                  </a:moveTo>
                  <a:lnTo>
                    <a:pt x="241" y="0"/>
                  </a:lnTo>
                  <a:lnTo>
                    <a:pt x="241" y="245"/>
                  </a:lnTo>
                  <a:lnTo>
                    <a:pt x="0" y="245"/>
                  </a:lnTo>
                  <a:lnTo>
                    <a:pt x="73" y="184"/>
                  </a:lnTo>
                  <a:lnTo>
                    <a:pt x="145" y="122"/>
                  </a:lnTo>
                  <a:lnTo>
                    <a:pt x="73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0" name="Freeform 8"/>
            <p:cNvSpPr>
              <a:spLocks noEditPoints="1"/>
            </p:cNvSpPr>
            <p:nvPr/>
          </p:nvSpPr>
          <p:spPr bwMode="auto">
            <a:xfrm>
              <a:off x="3277046" y="2901281"/>
              <a:ext cx="1176338" cy="1176338"/>
            </a:xfrm>
            <a:custGeom>
              <a:avLst/>
              <a:gdLst/>
              <a:ahLst/>
              <a:cxnLst>
                <a:cxn ang="0">
                  <a:pos x="737" y="371"/>
                </a:cxn>
                <a:cxn ang="0">
                  <a:pos x="720" y="262"/>
                </a:cxn>
                <a:cxn ang="0">
                  <a:pos x="674" y="166"/>
                </a:cxn>
                <a:cxn ang="0">
                  <a:pos x="644" y="121"/>
                </a:cxn>
                <a:cxn ang="0">
                  <a:pos x="705" y="210"/>
                </a:cxn>
                <a:cxn ang="0">
                  <a:pos x="737" y="315"/>
                </a:cxn>
                <a:cxn ang="0">
                  <a:pos x="617" y="100"/>
                </a:cxn>
                <a:cxn ang="0">
                  <a:pos x="529" y="41"/>
                </a:cxn>
                <a:cxn ang="0">
                  <a:pos x="426" y="9"/>
                </a:cxn>
                <a:cxn ang="0">
                  <a:pos x="408" y="2"/>
                </a:cxn>
                <a:cxn ang="0">
                  <a:pos x="514" y="30"/>
                </a:cxn>
                <a:cxn ang="0">
                  <a:pos x="606" y="85"/>
                </a:cxn>
                <a:cxn ang="0">
                  <a:pos x="370" y="0"/>
                </a:cxn>
                <a:cxn ang="0">
                  <a:pos x="370" y="0"/>
                </a:cxn>
                <a:cxn ang="0">
                  <a:pos x="296" y="13"/>
                </a:cxn>
                <a:cxn ang="0">
                  <a:pos x="196" y="49"/>
                </a:cxn>
                <a:cxn ang="0">
                  <a:pos x="111" y="112"/>
                </a:cxn>
                <a:cxn ang="0">
                  <a:pos x="179" y="54"/>
                </a:cxn>
                <a:cxn ang="0">
                  <a:pos x="277" y="13"/>
                </a:cxn>
                <a:cxn ang="0">
                  <a:pos x="370" y="4"/>
                </a:cxn>
                <a:cxn ang="0">
                  <a:pos x="57" y="181"/>
                </a:cxn>
                <a:cxn ang="0">
                  <a:pos x="15" y="280"/>
                </a:cxn>
                <a:cxn ang="0">
                  <a:pos x="0" y="371"/>
                </a:cxn>
                <a:cxn ang="0">
                  <a:pos x="16" y="260"/>
                </a:cxn>
                <a:cxn ang="0">
                  <a:pos x="63" y="164"/>
                </a:cxn>
                <a:cxn ang="0">
                  <a:pos x="4" y="371"/>
                </a:cxn>
                <a:cxn ang="0">
                  <a:pos x="4" y="371"/>
                </a:cxn>
                <a:cxn ang="0">
                  <a:pos x="6" y="409"/>
                </a:cxn>
                <a:cxn ang="0">
                  <a:pos x="32" y="513"/>
                </a:cxn>
                <a:cxn ang="0">
                  <a:pos x="88" y="604"/>
                </a:cxn>
                <a:cxn ang="0">
                  <a:pos x="74" y="592"/>
                </a:cxn>
                <a:cxn ang="0">
                  <a:pos x="22" y="498"/>
                </a:cxn>
                <a:cxn ang="0">
                  <a:pos x="0" y="389"/>
                </a:cxn>
                <a:cxn ang="0">
                  <a:pos x="151" y="664"/>
                </a:cxn>
                <a:cxn ang="0">
                  <a:pos x="244" y="715"/>
                </a:cxn>
                <a:cxn ang="0">
                  <a:pos x="352" y="736"/>
                </a:cxn>
                <a:cxn ang="0">
                  <a:pos x="295" y="734"/>
                </a:cxn>
                <a:cxn ang="0">
                  <a:pos x="194" y="697"/>
                </a:cxn>
                <a:cxn ang="0">
                  <a:pos x="108" y="632"/>
                </a:cxn>
                <a:cxn ang="0">
                  <a:pos x="370" y="737"/>
                </a:cxn>
                <a:cxn ang="0">
                  <a:pos x="370" y="737"/>
                </a:cxn>
                <a:cxn ang="0">
                  <a:pos x="479" y="721"/>
                </a:cxn>
                <a:cxn ang="0">
                  <a:pos x="575" y="675"/>
                </a:cxn>
                <a:cxn ang="0">
                  <a:pos x="619" y="645"/>
                </a:cxn>
                <a:cxn ang="0">
                  <a:pos x="531" y="705"/>
                </a:cxn>
                <a:cxn ang="0">
                  <a:pos x="426" y="737"/>
                </a:cxn>
                <a:cxn ang="0">
                  <a:pos x="641" y="617"/>
                </a:cxn>
                <a:cxn ang="0">
                  <a:pos x="701" y="529"/>
                </a:cxn>
                <a:cxn ang="0">
                  <a:pos x="732" y="427"/>
                </a:cxn>
                <a:cxn ang="0">
                  <a:pos x="739" y="409"/>
                </a:cxn>
                <a:cxn ang="0">
                  <a:pos x="712" y="515"/>
                </a:cxn>
                <a:cxn ang="0">
                  <a:pos x="656" y="606"/>
                </a:cxn>
                <a:cxn ang="0">
                  <a:pos x="741" y="371"/>
                </a:cxn>
              </a:cxnLst>
              <a:rect l="0" t="0" r="r" b="b"/>
              <a:pathLst>
                <a:path w="741" h="741"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737" y="371"/>
                  </a:moveTo>
                  <a:lnTo>
                    <a:pt x="736" y="352"/>
                  </a:lnTo>
                  <a:lnTo>
                    <a:pt x="735" y="333"/>
                  </a:lnTo>
                  <a:lnTo>
                    <a:pt x="732" y="315"/>
                  </a:lnTo>
                  <a:lnTo>
                    <a:pt x="729" y="297"/>
                  </a:lnTo>
                  <a:lnTo>
                    <a:pt x="725" y="280"/>
                  </a:lnTo>
                  <a:lnTo>
                    <a:pt x="720" y="262"/>
                  </a:lnTo>
                  <a:lnTo>
                    <a:pt x="715" y="245"/>
                  </a:lnTo>
                  <a:lnTo>
                    <a:pt x="708" y="228"/>
                  </a:lnTo>
                  <a:lnTo>
                    <a:pt x="701" y="212"/>
                  </a:lnTo>
                  <a:lnTo>
                    <a:pt x="693" y="196"/>
                  </a:lnTo>
                  <a:lnTo>
                    <a:pt x="683" y="181"/>
                  </a:lnTo>
                  <a:lnTo>
                    <a:pt x="674" y="166"/>
                  </a:lnTo>
                  <a:lnTo>
                    <a:pt x="663" y="152"/>
                  </a:lnTo>
                  <a:lnTo>
                    <a:pt x="653" y="137"/>
                  </a:lnTo>
                  <a:lnTo>
                    <a:pt x="641" y="124"/>
                  </a:lnTo>
                  <a:lnTo>
                    <a:pt x="629" y="112"/>
                  </a:lnTo>
                  <a:lnTo>
                    <a:pt x="632" y="109"/>
                  </a:lnTo>
                  <a:lnTo>
                    <a:pt x="644" y="121"/>
                  </a:lnTo>
                  <a:lnTo>
                    <a:pt x="656" y="135"/>
                  </a:lnTo>
                  <a:lnTo>
                    <a:pt x="667" y="150"/>
                  </a:lnTo>
                  <a:lnTo>
                    <a:pt x="677" y="164"/>
                  </a:lnTo>
                  <a:lnTo>
                    <a:pt x="688" y="179"/>
                  </a:lnTo>
                  <a:lnTo>
                    <a:pt x="696" y="194"/>
                  </a:lnTo>
                  <a:lnTo>
                    <a:pt x="705" y="210"/>
                  </a:lnTo>
                  <a:lnTo>
                    <a:pt x="712" y="227"/>
                  </a:lnTo>
                  <a:lnTo>
                    <a:pt x="719" y="243"/>
                  </a:lnTo>
                  <a:lnTo>
                    <a:pt x="724" y="260"/>
                  </a:lnTo>
                  <a:lnTo>
                    <a:pt x="729" y="279"/>
                  </a:lnTo>
                  <a:lnTo>
                    <a:pt x="733" y="296"/>
                  </a:lnTo>
                  <a:lnTo>
                    <a:pt x="737" y="315"/>
                  </a:lnTo>
                  <a:lnTo>
                    <a:pt x="739" y="333"/>
                  </a:lnTo>
                  <a:lnTo>
                    <a:pt x="740" y="352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629" y="112"/>
                  </a:moveTo>
                  <a:lnTo>
                    <a:pt x="617" y="100"/>
                  </a:lnTo>
                  <a:lnTo>
                    <a:pt x="603" y="88"/>
                  </a:lnTo>
                  <a:lnTo>
                    <a:pt x="590" y="77"/>
                  </a:lnTo>
                  <a:lnTo>
                    <a:pt x="575" y="67"/>
                  </a:lnTo>
                  <a:lnTo>
                    <a:pt x="561" y="58"/>
                  </a:lnTo>
                  <a:lnTo>
                    <a:pt x="544" y="49"/>
                  </a:lnTo>
                  <a:lnTo>
                    <a:pt x="529" y="41"/>
                  </a:lnTo>
                  <a:lnTo>
                    <a:pt x="513" y="34"/>
                  </a:lnTo>
                  <a:lnTo>
                    <a:pt x="496" y="27"/>
                  </a:lnTo>
                  <a:lnTo>
                    <a:pt x="479" y="22"/>
                  </a:lnTo>
                  <a:lnTo>
                    <a:pt x="462" y="17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7" y="6"/>
                  </a:lnTo>
                  <a:lnTo>
                    <a:pt x="389" y="5"/>
                  </a:lnTo>
                  <a:lnTo>
                    <a:pt x="370" y="4"/>
                  </a:lnTo>
                  <a:lnTo>
                    <a:pt x="370" y="0"/>
                  </a:lnTo>
                  <a:lnTo>
                    <a:pt x="389" y="1"/>
                  </a:lnTo>
                  <a:lnTo>
                    <a:pt x="408" y="2"/>
                  </a:lnTo>
                  <a:lnTo>
                    <a:pt x="426" y="4"/>
                  </a:lnTo>
                  <a:lnTo>
                    <a:pt x="445" y="8"/>
                  </a:lnTo>
                  <a:lnTo>
                    <a:pt x="463" y="13"/>
                  </a:lnTo>
                  <a:lnTo>
                    <a:pt x="481" y="18"/>
                  </a:lnTo>
                  <a:lnTo>
                    <a:pt x="498" y="23"/>
                  </a:lnTo>
                  <a:lnTo>
                    <a:pt x="514" y="30"/>
                  </a:lnTo>
                  <a:lnTo>
                    <a:pt x="531" y="37"/>
                  </a:lnTo>
                  <a:lnTo>
                    <a:pt x="546" y="45"/>
                  </a:lnTo>
                  <a:lnTo>
                    <a:pt x="563" y="54"/>
                  </a:lnTo>
                  <a:lnTo>
                    <a:pt x="578" y="64"/>
                  </a:lnTo>
                  <a:lnTo>
                    <a:pt x="592" y="74"/>
                  </a:lnTo>
                  <a:lnTo>
                    <a:pt x="606" y="85"/>
                  </a:lnTo>
                  <a:lnTo>
                    <a:pt x="619" y="97"/>
                  </a:lnTo>
                  <a:lnTo>
                    <a:pt x="632" y="109"/>
                  </a:lnTo>
                  <a:lnTo>
                    <a:pt x="629" y="112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52" y="5"/>
                  </a:lnTo>
                  <a:lnTo>
                    <a:pt x="333" y="6"/>
                  </a:lnTo>
                  <a:lnTo>
                    <a:pt x="315" y="9"/>
                  </a:lnTo>
                  <a:lnTo>
                    <a:pt x="296" y="13"/>
                  </a:lnTo>
                  <a:lnTo>
                    <a:pt x="278" y="17"/>
                  </a:lnTo>
                  <a:lnTo>
                    <a:pt x="261" y="22"/>
                  </a:lnTo>
                  <a:lnTo>
                    <a:pt x="244" y="27"/>
                  </a:lnTo>
                  <a:lnTo>
                    <a:pt x="228" y="34"/>
                  </a:lnTo>
                  <a:lnTo>
                    <a:pt x="212" y="41"/>
                  </a:lnTo>
                  <a:lnTo>
                    <a:pt x="196" y="49"/>
                  </a:lnTo>
                  <a:lnTo>
                    <a:pt x="181" y="58"/>
                  </a:lnTo>
                  <a:lnTo>
                    <a:pt x="165" y="67"/>
                  </a:lnTo>
                  <a:lnTo>
                    <a:pt x="151" y="77"/>
                  </a:lnTo>
                  <a:lnTo>
                    <a:pt x="137" y="88"/>
                  </a:lnTo>
                  <a:lnTo>
                    <a:pt x="124" y="100"/>
                  </a:lnTo>
                  <a:lnTo>
                    <a:pt x="111" y="112"/>
                  </a:lnTo>
                  <a:lnTo>
                    <a:pt x="108" y="109"/>
                  </a:lnTo>
                  <a:lnTo>
                    <a:pt x="121" y="97"/>
                  </a:lnTo>
                  <a:lnTo>
                    <a:pt x="134" y="85"/>
                  </a:lnTo>
                  <a:lnTo>
                    <a:pt x="148" y="74"/>
                  </a:lnTo>
                  <a:lnTo>
                    <a:pt x="163" y="64"/>
                  </a:lnTo>
                  <a:lnTo>
                    <a:pt x="179" y="54"/>
                  </a:lnTo>
                  <a:lnTo>
                    <a:pt x="194" y="45"/>
                  </a:lnTo>
                  <a:lnTo>
                    <a:pt x="210" y="37"/>
                  </a:lnTo>
                  <a:lnTo>
                    <a:pt x="226" y="30"/>
                  </a:lnTo>
                  <a:lnTo>
                    <a:pt x="243" y="23"/>
                  </a:lnTo>
                  <a:lnTo>
                    <a:pt x="260" y="18"/>
                  </a:lnTo>
                  <a:lnTo>
                    <a:pt x="277" y="13"/>
                  </a:lnTo>
                  <a:lnTo>
                    <a:pt x="295" y="8"/>
                  </a:lnTo>
                  <a:lnTo>
                    <a:pt x="314" y="4"/>
                  </a:lnTo>
                  <a:lnTo>
                    <a:pt x="333" y="2"/>
                  </a:lnTo>
                  <a:lnTo>
                    <a:pt x="351" y="1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111" y="112"/>
                  </a:moveTo>
                  <a:lnTo>
                    <a:pt x="99" y="124"/>
                  </a:lnTo>
                  <a:lnTo>
                    <a:pt x="88" y="137"/>
                  </a:lnTo>
                  <a:lnTo>
                    <a:pt x="77" y="152"/>
                  </a:lnTo>
                  <a:lnTo>
                    <a:pt x="67" y="166"/>
                  </a:lnTo>
                  <a:lnTo>
                    <a:pt x="57" y="181"/>
                  </a:lnTo>
                  <a:lnTo>
                    <a:pt x="49" y="196"/>
                  </a:lnTo>
                  <a:lnTo>
                    <a:pt x="41" y="212"/>
                  </a:lnTo>
                  <a:lnTo>
                    <a:pt x="32" y="228"/>
                  </a:lnTo>
                  <a:lnTo>
                    <a:pt x="26" y="245"/>
                  </a:lnTo>
                  <a:lnTo>
                    <a:pt x="20" y="262"/>
                  </a:lnTo>
                  <a:lnTo>
                    <a:pt x="15" y="280"/>
                  </a:lnTo>
                  <a:lnTo>
                    <a:pt x="11" y="297"/>
                  </a:lnTo>
                  <a:lnTo>
                    <a:pt x="8" y="315"/>
                  </a:lnTo>
                  <a:lnTo>
                    <a:pt x="6" y="333"/>
                  </a:lnTo>
                  <a:lnTo>
                    <a:pt x="4" y="352"/>
                  </a:lnTo>
                  <a:lnTo>
                    <a:pt x="4" y="371"/>
                  </a:lnTo>
                  <a:lnTo>
                    <a:pt x="0" y="371"/>
                  </a:lnTo>
                  <a:lnTo>
                    <a:pt x="0" y="352"/>
                  </a:lnTo>
                  <a:lnTo>
                    <a:pt x="2" y="333"/>
                  </a:lnTo>
                  <a:lnTo>
                    <a:pt x="4" y="315"/>
                  </a:lnTo>
                  <a:lnTo>
                    <a:pt x="7" y="296"/>
                  </a:lnTo>
                  <a:lnTo>
                    <a:pt x="11" y="279"/>
                  </a:lnTo>
                  <a:lnTo>
                    <a:pt x="16" y="260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0"/>
                  </a:lnTo>
                  <a:lnTo>
                    <a:pt x="45" y="194"/>
                  </a:lnTo>
                  <a:lnTo>
                    <a:pt x="54" y="179"/>
                  </a:lnTo>
                  <a:lnTo>
                    <a:pt x="63" y="164"/>
                  </a:lnTo>
                  <a:lnTo>
                    <a:pt x="74" y="150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8" y="109"/>
                  </a:lnTo>
                  <a:lnTo>
                    <a:pt x="111" y="112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89"/>
                  </a:lnTo>
                  <a:lnTo>
                    <a:pt x="6" y="409"/>
                  </a:lnTo>
                  <a:lnTo>
                    <a:pt x="8" y="427"/>
                  </a:lnTo>
                  <a:lnTo>
                    <a:pt x="11" y="445"/>
                  </a:lnTo>
                  <a:lnTo>
                    <a:pt x="15" y="462"/>
                  </a:lnTo>
                  <a:lnTo>
                    <a:pt x="20" y="480"/>
                  </a:lnTo>
                  <a:lnTo>
                    <a:pt x="26" y="497"/>
                  </a:lnTo>
                  <a:lnTo>
                    <a:pt x="32" y="513"/>
                  </a:lnTo>
                  <a:lnTo>
                    <a:pt x="41" y="529"/>
                  </a:lnTo>
                  <a:lnTo>
                    <a:pt x="49" y="546"/>
                  </a:lnTo>
                  <a:lnTo>
                    <a:pt x="57" y="561"/>
                  </a:lnTo>
                  <a:lnTo>
                    <a:pt x="67" y="576"/>
                  </a:lnTo>
                  <a:lnTo>
                    <a:pt x="77" y="590"/>
                  </a:lnTo>
                  <a:lnTo>
                    <a:pt x="88" y="604"/>
                  </a:lnTo>
                  <a:lnTo>
                    <a:pt x="99" y="617"/>
                  </a:lnTo>
                  <a:lnTo>
                    <a:pt x="111" y="630"/>
                  </a:lnTo>
                  <a:lnTo>
                    <a:pt x="108" y="632"/>
                  </a:lnTo>
                  <a:lnTo>
                    <a:pt x="96" y="620"/>
                  </a:lnTo>
                  <a:lnTo>
                    <a:pt x="85" y="606"/>
                  </a:lnTo>
                  <a:lnTo>
                    <a:pt x="74" y="592"/>
                  </a:lnTo>
                  <a:lnTo>
                    <a:pt x="63" y="578"/>
                  </a:lnTo>
                  <a:lnTo>
                    <a:pt x="54" y="563"/>
                  </a:lnTo>
                  <a:lnTo>
                    <a:pt x="45" y="548"/>
                  </a:lnTo>
                  <a:lnTo>
                    <a:pt x="36" y="531"/>
                  </a:lnTo>
                  <a:lnTo>
                    <a:pt x="29" y="515"/>
                  </a:lnTo>
                  <a:lnTo>
                    <a:pt x="22" y="498"/>
                  </a:lnTo>
                  <a:lnTo>
                    <a:pt x="16" y="481"/>
                  </a:lnTo>
                  <a:lnTo>
                    <a:pt x="11" y="463"/>
                  </a:lnTo>
                  <a:lnTo>
                    <a:pt x="7" y="446"/>
                  </a:lnTo>
                  <a:lnTo>
                    <a:pt x="4" y="428"/>
                  </a:lnTo>
                  <a:lnTo>
                    <a:pt x="2" y="409"/>
                  </a:lnTo>
                  <a:lnTo>
                    <a:pt x="0" y="389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111" y="630"/>
                  </a:moveTo>
                  <a:lnTo>
                    <a:pt x="124" y="642"/>
                  </a:lnTo>
                  <a:lnTo>
                    <a:pt x="137" y="653"/>
                  </a:lnTo>
                  <a:lnTo>
                    <a:pt x="151" y="664"/>
                  </a:lnTo>
                  <a:lnTo>
                    <a:pt x="165" y="675"/>
                  </a:lnTo>
                  <a:lnTo>
                    <a:pt x="181" y="684"/>
                  </a:lnTo>
                  <a:lnTo>
                    <a:pt x="196" y="693"/>
                  </a:lnTo>
                  <a:lnTo>
                    <a:pt x="212" y="701"/>
                  </a:lnTo>
                  <a:lnTo>
                    <a:pt x="228" y="708"/>
                  </a:lnTo>
                  <a:lnTo>
                    <a:pt x="244" y="715"/>
                  </a:lnTo>
                  <a:lnTo>
                    <a:pt x="261" y="721"/>
                  </a:lnTo>
                  <a:lnTo>
                    <a:pt x="278" y="725"/>
                  </a:lnTo>
                  <a:lnTo>
                    <a:pt x="296" y="730"/>
                  </a:lnTo>
                  <a:lnTo>
                    <a:pt x="315" y="733"/>
                  </a:lnTo>
                  <a:lnTo>
                    <a:pt x="333" y="735"/>
                  </a:lnTo>
                  <a:lnTo>
                    <a:pt x="352" y="736"/>
                  </a:lnTo>
                  <a:lnTo>
                    <a:pt x="370" y="737"/>
                  </a:lnTo>
                  <a:lnTo>
                    <a:pt x="370" y="741"/>
                  </a:lnTo>
                  <a:lnTo>
                    <a:pt x="351" y="741"/>
                  </a:lnTo>
                  <a:lnTo>
                    <a:pt x="333" y="739"/>
                  </a:lnTo>
                  <a:lnTo>
                    <a:pt x="314" y="737"/>
                  </a:lnTo>
                  <a:lnTo>
                    <a:pt x="295" y="734"/>
                  </a:lnTo>
                  <a:lnTo>
                    <a:pt x="277" y="730"/>
                  </a:lnTo>
                  <a:lnTo>
                    <a:pt x="260" y="725"/>
                  </a:lnTo>
                  <a:lnTo>
                    <a:pt x="243" y="719"/>
                  </a:lnTo>
                  <a:lnTo>
                    <a:pt x="226" y="712"/>
                  </a:lnTo>
                  <a:lnTo>
                    <a:pt x="210" y="705"/>
                  </a:lnTo>
                  <a:lnTo>
                    <a:pt x="194" y="697"/>
                  </a:lnTo>
                  <a:lnTo>
                    <a:pt x="179" y="688"/>
                  </a:lnTo>
                  <a:lnTo>
                    <a:pt x="163" y="678"/>
                  </a:lnTo>
                  <a:lnTo>
                    <a:pt x="148" y="668"/>
                  </a:lnTo>
                  <a:lnTo>
                    <a:pt x="134" y="656"/>
                  </a:lnTo>
                  <a:lnTo>
                    <a:pt x="121" y="645"/>
                  </a:lnTo>
                  <a:lnTo>
                    <a:pt x="108" y="632"/>
                  </a:lnTo>
                  <a:lnTo>
                    <a:pt x="111" y="630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89" y="736"/>
                  </a:lnTo>
                  <a:lnTo>
                    <a:pt x="407" y="735"/>
                  </a:lnTo>
                  <a:lnTo>
                    <a:pt x="426" y="733"/>
                  </a:lnTo>
                  <a:lnTo>
                    <a:pt x="444" y="730"/>
                  </a:lnTo>
                  <a:lnTo>
                    <a:pt x="462" y="726"/>
                  </a:lnTo>
                  <a:lnTo>
                    <a:pt x="479" y="721"/>
                  </a:lnTo>
                  <a:lnTo>
                    <a:pt x="496" y="715"/>
                  </a:lnTo>
                  <a:lnTo>
                    <a:pt x="513" y="708"/>
                  </a:lnTo>
                  <a:lnTo>
                    <a:pt x="529" y="701"/>
                  </a:lnTo>
                  <a:lnTo>
                    <a:pt x="544" y="693"/>
                  </a:lnTo>
                  <a:lnTo>
                    <a:pt x="561" y="684"/>
                  </a:lnTo>
                  <a:lnTo>
                    <a:pt x="575" y="675"/>
                  </a:lnTo>
                  <a:lnTo>
                    <a:pt x="590" y="664"/>
                  </a:lnTo>
                  <a:lnTo>
                    <a:pt x="603" y="653"/>
                  </a:lnTo>
                  <a:lnTo>
                    <a:pt x="617" y="642"/>
                  </a:lnTo>
                  <a:lnTo>
                    <a:pt x="629" y="629"/>
                  </a:lnTo>
                  <a:lnTo>
                    <a:pt x="632" y="632"/>
                  </a:lnTo>
                  <a:lnTo>
                    <a:pt x="619" y="645"/>
                  </a:lnTo>
                  <a:lnTo>
                    <a:pt x="606" y="656"/>
                  </a:lnTo>
                  <a:lnTo>
                    <a:pt x="592" y="668"/>
                  </a:lnTo>
                  <a:lnTo>
                    <a:pt x="578" y="678"/>
                  </a:lnTo>
                  <a:lnTo>
                    <a:pt x="563" y="688"/>
                  </a:lnTo>
                  <a:lnTo>
                    <a:pt x="546" y="697"/>
                  </a:lnTo>
                  <a:lnTo>
                    <a:pt x="531" y="705"/>
                  </a:lnTo>
                  <a:lnTo>
                    <a:pt x="514" y="712"/>
                  </a:lnTo>
                  <a:lnTo>
                    <a:pt x="498" y="719"/>
                  </a:lnTo>
                  <a:lnTo>
                    <a:pt x="481" y="725"/>
                  </a:lnTo>
                  <a:lnTo>
                    <a:pt x="463" y="730"/>
                  </a:lnTo>
                  <a:lnTo>
                    <a:pt x="445" y="734"/>
                  </a:lnTo>
                  <a:lnTo>
                    <a:pt x="426" y="737"/>
                  </a:lnTo>
                  <a:lnTo>
                    <a:pt x="408" y="739"/>
                  </a:lnTo>
                  <a:lnTo>
                    <a:pt x="389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629" y="629"/>
                  </a:moveTo>
                  <a:lnTo>
                    <a:pt x="641" y="617"/>
                  </a:lnTo>
                  <a:lnTo>
                    <a:pt x="653" y="604"/>
                  </a:lnTo>
                  <a:lnTo>
                    <a:pt x="663" y="590"/>
                  </a:lnTo>
                  <a:lnTo>
                    <a:pt x="674" y="576"/>
                  </a:lnTo>
                  <a:lnTo>
                    <a:pt x="683" y="561"/>
                  </a:lnTo>
                  <a:lnTo>
                    <a:pt x="693" y="546"/>
                  </a:lnTo>
                  <a:lnTo>
                    <a:pt x="701" y="529"/>
                  </a:lnTo>
                  <a:lnTo>
                    <a:pt x="708" y="513"/>
                  </a:lnTo>
                  <a:lnTo>
                    <a:pt x="715" y="497"/>
                  </a:lnTo>
                  <a:lnTo>
                    <a:pt x="720" y="480"/>
                  </a:lnTo>
                  <a:lnTo>
                    <a:pt x="725" y="462"/>
                  </a:lnTo>
                  <a:lnTo>
                    <a:pt x="729" y="445"/>
                  </a:lnTo>
                  <a:lnTo>
                    <a:pt x="732" y="427"/>
                  </a:lnTo>
                  <a:lnTo>
                    <a:pt x="735" y="409"/>
                  </a:lnTo>
                  <a:lnTo>
                    <a:pt x="736" y="389"/>
                  </a:lnTo>
                  <a:lnTo>
                    <a:pt x="737" y="371"/>
                  </a:lnTo>
                  <a:lnTo>
                    <a:pt x="741" y="371"/>
                  </a:lnTo>
                  <a:lnTo>
                    <a:pt x="740" y="389"/>
                  </a:lnTo>
                  <a:lnTo>
                    <a:pt x="739" y="409"/>
                  </a:lnTo>
                  <a:lnTo>
                    <a:pt x="737" y="428"/>
                  </a:lnTo>
                  <a:lnTo>
                    <a:pt x="733" y="446"/>
                  </a:lnTo>
                  <a:lnTo>
                    <a:pt x="729" y="463"/>
                  </a:lnTo>
                  <a:lnTo>
                    <a:pt x="724" y="481"/>
                  </a:lnTo>
                  <a:lnTo>
                    <a:pt x="719" y="498"/>
                  </a:lnTo>
                  <a:lnTo>
                    <a:pt x="712" y="515"/>
                  </a:lnTo>
                  <a:lnTo>
                    <a:pt x="705" y="531"/>
                  </a:lnTo>
                  <a:lnTo>
                    <a:pt x="696" y="548"/>
                  </a:lnTo>
                  <a:lnTo>
                    <a:pt x="688" y="563"/>
                  </a:lnTo>
                  <a:lnTo>
                    <a:pt x="677" y="578"/>
                  </a:lnTo>
                  <a:lnTo>
                    <a:pt x="667" y="592"/>
                  </a:lnTo>
                  <a:lnTo>
                    <a:pt x="656" y="606"/>
                  </a:lnTo>
                  <a:lnTo>
                    <a:pt x="644" y="620"/>
                  </a:lnTo>
                  <a:lnTo>
                    <a:pt x="632" y="632"/>
                  </a:lnTo>
                  <a:lnTo>
                    <a:pt x="629" y="629"/>
                  </a:lnTo>
                  <a:close/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1" name="Freeform 9"/>
            <p:cNvSpPr>
              <a:spLocks noEditPoints="1"/>
            </p:cNvSpPr>
            <p:nvPr/>
          </p:nvSpPr>
          <p:spPr bwMode="auto">
            <a:xfrm>
              <a:off x="3280221" y="2904456"/>
              <a:ext cx="1169988" cy="1169988"/>
            </a:xfrm>
            <a:custGeom>
              <a:avLst/>
              <a:gdLst/>
              <a:ahLst/>
              <a:cxnLst>
                <a:cxn ang="0">
                  <a:pos x="729" y="295"/>
                </a:cxn>
                <a:cxn ang="0">
                  <a:pos x="701" y="209"/>
                </a:cxn>
                <a:cxn ang="0">
                  <a:pos x="652" y="134"/>
                </a:cxn>
                <a:cxn ang="0">
                  <a:pos x="589" y="74"/>
                </a:cxn>
                <a:cxn ang="0">
                  <a:pos x="512" y="30"/>
                </a:cxn>
                <a:cxn ang="0">
                  <a:pos x="424" y="4"/>
                </a:cxn>
                <a:cxn ang="0">
                  <a:pos x="331" y="2"/>
                </a:cxn>
                <a:cxn ang="0">
                  <a:pos x="242" y="23"/>
                </a:cxn>
                <a:cxn ang="0">
                  <a:pos x="162" y="64"/>
                </a:cxn>
                <a:cxn ang="0">
                  <a:pos x="96" y="121"/>
                </a:cxn>
                <a:cxn ang="0">
                  <a:pos x="45" y="193"/>
                </a:cxn>
                <a:cxn ang="0">
                  <a:pos x="11" y="277"/>
                </a:cxn>
                <a:cxn ang="0">
                  <a:pos x="0" y="369"/>
                </a:cxn>
                <a:cxn ang="0">
                  <a:pos x="11" y="461"/>
                </a:cxn>
                <a:cxn ang="0">
                  <a:pos x="45" y="545"/>
                </a:cxn>
                <a:cxn ang="0">
                  <a:pos x="96" y="616"/>
                </a:cxn>
                <a:cxn ang="0">
                  <a:pos x="162" y="675"/>
                </a:cxn>
                <a:cxn ang="0">
                  <a:pos x="242" y="715"/>
                </a:cxn>
                <a:cxn ang="0">
                  <a:pos x="331" y="735"/>
                </a:cxn>
                <a:cxn ang="0">
                  <a:pos x="424" y="733"/>
                </a:cxn>
                <a:cxn ang="0">
                  <a:pos x="512" y="708"/>
                </a:cxn>
                <a:cxn ang="0">
                  <a:pos x="589" y="663"/>
                </a:cxn>
                <a:cxn ang="0">
                  <a:pos x="652" y="603"/>
                </a:cxn>
                <a:cxn ang="0">
                  <a:pos x="701" y="528"/>
                </a:cxn>
                <a:cxn ang="0">
                  <a:pos x="729" y="443"/>
                </a:cxn>
                <a:cxn ang="0">
                  <a:pos x="592" y="369"/>
                </a:cxn>
                <a:cxn ang="0">
                  <a:pos x="585" y="313"/>
                </a:cxn>
                <a:cxn ang="0">
                  <a:pos x="566" y="262"/>
                </a:cxn>
                <a:cxn ang="0">
                  <a:pos x="534" y="218"/>
                </a:cxn>
                <a:cxn ang="0">
                  <a:pos x="493" y="183"/>
                </a:cxn>
                <a:cxn ang="0">
                  <a:pos x="446" y="159"/>
                </a:cxn>
                <a:cxn ang="0">
                  <a:pos x="391" y="147"/>
                </a:cxn>
                <a:cxn ang="0">
                  <a:pos x="334" y="148"/>
                </a:cxn>
                <a:cxn ang="0">
                  <a:pos x="281" y="163"/>
                </a:cxn>
                <a:cxn ang="0">
                  <a:pos x="234" y="190"/>
                </a:cxn>
                <a:cxn ang="0">
                  <a:pos x="196" y="226"/>
                </a:cxn>
                <a:cxn ang="0">
                  <a:pos x="167" y="272"/>
                </a:cxn>
                <a:cxn ang="0">
                  <a:pos x="149" y="324"/>
                </a:cxn>
                <a:cxn ang="0">
                  <a:pos x="144" y="380"/>
                </a:cxn>
                <a:cxn ang="0">
                  <a:pos x="154" y="436"/>
                </a:cxn>
                <a:cxn ang="0">
                  <a:pos x="177" y="485"/>
                </a:cxn>
                <a:cxn ang="0">
                  <a:pos x="210" y="527"/>
                </a:cxn>
                <a:cxn ang="0">
                  <a:pos x="252" y="561"/>
                </a:cxn>
                <a:cxn ang="0">
                  <a:pos x="302" y="583"/>
                </a:cxn>
                <a:cxn ang="0">
                  <a:pos x="357" y="592"/>
                </a:cxn>
                <a:cxn ang="0">
                  <a:pos x="413" y="588"/>
                </a:cxn>
                <a:cxn ang="0">
                  <a:pos x="466" y="571"/>
                </a:cxn>
                <a:cxn ang="0">
                  <a:pos x="511" y="542"/>
                </a:cxn>
                <a:cxn ang="0">
                  <a:pos x="547" y="503"/>
                </a:cxn>
                <a:cxn ang="0">
                  <a:pos x="575" y="456"/>
                </a:cxn>
                <a:cxn ang="0">
                  <a:pos x="590" y="403"/>
                </a:cxn>
              </a:cxnLst>
              <a:rect l="0" t="0" r="r" b="b"/>
              <a:pathLst>
                <a:path w="737" h="737">
                  <a:moveTo>
                    <a:pt x="737" y="369"/>
                  </a:moveTo>
                  <a:lnTo>
                    <a:pt x="736" y="350"/>
                  </a:lnTo>
                  <a:lnTo>
                    <a:pt x="735" y="331"/>
                  </a:lnTo>
                  <a:lnTo>
                    <a:pt x="733" y="313"/>
                  </a:lnTo>
                  <a:lnTo>
                    <a:pt x="729" y="295"/>
                  </a:lnTo>
                  <a:lnTo>
                    <a:pt x="725" y="277"/>
                  </a:lnTo>
                  <a:lnTo>
                    <a:pt x="720" y="259"/>
                  </a:lnTo>
                  <a:lnTo>
                    <a:pt x="715" y="242"/>
                  </a:lnTo>
                  <a:lnTo>
                    <a:pt x="708" y="225"/>
                  </a:lnTo>
                  <a:lnTo>
                    <a:pt x="701" y="209"/>
                  </a:lnTo>
                  <a:lnTo>
                    <a:pt x="693" y="193"/>
                  </a:lnTo>
                  <a:lnTo>
                    <a:pt x="683" y="178"/>
                  </a:lnTo>
                  <a:lnTo>
                    <a:pt x="673" y="163"/>
                  </a:lnTo>
                  <a:lnTo>
                    <a:pt x="663" y="149"/>
                  </a:lnTo>
                  <a:lnTo>
                    <a:pt x="652" y="134"/>
                  </a:lnTo>
                  <a:lnTo>
                    <a:pt x="641" y="121"/>
                  </a:lnTo>
                  <a:lnTo>
                    <a:pt x="629" y="108"/>
                  </a:lnTo>
                  <a:lnTo>
                    <a:pt x="616" y="96"/>
                  </a:lnTo>
                  <a:lnTo>
                    <a:pt x="603" y="85"/>
                  </a:lnTo>
                  <a:lnTo>
                    <a:pt x="589" y="74"/>
                  </a:lnTo>
                  <a:lnTo>
                    <a:pt x="575" y="64"/>
                  </a:lnTo>
                  <a:lnTo>
                    <a:pt x="560" y="54"/>
                  </a:lnTo>
                  <a:lnTo>
                    <a:pt x="543" y="45"/>
                  </a:lnTo>
                  <a:lnTo>
                    <a:pt x="528" y="37"/>
                  </a:lnTo>
                  <a:lnTo>
                    <a:pt x="512" y="30"/>
                  </a:lnTo>
                  <a:lnTo>
                    <a:pt x="495" y="23"/>
                  </a:lnTo>
                  <a:lnTo>
                    <a:pt x="478" y="18"/>
                  </a:lnTo>
                  <a:lnTo>
                    <a:pt x="461" y="13"/>
                  </a:lnTo>
                  <a:lnTo>
                    <a:pt x="443" y="9"/>
                  </a:lnTo>
                  <a:lnTo>
                    <a:pt x="424" y="4"/>
                  </a:lnTo>
                  <a:lnTo>
                    <a:pt x="406" y="2"/>
                  </a:lnTo>
                  <a:lnTo>
                    <a:pt x="387" y="1"/>
                  </a:lnTo>
                  <a:lnTo>
                    <a:pt x="368" y="0"/>
                  </a:lnTo>
                  <a:lnTo>
                    <a:pt x="349" y="1"/>
                  </a:lnTo>
                  <a:lnTo>
                    <a:pt x="331" y="2"/>
                  </a:lnTo>
                  <a:lnTo>
                    <a:pt x="313" y="4"/>
                  </a:lnTo>
                  <a:lnTo>
                    <a:pt x="294" y="9"/>
                  </a:lnTo>
                  <a:lnTo>
                    <a:pt x="276" y="13"/>
                  </a:lnTo>
                  <a:lnTo>
                    <a:pt x="259" y="18"/>
                  </a:lnTo>
                  <a:lnTo>
                    <a:pt x="242" y="23"/>
                  </a:lnTo>
                  <a:lnTo>
                    <a:pt x="225" y="30"/>
                  </a:lnTo>
                  <a:lnTo>
                    <a:pt x="209" y="37"/>
                  </a:lnTo>
                  <a:lnTo>
                    <a:pt x="193" y="45"/>
                  </a:lnTo>
                  <a:lnTo>
                    <a:pt x="178" y="54"/>
                  </a:lnTo>
                  <a:lnTo>
                    <a:pt x="162" y="64"/>
                  </a:lnTo>
                  <a:lnTo>
                    <a:pt x="148" y="74"/>
                  </a:lnTo>
                  <a:lnTo>
                    <a:pt x="134" y="85"/>
                  </a:lnTo>
                  <a:lnTo>
                    <a:pt x="121" y="96"/>
                  </a:lnTo>
                  <a:lnTo>
                    <a:pt x="108" y="108"/>
                  </a:lnTo>
                  <a:lnTo>
                    <a:pt x="96" y="121"/>
                  </a:lnTo>
                  <a:lnTo>
                    <a:pt x="84" y="134"/>
                  </a:lnTo>
                  <a:lnTo>
                    <a:pt x="73" y="149"/>
                  </a:lnTo>
                  <a:lnTo>
                    <a:pt x="63" y="163"/>
                  </a:lnTo>
                  <a:lnTo>
                    <a:pt x="54" y="178"/>
                  </a:lnTo>
                  <a:lnTo>
                    <a:pt x="45" y="193"/>
                  </a:lnTo>
                  <a:lnTo>
                    <a:pt x="36" y="209"/>
                  </a:lnTo>
                  <a:lnTo>
                    <a:pt x="28" y="225"/>
                  </a:lnTo>
                  <a:lnTo>
                    <a:pt x="22" y="242"/>
                  </a:lnTo>
                  <a:lnTo>
                    <a:pt x="16" y="259"/>
                  </a:lnTo>
                  <a:lnTo>
                    <a:pt x="11" y="277"/>
                  </a:lnTo>
                  <a:lnTo>
                    <a:pt x="7" y="295"/>
                  </a:lnTo>
                  <a:lnTo>
                    <a:pt x="4" y="313"/>
                  </a:lnTo>
                  <a:lnTo>
                    <a:pt x="2" y="331"/>
                  </a:lnTo>
                  <a:lnTo>
                    <a:pt x="0" y="350"/>
                  </a:lnTo>
                  <a:lnTo>
                    <a:pt x="0" y="369"/>
                  </a:lnTo>
                  <a:lnTo>
                    <a:pt x="0" y="387"/>
                  </a:lnTo>
                  <a:lnTo>
                    <a:pt x="2" y="407"/>
                  </a:lnTo>
                  <a:lnTo>
                    <a:pt x="4" y="425"/>
                  </a:lnTo>
                  <a:lnTo>
                    <a:pt x="7" y="443"/>
                  </a:lnTo>
                  <a:lnTo>
                    <a:pt x="11" y="461"/>
                  </a:lnTo>
                  <a:lnTo>
                    <a:pt x="16" y="478"/>
                  </a:lnTo>
                  <a:lnTo>
                    <a:pt x="22" y="495"/>
                  </a:lnTo>
                  <a:lnTo>
                    <a:pt x="28" y="512"/>
                  </a:lnTo>
                  <a:lnTo>
                    <a:pt x="36" y="528"/>
                  </a:lnTo>
                  <a:lnTo>
                    <a:pt x="45" y="545"/>
                  </a:lnTo>
                  <a:lnTo>
                    <a:pt x="54" y="560"/>
                  </a:lnTo>
                  <a:lnTo>
                    <a:pt x="63" y="575"/>
                  </a:lnTo>
                  <a:lnTo>
                    <a:pt x="73" y="589"/>
                  </a:lnTo>
                  <a:lnTo>
                    <a:pt x="84" y="603"/>
                  </a:lnTo>
                  <a:lnTo>
                    <a:pt x="96" y="616"/>
                  </a:lnTo>
                  <a:lnTo>
                    <a:pt x="108" y="629"/>
                  </a:lnTo>
                  <a:lnTo>
                    <a:pt x="121" y="641"/>
                  </a:lnTo>
                  <a:lnTo>
                    <a:pt x="134" y="653"/>
                  </a:lnTo>
                  <a:lnTo>
                    <a:pt x="148" y="663"/>
                  </a:lnTo>
                  <a:lnTo>
                    <a:pt x="162" y="675"/>
                  </a:lnTo>
                  <a:lnTo>
                    <a:pt x="178" y="684"/>
                  </a:lnTo>
                  <a:lnTo>
                    <a:pt x="193" y="693"/>
                  </a:lnTo>
                  <a:lnTo>
                    <a:pt x="209" y="701"/>
                  </a:lnTo>
                  <a:lnTo>
                    <a:pt x="225" y="708"/>
                  </a:lnTo>
                  <a:lnTo>
                    <a:pt x="242" y="715"/>
                  </a:lnTo>
                  <a:lnTo>
                    <a:pt x="259" y="721"/>
                  </a:lnTo>
                  <a:lnTo>
                    <a:pt x="276" y="726"/>
                  </a:lnTo>
                  <a:lnTo>
                    <a:pt x="294" y="730"/>
                  </a:lnTo>
                  <a:lnTo>
                    <a:pt x="313" y="733"/>
                  </a:lnTo>
                  <a:lnTo>
                    <a:pt x="331" y="735"/>
                  </a:lnTo>
                  <a:lnTo>
                    <a:pt x="349" y="737"/>
                  </a:lnTo>
                  <a:lnTo>
                    <a:pt x="368" y="737"/>
                  </a:lnTo>
                  <a:lnTo>
                    <a:pt x="387" y="737"/>
                  </a:lnTo>
                  <a:lnTo>
                    <a:pt x="406" y="735"/>
                  </a:lnTo>
                  <a:lnTo>
                    <a:pt x="424" y="733"/>
                  </a:lnTo>
                  <a:lnTo>
                    <a:pt x="443" y="730"/>
                  </a:lnTo>
                  <a:lnTo>
                    <a:pt x="461" y="726"/>
                  </a:lnTo>
                  <a:lnTo>
                    <a:pt x="478" y="721"/>
                  </a:lnTo>
                  <a:lnTo>
                    <a:pt x="495" y="715"/>
                  </a:lnTo>
                  <a:lnTo>
                    <a:pt x="512" y="708"/>
                  </a:lnTo>
                  <a:lnTo>
                    <a:pt x="528" y="701"/>
                  </a:lnTo>
                  <a:lnTo>
                    <a:pt x="543" y="693"/>
                  </a:lnTo>
                  <a:lnTo>
                    <a:pt x="560" y="684"/>
                  </a:lnTo>
                  <a:lnTo>
                    <a:pt x="575" y="675"/>
                  </a:lnTo>
                  <a:lnTo>
                    <a:pt x="589" y="663"/>
                  </a:lnTo>
                  <a:lnTo>
                    <a:pt x="603" y="653"/>
                  </a:lnTo>
                  <a:lnTo>
                    <a:pt x="616" y="641"/>
                  </a:lnTo>
                  <a:lnTo>
                    <a:pt x="629" y="629"/>
                  </a:lnTo>
                  <a:lnTo>
                    <a:pt x="641" y="616"/>
                  </a:lnTo>
                  <a:lnTo>
                    <a:pt x="652" y="603"/>
                  </a:lnTo>
                  <a:lnTo>
                    <a:pt x="663" y="589"/>
                  </a:lnTo>
                  <a:lnTo>
                    <a:pt x="673" y="575"/>
                  </a:lnTo>
                  <a:lnTo>
                    <a:pt x="683" y="560"/>
                  </a:lnTo>
                  <a:lnTo>
                    <a:pt x="693" y="545"/>
                  </a:lnTo>
                  <a:lnTo>
                    <a:pt x="701" y="528"/>
                  </a:lnTo>
                  <a:lnTo>
                    <a:pt x="708" y="512"/>
                  </a:lnTo>
                  <a:lnTo>
                    <a:pt x="715" y="495"/>
                  </a:lnTo>
                  <a:lnTo>
                    <a:pt x="720" y="478"/>
                  </a:lnTo>
                  <a:lnTo>
                    <a:pt x="725" y="461"/>
                  </a:lnTo>
                  <a:lnTo>
                    <a:pt x="729" y="443"/>
                  </a:lnTo>
                  <a:lnTo>
                    <a:pt x="733" y="425"/>
                  </a:lnTo>
                  <a:lnTo>
                    <a:pt x="735" y="407"/>
                  </a:lnTo>
                  <a:lnTo>
                    <a:pt x="736" y="387"/>
                  </a:lnTo>
                  <a:lnTo>
                    <a:pt x="737" y="369"/>
                  </a:lnTo>
                  <a:close/>
                  <a:moveTo>
                    <a:pt x="592" y="369"/>
                  </a:moveTo>
                  <a:lnTo>
                    <a:pt x="592" y="357"/>
                  </a:lnTo>
                  <a:lnTo>
                    <a:pt x="591" y="346"/>
                  </a:lnTo>
                  <a:lnTo>
                    <a:pt x="590" y="335"/>
                  </a:lnTo>
                  <a:lnTo>
                    <a:pt x="588" y="324"/>
                  </a:lnTo>
                  <a:lnTo>
                    <a:pt x="585" y="313"/>
                  </a:lnTo>
                  <a:lnTo>
                    <a:pt x="582" y="302"/>
                  </a:lnTo>
                  <a:lnTo>
                    <a:pt x="579" y="292"/>
                  </a:lnTo>
                  <a:lnTo>
                    <a:pt x="575" y="282"/>
                  </a:lnTo>
                  <a:lnTo>
                    <a:pt x="571" y="272"/>
                  </a:lnTo>
                  <a:lnTo>
                    <a:pt x="566" y="262"/>
                  </a:lnTo>
                  <a:lnTo>
                    <a:pt x="560" y="252"/>
                  </a:lnTo>
                  <a:lnTo>
                    <a:pt x="554" y="243"/>
                  </a:lnTo>
                  <a:lnTo>
                    <a:pt x="547" y="235"/>
                  </a:lnTo>
                  <a:lnTo>
                    <a:pt x="541" y="226"/>
                  </a:lnTo>
                  <a:lnTo>
                    <a:pt x="534" y="218"/>
                  </a:lnTo>
                  <a:lnTo>
                    <a:pt x="526" y="210"/>
                  </a:lnTo>
                  <a:lnTo>
                    <a:pt x="519" y="203"/>
                  </a:lnTo>
                  <a:lnTo>
                    <a:pt x="511" y="196"/>
                  </a:lnTo>
                  <a:lnTo>
                    <a:pt x="502" y="190"/>
                  </a:lnTo>
                  <a:lnTo>
                    <a:pt x="493" y="183"/>
                  </a:lnTo>
                  <a:lnTo>
                    <a:pt x="484" y="178"/>
                  </a:lnTo>
                  <a:lnTo>
                    <a:pt x="475" y="172"/>
                  </a:lnTo>
                  <a:lnTo>
                    <a:pt x="466" y="167"/>
                  </a:lnTo>
                  <a:lnTo>
                    <a:pt x="456" y="163"/>
                  </a:lnTo>
                  <a:lnTo>
                    <a:pt x="446" y="159"/>
                  </a:lnTo>
                  <a:lnTo>
                    <a:pt x="435" y="155"/>
                  </a:lnTo>
                  <a:lnTo>
                    <a:pt x="424" y="152"/>
                  </a:lnTo>
                  <a:lnTo>
                    <a:pt x="413" y="150"/>
                  </a:lnTo>
                  <a:lnTo>
                    <a:pt x="402" y="148"/>
                  </a:lnTo>
                  <a:lnTo>
                    <a:pt x="391" y="147"/>
                  </a:lnTo>
                  <a:lnTo>
                    <a:pt x="380" y="146"/>
                  </a:lnTo>
                  <a:lnTo>
                    <a:pt x="368" y="145"/>
                  </a:lnTo>
                  <a:lnTo>
                    <a:pt x="357" y="146"/>
                  </a:lnTo>
                  <a:lnTo>
                    <a:pt x="346" y="147"/>
                  </a:lnTo>
                  <a:lnTo>
                    <a:pt x="334" y="148"/>
                  </a:lnTo>
                  <a:lnTo>
                    <a:pt x="323" y="150"/>
                  </a:lnTo>
                  <a:lnTo>
                    <a:pt x="313" y="152"/>
                  </a:lnTo>
                  <a:lnTo>
                    <a:pt x="302" y="155"/>
                  </a:lnTo>
                  <a:lnTo>
                    <a:pt x="291" y="159"/>
                  </a:lnTo>
                  <a:lnTo>
                    <a:pt x="281" y="163"/>
                  </a:lnTo>
                  <a:lnTo>
                    <a:pt x="271" y="167"/>
                  </a:lnTo>
                  <a:lnTo>
                    <a:pt x="261" y="172"/>
                  </a:lnTo>
                  <a:lnTo>
                    <a:pt x="252" y="178"/>
                  </a:lnTo>
                  <a:lnTo>
                    <a:pt x="243" y="183"/>
                  </a:lnTo>
                  <a:lnTo>
                    <a:pt x="234" y="190"/>
                  </a:lnTo>
                  <a:lnTo>
                    <a:pt x="226" y="196"/>
                  </a:lnTo>
                  <a:lnTo>
                    <a:pt x="218" y="203"/>
                  </a:lnTo>
                  <a:lnTo>
                    <a:pt x="210" y="210"/>
                  </a:lnTo>
                  <a:lnTo>
                    <a:pt x="203" y="218"/>
                  </a:lnTo>
                  <a:lnTo>
                    <a:pt x="196" y="226"/>
                  </a:lnTo>
                  <a:lnTo>
                    <a:pt x="189" y="235"/>
                  </a:lnTo>
                  <a:lnTo>
                    <a:pt x="183" y="243"/>
                  </a:lnTo>
                  <a:lnTo>
                    <a:pt x="177" y="252"/>
                  </a:lnTo>
                  <a:lnTo>
                    <a:pt x="172" y="262"/>
                  </a:lnTo>
                  <a:lnTo>
                    <a:pt x="167" y="272"/>
                  </a:lnTo>
                  <a:lnTo>
                    <a:pt x="161" y="282"/>
                  </a:lnTo>
                  <a:lnTo>
                    <a:pt x="157" y="292"/>
                  </a:lnTo>
                  <a:lnTo>
                    <a:pt x="154" y="302"/>
                  </a:lnTo>
                  <a:lnTo>
                    <a:pt x="151" y="313"/>
                  </a:lnTo>
                  <a:lnTo>
                    <a:pt x="149" y="324"/>
                  </a:lnTo>
                  <a:lnTo>
                    <a:pt x="147" y="335"/>
                  </a:lnTo>
                  <a:lnTo>
                    <a:pt x="145" y="346"/>
                  </a:lnTo>
                  <a:lnTo>
                    <a:pt x="144" y="357"/>
                  </a:lnTo>
                  <a:lnTo>
                    <a:pt x="144" y="369"/>
                  </a:lnTo>
                  <a:lnTo>
                    <a:pt x="144" y="380"/>
                  </a:lnTo>
                  <a:lnTo>
                    <a:pt x="145" y="391"/>
                  </a:lnTo>
                  <a:lnTo>
                    <a:pt x="147" y="403"/>
                  </a:lnTo>
                  <a:lnTo>
                    <a:pt x="149" y="414"/>
                  </a:lnTo>
                  <a:lnTo>
                    <a:pt x="151" y="425"/>
                  </a:lnTo>
                  <a:lnTo>
                    <a:pt x="154" y="436"/>
                  </a:lnTo>
                  <a:lnTo>
                    <a:pt x="157" y="446"/>
                  </a:lnTo>
                  <a:lnTo>
                    <a:pt x="161" y="456"/>
                  </a:lnTo>
                  <a:lnTo>
                    <a:pt x="167" y="466"/>
                  </a:lnTo>
                  <a:lnTo>
                    <a:pt x="172" y="475"/>
                  </a:lnTo>
                  <a:lnTo>
                    <a:pt x="177" y="485"/>
                  </a:lnTo>
                  <a:lnTo>
                    <a:pt x="183" y="494"/>
                  </a:lnTo>
                  <a:lnTo>
                    <a:pt x="189" y="503"/>
                  </a:lnTo>
                  <a:lnTo>
                    <a:pt x="196" y="511"/>
                  </a:lnTo>
                  <a:lnTo>
                    <a:pt x="203" y="519"/>
                  </a:lnTo>
                  <a:lnTo>
                    <a:pt x="210" y="527"/>
                  </a:lnTo>
                  <a:lnTo>
                    <a:pt x="218" y="535"/>
                  </a:lnTo>
                  <a:lnTo>
                    <a:pt x="226" y="542"/>
                  </a:lnTo>
                  <a:lnTo>
                    <a:pt x="234" y="549"/>
                  </a:lnTo>
                  <a:lnTo>
                    <a:pt x="243" y="555"/>
                  </a:lnTo>
                  <a:lnTo>
                    <a:pt x="252" y="561"/>
                  </a:lnTo>
                  <a:lnTo>
                    <a:pt x="261" y="566"/>
                  </a:lnTo>
                  <a:lnTo>
                    <a:pt x="271" y="571"/>
                  </a:lnTo>
                  <a:lnTo>
                    <a:pt x="281" y="575"/>
                  </a:lnTo>
                  <a:lnTo>
                    <a:pt x="291" y="579"/>
                  </a:lnTo>
                  <a:lnTo>
                    <a:pt x="302" y="583"/>
                  </a:lnTo>
                  <a:lnTo>
                    <a:pt x="313" y="586"/>
                  </a:lnTo>
                  <a:lnTo>
                    <a:pt x="323" y="588"/>
                  </a:lnTo>
                  <a:lnTo>
                    <a:pt x="334" y="590"/>
                  </a:lnTo>
                  <a:lnTo>
                    <a:pt x="346" y="592"/>
                  </a:lnTo>
                  <a:lnTo>
                    <a:pt x="357" y="592"/>
                  </a:lnTo>
                  <a:lnTo>
                    <a:pt x="368" y="593"/>
                  </a:lnTo>
                  <a:lnTo>
                    <a:pt x="380" y="592"/>
                  </a:lnTo>
                  <a:lnTo>
                    <a:pt x="391" y="592"/>
                  </a:lnTo>
                  <a:lnTo>
                    <a:pt x="402" y="590"/>
                  </a:lnTo>
                  <a:lnTo>
                    <a:pt x="413" y="588"/>
                  </a:lnTo>
                  <a:lnTo>
                    <a:pt x="424" y="586"/>
                  </a:lnTo>
                  <a:lnTo>
                    <a:pt x="435" y="583"/>
                  </a:lnTo>
                  <a:lnTo>
                    <a:pt x="446" y="579"/>
                  </a:lnTo>
                  <a:lnTo>
                    <a:pt x="456" y="575"/>
                  </a:lnTo>
                  <a:lnTo>
                    <a:pt x="466" y="571"/>
                  </a:lnTo>
                  <a:lnTo>
                    <a:pt x="475" y="566"/>
                  </a:lnTo>
                  <a:lnTo>
                    <a:pt x="484" y="561"/>
                  </a:lnTo>
                  <a:lnTo>
                    <a:pt x="493" y="555"/>
                  </a:lnTo>
                  <a:lnTo>
                    <a:pt x="502" y="549"/>
                  </a:lnTo>
                  <a:lnTo>
                    <a:pt x="511" y="542"/>
                  </a:lnTo>
                  <a:lnTo>
                    <a:pt x="519" y="535"/>
                  </a:lnTo>
                  <a:lnTo>
                    <a:pt x="526" y="527"/>
                  </a:lnTo>
                  <a:lnTo>
                    <a:pt x="534" y="519"/>
                  </a:lnTo>
                  <a:lnTo>
                    <a:pt x="541" y="511"/>
                  </a:lnTo>
                  <a:lnTo>
                    <a:pt x="547" y="503"/>
                  </a:lnTo>
                  <a:lnTo>
                    <a:pt x="554" y="494"/>
                  </a:lnTo>
                  <a:lnTo>
                    <a:pt x="560" y="485"/>
                  </a:lnTo>
                  <a:lnTo>
                    <a:pt x="566" y="475"/>
                  </a:lnTo>
                  <a:lnTo>
                    <a:pt x="571" y="466"/>
                  </a:lnTo>
                  <a:lnTo>
                    <a:pt x="575" y="456"/>
                  </a:lnTo>
                  <a:lnTo>
                    <a:pt x="579" y="446"/>
                  </a:lnTo>
                  <a:lnTo>
                    <a:pt x="582" y="436"/>
                  </a:lnTo>
                  <a:lnTo>
                    <a:pt x="585" y="425"/>
                  </a:lnTo>
                  <a:lnTo>
                    <a:pt x="588" y="414"/>
                  </a:lnTo>
                  <a:lnTo>
                    <a:pt x="590" y="403"/>
                  </a:lnTo>
                  <a:lnTo>
                    <a:pt x="591" y="391"/>
                  </a:lnTo>
                  <a:lnTo>
                    <a:pt x="592" y="380"/>
                  </a:lnTo>
                  <a:lnTo>
                    <a:pt x="592" y="3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2" name="Freeform 10"/>
            <p:cNvSpPr>
              <a:spLocks noEditPoints="1"/>
            </p:cNvSpPr>
            <p:nvPr/>
          </p:nvSpPr>
          <p:spPr bwMode="auto">
            <a:xfrm>
              <a:off x="3277046" y="2901281"/>
              <a:ext cx="1176338" cy="1176338"/>
            </a:xfrm>
            <a:custGeom>
              <a:avLst/>
              <a:gdLst/>
              <a:ahLst/>
              <a:cxnLst>
                <a:cxn ang="0">
                  <a:pos x="725" y="280"/>
                </a:cxn>
                <a:cxn ang="0">
                  <a:pos x="629" y="112"/>
                </a:cxn>
                <a:cxn ang="0">
                  <a:pos x="724" y="260"/>
                </a:cxn>
                <a:cxn ang="0">
                  <a:pos x="590" y="77"/>
                </a:cxn>
                <a:cxn ang="0">
                  <a:pos x="407" y="6"/>
                </a:cxn>
                <a:cxn ang="0">
                  <a:pos x="514" y="30"/>
                </a:cxn>
                <a:cxn ang="0">
                  <a:pos x="370" y="4"/>
                </a:cxn>
                <a:cxn ang="0">
                  <a:pos x="333" y="6"/>
                </a:cxn>
                <a:cxn ang="0">
                  <a:pos x="151" y="77"/>
                </a:cxn>
                <a:cxn ang="0">
                  <a:pos x="210" y="37"/>
                </a:cxn>
                <a:cxn ang="0">
                  <a:pos x="111" y="112"/>
                </a:cxn>
                <a:cxn ang="0">
                  <a:pos x="15" y="280"/>
                </a:cxn>
                <a:cxn ang="0">
                  <a:pos x="11" y="279"/>
                </a:cxn>
                <a:cxn ang="0">
                  <a:pos x="108" y="109"/>
                </a:cxn>
                <a:cxn ang="0">
                  <a:pos x="4" y="371"/>
                </a:cxn>
                <a:cxn ang="0">
                  <a:pos x="49" y="546"/>
                </a:cxn>
                <a:cxn ang="0">
                  <a:pos x="63" y="578"/>
                </a:cxn>
                <a:cxn ang="0">
                  <a:pos x="0" y="389"/>
                </a:cxn>
                <a:cxn ang="0">
                  <a:pos x="228" y="708"/>
                </a:cxn>
                <a:cxn ang="0">
                  <a:pos x="333" y="739"/>
                </a:cxn>
                <a:cxn ang="0">
                  <a:pos x="148" y="668"/>
                </a:cxn>
                <a:cxn ang="0">
                  <a:pos x="370" y="737"/>
                </a:cxn>
                <a:cxn ang="0">
                  <a:pos x="496" y="715"/>
                </a:cxn>
                <a:cxn ang="0">
                  <a:pos x="619" y="645"/>
                </a:cxn>
                <a:cxn ang="0">
                  <a:pos x="445" y="734"/>
                </a:cxn>
                <a:cxn ang="0">
                  <a:pos x="683" y="561"/>
                </a:cxn>
                <a:cxn ang="0">
                  <a:pos x="737" y="371"/>
                </a:cxn>
                <a:cxn ang="0">
                  <a:pos x="696" y="548"/>
                </a:cxn>
                <a:cxn ang="0">
                  <a:pos x="741" y="371"/>
                </a:cxn>
                <a:cxn ang="0">
                  <a:pos x="588" y="326"/>
                </a:cxn>
                <a:cxn ang="0">
                  <a:pos x="534" y="222"/>
                </a:cxn>
                <a:cxn ang="0">
                  <a:pos x="583" y="293"/>
                </a:cxn>
                <a:cxn ang="0">
                  <a:pos x="511" y="200"/>
                </a:cxn>
                <a:cxn ang="0">
                  <a:pos x="404" y="152"/>
                </a:cxn>
                <a:cxn ang="0">
                  <a:pos x="448" y="159"/>
                </a:cxn>
                <a:cxn ang="0">
                  <a:pos x="370" y="149"/>
                </a:cxn>
                <a:cxn ang="0">
                  <a:pos x="359" y="150"/>
                </a:cxn>
                <a:cxn ang="0">
                  <a:pos x="246" y="187"/>
                </a:cxn>
                <a:cxn ang="0">
                  <a:pos x="262" y="172"/>
                </a:cxn>
                <a:cxn ang="0">
                  <a:pos x="370" y="149"/>
                </a:cxn>
                <a:cxn ang="0">
                  <a:pos x="158" y="305"/>
                </a:cxn>
                <a:cxn ang="0">
                  <a:pos x="148" y="325"/>
                </a:cxn>
                <a:cxn ang="0">
                  <a:pos x="203" y="219"/>
                </a:cxn>
                <a:cxn ang="0">
                  <a:pos x="144" y="371"/>
                </a:cxn>
                <a:cxn ang="0">
                  <a:pos x="171" y="467"/>
                </a:cxn>
                <a:cxn ang="0">
                  <a:pos x="189" y="506"/>
                </a:cxn>
                <a:cxn ang="0">
                  <a:pos x="145" y="394"/>
                </a:cxn>
                <a:cxn ang="0">
                  <a:pos x="274" y="571"/>
                </a:cxn>
                <a:cxn ang="0">
                  <a:pos x="359" y="597"/>
                </a:cxn>
                <a:cxn ang="0">
                  <a:pos x="244" y="559"/>
                </a:cxn>
                <a:cxn ang="0">
                  <a:pos x="370" y="593"/>
                </a:cxn>
                <a:cxn ang="0">
                  <a:pos x="437" y="583"/>
                </a:cxn>
                <a:cxn ang="0">
                  <a:pos x="530" y="530"/>
                </a:cxn>
                <a:cxn ang="0">
                  <a:pos x="426" y="590"/>
                </a:cxn>
                <a:cxn ang="0">
                  <a:pos x="554" y="495"/>
                </a:cxn>
                <a:cxn ang="0">
                  <a:pos x="592" y="382"/>
                </a:cxn>
                <a:cxn ang="0">
                  <a:pos x="574" y="469"/>
                </a:cxn>
                <a:cxn ang="0">
                  <a:pos x="597" y="371"/>
                </a:cxn>
              </a:cxnLst>
              <a:rect l="0" t="0" r="r" b="b"/>
              <a:pathLst>
                <a:path w="741" h="741"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737" y="371"/>
                  </a:moveTo>
                  <a:lnTo>
                    <a:pt x="736" y="352"/>
                  </a:lnTo>
                  <a:lnTo>
                    <a:pt x="735" y="333"/>
                  </a:lnTo>
                  <a:lnTo>
                    <a:pt x="732" y="315"/>
                  </a:lnTo>
                  <a:lnTo>
                    <a:pt x="729" y="297"/>
                  </a:lnTo>
                  <a:lnTo>
                    <a:pt x="725" y="280"/>
                  </a:lnTo>
                  <a:lnTo>
                    <a:pt x="720" y="262"/>
                  </a:lnTo>
                  <a:lnTo>
                    <a:pt x="715" y="245"/>
                  </a:lnTo>
                  <a:lnTo>
                    <a:pt x="708" y="228"/>
                  </a:lnTo>
                  <a:lnTo>
                    <a:pt x="701" y="212"/>
                  </a:lnTo>
                  <a:lnTo>
                    <a:pt x="693" y="196"/>
                  </a:lnTo>
                  <a:lnTo>
                    <a:pt x="683" y="181"/>
                  </a:lnTo>
                  <a:lnTo>
                    <a:pt x="674" y="166"/>
                  </a:lnTo>
                  <a:lnTo>
                    <a:pt x="663" y="152"/>
                  </a:lnTo>
                  <a:lnTo>
                    <a:pt x="653" y="137"/>
                  </a:lnTo>
                  <a:lnTo>
                    <a:pt x="641" y="124"/>
                  </a:lnTo>
                  <a:lnTo>
                    <a:pt x="629" y="112"/>
                  </a:lnTo>
                  <a:lnTo>
                    <a:pt x="632" y="109"/>
                  </a:lnTo>
                  <a:lnTo>
                    <a:pt x="644" y="121"/>
                  </a:lnTo>
                  <a:lnTo>
                    <a:pt x="656" y="135"/>
                  </a:lnTo>
                  <a:lnTo>
                    <a:pt x="667" y="150"/>
                  </a:lnTo>
                  <a:lnTo>
                    <a:pt x="677" y="164"/>
                  </a:lnTo>
                  <a:lnTo>
                    <a:pt x="688" y="179"/>
                  </a:lnTo>
                  <a:lnTo>
                    <a:pt x="696" y="194"/>
                  </a:lnTo>
                  <a:lnTo>
                    <a:pt x="705" y="210"/>
                  </a:lnTo>
                  <a:lnTo>
                    <a:pt x="712" y="227"/>
                  </a:lnTo>
                  <a:lnTo>
                    <a:pt x="719" y="243"/>
                  </a:lnTo>
                  <a:lnTo>
                    <a:pt x="724" y="260"/>
                  </a:lnTo>
                  <a:lnTo>
                    <a:pt x="729" y="279"/>
                  </a:lnTo>
                  <a:lnTo>
                    <a:pt x="733" y="296"/>
                  </a:lnTo>
                  <a:lnTo>
                    <a:pt x="737" y="315"/>
                  </a:lnTo>
                  <a:lnTo>
                    <a:pt x="739" y="333"/>
                  </a:lnTo>
                  <a:lnTo>
                    <a:pt x="740" y="352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629" y="112"/>
                  </a:moveTo>
                  <a:lnTo>
                    <a:pt x="617" y="100"/>
                  </a:lnTo>
                  <a:lnTo>
                    <a:pt x="603" y="88"/>
                  </a:lnTo>
                  <a:lnTo>
                    <a:pt x="590" y="77"/>
                  </a:lnTo>
                  <a:lnTo>
                    <a:pt x="575" y="67"/>
                  </a:lnTo>
                  <a:lnTo>
                    <a:pt x="561" y="58"/>
                  </a:lnTo>
                  <a:lnTo>
                    <a:pt x="544" y="49"/>
                  </a:lnTo>
                  <a:lnTo>
                    <a:pt x="529" y="41"/>
                  </a:lnTo>
                  <a:lnTo>
                    <a:pt x="513" y="34"/>
                  </a:lnTo>
                  <a:lnTo>
                    <a:pt x="496" y="27"/>
                  </a:lnTo>
                  <a:lnTo>
                    <a:pt x="479" y="22"/>
                  </a:lnTo>
                  <a:lnTo>
                    <a:pt x="462" y="17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7" y="6"/>
                  </a:lnTo>
                  <a:lnTo>
                    <a:pt x="389" y="5"/>
                  </a:lnTo>
                  <a:lnTo>
                    <a:pt x="370" y="4"/>
                  </a:lnTo>
                  <a:lnTo>
                    <a:pt x="370" y="0"/>
                  </a:lnTo>
                  <a:lnTo>
                    <a:pt x="389" y="1"/>
                  </a:lnTo>
                  <a:lnTo>
                    <a:pt x="408" y="2"/>
                  </a:lnTo>
                  <a:lnTo>
                    <a:pt x="426" y="4"/>
                  </a:lnTo>
                  <a:lnTo>
                    <a:pt x="445" y="8"/>
                  </a:lnTo>
                  <a:lnTo>
                    <a:pt x="463" y="13"/>
                  </a:lnTo>
                  <a:lnTo>
                    <a:pt x="481" y="18"/>
                  </a:lnTo>
                  <a:lnTo>
                    <a:pt x="498" y="23"/>
                  </a:lnTo>
                  <a:lnTo>
                    <a:pt x="514" y="30"/>
                  </a:lnTo>
                  <a:lnTo>
                    <a:pt x="531" y="37"/>
                  </a:lnTo>
                  <a:lnTo>
                    <a:pt x="546" y="45"/>
                  </a:lnTo>
                  <a:lnTo>
                    <a:pt x="563" y="54"/>
                  </a:lnTo>
                  <a:lnTo>
                    <a:pt x="578" y="64"/>
                  </a:lnTo>
                  <a:lnTo>
                    <a:pt x="592" y="74"/>
                  </a:lnTo>
                  <a:lnTo>
                    <a:pt x="606" y="85"/>
                  </a:lnTo>
                  <a:lnTo>
                    <a:pt x="619" y="97"/>
                  </a:lnTo>
                  <a:lnTo>
                    <a:pt x="632" y="109"/>
                  </a:lnTo>
                  <a:lnTo>
                    <a:pt x="629" y="112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52" y="5"/>
                  </a:lnTo>
                  <a:lnTo>
                    <a:pt x="333" y="6"/>
                  </a:lnTo>
                  <a:lnTo>
                    <a:pt x="315" y="9"/>
                  </a:lnTo>
                  <a:lnTo>
                    <a:pt x="296" y="13"/>
                  </a:lnTo>
                  <a:lnTo>
                    <a:pt x="278" y="17"/>
                  </a:lnTo>
                  <a:lnTo>
                    <a:pt x="261" y="22"/>
                  </a:lnTo>
                  <a:lnTo>
                    <a:pt x="244" y="27"/>
                  </a:lnTo>
                  <a:lnTo>
                    <a:pt x="228" y="34"/>
                  </a:lnTo>
                  <a:lnTo>
                    <a:pt x="212" y="41"/>
                  </a:lnTo>
                  <a:lnTo>
                    <a:pt x="196" y="49"/>
                  </a:lnTo>
                  <a:lnTo>
                    <a:pt x="181" y="58"/>
                  </a:lnTo>
                  <a:lnTo>
                    <a:pt x="165" y="67"/>
                  </a:lnTo>
                  <a:lnTo>
                    <a:pt x="151" y="77"/>
                  </a:lnTo>
                  <a:lnTo>
                    <a:pt x="137" y="88"/>
                  </a:lnTo>
                  <a:lnTo>
                    <a:pt x="124" y="100"/>
                  </a:lnTo>
                  <a:lnTo>
                    <a:pt x="111" y="112"/>
                  </a:lnTo>
                  <a:lnTo>
                    <a:pt x="108" y="109"/>
                  </a:lnTo>
                  <a:lnTo>
                    <a:pt x="121" y="97"/>
                  </a:lnTo>
                  <a:lnTo>
                    <a:pt x="134" y="85"/>
                  </a:lnTo>
                  <a:lnTo>
                    <a:pt x="148" y="74"/>
                  </a:lnTo>
                  <a:lnTo>
                    <a:pt x="163" y="64"/>
                  </a:lnTo>
                  <a:lnTo>
                    <a:pt x="179" y="54"/>
                  </a:lnTo>
                  <a:lnTo>
                    <a:pt x="194" y="45"/>
                  </a:lnTo>
                  <a:lnTo>
                    <a:pt x="210" y="37"/>
                  </a:lnTo>
                  <a:lnTo>
                    <a:pt x="226" y="30"/>
                  </a:lnTo>
                  <a:lnTo>
                    <a:pt x="243" y="23"/>
                  </a:lnTo>
                  <a:lnTo>
                    <a:pt x="260" y="18"/>
                  </a:lnTo>
                  <a:lnTo>
                    <a:pt x="277" y="13"/>
                  </a:lnTo>
                  <a:lnTo>
                    <a:pt x="295" y="8"/>
                  </a:lnTo>
                  <a:lnTo>
                    <a:pt x="314" y="4"/>
                  </a:lnTo>
                  <a:lnTo>
                    <a:pt x="333" y="2"/>
                  </a:lnTo>
                  <a:lnTo>
                    <a:pt x="351" y="1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111" y="112"/>
                  </a:moveTo>
                  <a:lnTo>
                    <a:pt x="99" y="124"/>
                  </a:lnTo>
                  <a:lnTo>
                    <a:pt x="88" y="137"/>
                  </a:lnTo>
                  <a:lnTo>
                    <a:pt x="77" y="152"/>
                  </a:lnTo>
                  <a:lnTo>
                    <a:pt x="67" y="166"/>
                  </a:lnTo>
                  <a:lnTo>
                    <a:pt x="57" y="181"/>
                  </a:lnTo>
                  <a:lnTo>
                    <a:pt x="49" y="196"/>
                  </a:lnTo>
                  <a:lnTo>
                    <a:pt x="41" y="212"/>
                  </a:lnTo>
                  <a:lnTo>
                    <a:pt x="32" y="228"/>
                  </a:lnTo>
                  <a:lnTo>
                    <a:pt x="26" y="245"/>
                  </a:lnTo>
                  <a:lnTo>
                    <a:pt x="20" y="262"/>
                  </a:lnTo>
                  <a:lnTo>
                    <a:pt x="15" y="280"/>
                  </a:lnTo>
                  <a:lnTo>
                    <a:pt x="11" y="297"/>
                  </a:lnTo>
                  <a:lnTo>
                    <a:pt x="8" y="315"/>
                  </a:lnTo>
                  <a:lnTo>
                    <a:pt x="6" y="333"/>
                  </a:lnTo>
                  <a:lnTo>
                    <a:pt x="4" y="352"/>
                  </a:lnTo>
                  <a:lnTo>
                    <a:pt x="4" y="371"/>
                  </a:lnTo>
                  <a:lnTo>
                    <a:pt x="0" y="371"/>
                  </a:lnTo>
                  <a:lnTo>
                    <a:pt x="0" y="352"/>
                  </a:lnTo>
                  <a:lnTo>
                    <a:pt x="2" y="333"/>
                  </a:lnTo>
                  <a:lnTo>
                    <a:pt x="4" y="315"/>
                  </a:lnTo>
                  <a:lnTo>
                    <a:pt x="7" y="296"/>
                  </a:lnTo>
                  <a:lnTo>
                    <a:pt x="11" y="279"/>
                  </a:lnTo>
                  <a:lnTo>
                    <a:pt x="16" y="260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0"/>
                  </a:lnTo>
                  <a:lnTo>
                    <a:pt x="45" y="194"/>
                  </a:lnTo>
                  <a:lnTo>
                    <a:pt x="54" y="179"/>
                  </a:lnTo>
                  <a:lnTo>
                    <a:pt x="63" y="164"/>
                  </a:lnTo>
                  <a:lnTo>
                    <a:pt x="74" y="150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8" y="109"/>
                  </a:lnTo>
                  <a:lnTo>
                    <a:pt x="111" y="112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89"/>
                  </a:lnTo>
                  <a:lnTo>
                    <a:pt x="6" y="409"/>
                  </a:lnTo>
                  <a:lnTo>
                    <a:pt x="8" y="427"/>
                  </a:lnTo>
                  <a:lnTo>
                    <a:pt x="11" y="445"/>
                  </a:lnTo>
                  <a:lnTo>
                    <a:pt x="15" y="462"/>
                  </a:lnTo>
                  <a:lnTo>
                    <a:pt x="20" y="480"/>
                  </a:lnTo>
                  <a:lnTo>
                    <a:pt x="26" y="497"/>
                  </a:lnTo>
                  <a:lnTo>
                    <a:pt x="32" y="513"/>
                  </a:lnTo>
                  <a:lnTo>
                    <a:pt x="41" y="529"/>
                  </a:lnTo>
                  <a:lnTo>
                    <a:pt x="49" y="546"/>
                  </a:lnTo>
                  <a:lnTo>
                    <a:pt x="57" y="561"/>
                  </a:lnTo>
                  <a:lnTo>
                    <a:pt x="67" y="576"/>
                  </a:lnTo>
                  <a:lnTo>
                    <a:pt x="77" y="590"/>
                  </a:lnTo>
                  <a:lnTo>
                    <a:pt x="88" y="604"/>
                  </a:lnTo>
                  <a:lnTo>
                    <a:pt x="99" y="617"/>
                  </a:lnTo>
                  <a:lnTo>
                    <a:pt x="111" y="630"/>
                  </a:lnTo>
                  <a:lnTo>
                    <a:pt x="108" y="632"/>
                  </a:lnTo>
                  <a:lnTo>
                    <a:pt x="96" y="620"/>
                  </a:lnTo>
                  <a:lnTo>
                    <a:pt x="85" y="606"/>
                  </a:lnTo>
                  <a:lnTo>
                    <a:pt x="74" y="592"/>
                  </a:lnTo>
                  <a:lnTo>
                    <a:pt x="63" y="578"/>
                  </a:lnTo>
                  <a:lnTo>
                    <a:pt x="54" y="563"/>
                  </a:lnTo>
                  <a:lnTo>
                    <a:pt x="45" y="548"/>
                  </a:lnTo>
                  <a:lnTo>
                    <a:pt x="36" y="531"/>
                  </a:lnTo>
                  <a:lnTo>
                    <a:pt x="29" y="515"/>
                  </a:lnTo>
                  <a:lnTo>
                    <a:pt x="22" y="498"/>
                  </a:lnTo>
                  <a:lnTo>
                    <a:pt x="16" y="481"/>
                  </a:lnTo>
                  <a:lnTo>
                    <a:pt x="11" y="463"/>
                  </a:lnTo>
                  <a:lnTo>
                    <a:pt x="7" y="446"/>
                  </a:lnTo>
                  <a:lnTo>
                    <a:pt x="4" y="428"/>
                  </a:lnTo>
                  <a:lnTo>
                    <a:pt x="2" y="409"/>
                  </a:lnTo>
                  <a:lnTo>
                    <a:pt x="0" y="389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111" y="630"/>
                  </a:moveTo>
                  <a:lnTo>
                    <a:pt x="124" y="642"/>
                  </a:lnTo>
                  <a:lnTo>
                    <a:pt x="137" y="653"/>
                  </a:lnTo>
                  <a:lnTo>
                    <a:pt x="151" y="664"/>
                  </a:lnTo>
                  <a:lnTo>
                    <a:pt x="165" y="675"/>
                  </a:lnTo>
                  <a:lnTo>
                    <a:pt x="181" y="684"/>
                  </a:lnTo>
                  <a:lnTo>
                    <a:pt x="196" y="693"/>
                  </a:lnTo>
                  <a:lnTo>
                    <a:pt x="212" y="701"/>
                  </a:lnTo>
                  <a:lnTo>
                    <a:pt x="228" y="708"/>
                  </a:lnTo>
                  <a:lnTo>
                    <a:pt x="244" y="715"/>
                  </a:lnTo>
                  <a:lnTo>
                    <a:pt x="261" y="721"/>
                  </a:lnTo>
                  <a:lnTo>
                    <a:pt x="278" y="725"/>
                  </a:lnTo>
                  <a:lnTo>
                    <a:pt x="296" y="730"/>
                  </a:lnTo>
                  <a:lnTo>
                    <a:pt x="315" y="733"/>
                  </a:lnTo>
                  <a:lnTo>
                    <a:pt x="333" y="735"/>
                  </a:lnTo>
                  <a:lnTo>
                    <a:pt x="352" y="736"/>
                  </a:lnTo>
                  <a:lnTo>
                    <a:pt x="370" y="737"/>
                  </a:lnTo>
                  <a:lnTo>
                    <a:pt x="370" y="741"/>
                  </a:lnTo>
                  <a:lnTo>
                    <a:pt x="351" y="741"/>
                  </a:lnTo>
                  <a:lnTo>
                    <a:pt x="333" y="739"/>
                  </a:lnTo>
                  <a:lnTo>
                    <a:pt x="314" y="737"/>
                  </a:lnTo>
                  <a:lnTo>
                    <a:pt x="295" y="734"/>
                  </a:lnTo>
                  <a:lnTo>
                    <a:pt x="277" y="730"/>
                  </a:lnTo>
                  <a:lnTo>
                    <a:pt x="260" y="725"/>
                  </a:lnTo>
                  <a:lnTo>
                    <a:pt x="243" y="719"/>
                  </a:lnTo>
                  <a:lnTo>
                    <a:pt x="226" y="712"/>
                  </a:lnTo>
                  <a:lnTo>
                    <a:pt x="210" y="705"/>
                  </a:lnTo>
                  <a:lnTo>
                    <a:pt x="194" y="697"/>
                  </a:lnTo>
                  <a:lnTo>
                    <a:pt x="179" y="688"/>
                  </a:lnTo>
                  <a:lnTo>
                    <a:pt x="163" y="678"/>
                  </a:lnTo>
                  <a:lnTo>
                    <a:pt x="148" y="668"/>
                  </a:lnTo>
                  <a:lnTo>
                    <a:pt x="134" y="656"/>
                  </a:lnTo>
                  <a:lnTo>
                    <a:pt x="121" y="645"/>
                  </a:lnTo>
                  <a:lnTo>
                    <a:pt x="108" y="632"/>
                  </a:lnTo>
                  <a:lnTo>
                    <a:pt x="111" y="630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89" y="736"/>
                  </a:lnTo>
                  <a:lnTo>
                    <a:pt x="407" y="735"/>
                  </a:lnTo>
                  <a:lnTo>
                    <a:pt x="426" y="733"/>
                  </a:lnTo>
                  <a:lnTo>
                    <a:pt x="444" y="730"/>
                  </a:lnTo>
                  <a:lnTo>
                    <a:pt x="462" y="726"/>
                  </a:lnTo>
                  <a:lnTo>
                    <a:pt x="479" y="721"/>
                  </a:lnTo>
                  <a:lnTo>
                    <a:pt x="496" y="715"/>
                  </a:lnTo>
                  <a:lnTo>
                    <a:pt x="513" y="708"/>
                  </a:lnTo>
                  <a:lnTo>
                    <a:pt x="529" y="701"/>
                  </a:lnTo>
                  <a:lnTo>
                    <a:pt x="544" y="693"/>
                  </a:lnTo>
                  <a:lnTo>
                    <a:pt x="561" y="684"/>
                  </a:lnTo>
                  <a:lnTo>
                    <a:pt x="575" y="675"/>
                  </a:lnTo>
                  <a:lnTo>
                    <a:pt x="590" y="664"/>
                  </a:lnTo>
                  <a:lnTo>
                    <a:pt x="603" y="653"/>
                  </a:lnTo>
                  <a:lnTo>
                    <a:pt x="617" y="642"/>
                  </a:lnTo>
                  <a:lnTo>
                    <a:pt x="629" y="629"/>
                  </a:lnTo>
                  <a:lnTo>
                    <a:pt x="632" y="632"/>
                  </a:lnTo>
                  <a:lnTo>
                    <a:pt x="619" y="645"/>
                  </a:lnTo>
                  <a:lnTo>
                    <a:pt x="606" y="656"/>
                  </a:lnTo>
                  <a:lnTo>
                    <a:pt x="592" y="668"/>
                  </a:lnTo>
                  <a:lnTo>
                    <a:pt x="578" y="678"/>
                  </a:lnTo>
                  <a:lnTo>
                    <a:pt x="563" y="688"/>
                  </a:lnTo>
                  <a:lnTo>
                    <a:pt x="546" y="697"/>
                  </a:lnTo>
                  <a:lnTo>
                    <a:pt x="531" y="705"/>
                  </a:lnTo>
                  <a:lnTo>
                    <a:pt x="514" y="712"/>
                  </a:lnTo>
                  <a:lnTo>
                    <a:pt x="498" y="719"/>
                  </a:lnTo>
                  <a:lnTo>
                    <a:pt x="481" y="725"/>
                  </a:lnTo>
                  <a:lnTo>
                    <a:pt x="463" y="730"/>
                  </a:lnTo>
                  <a:lnTo>
                    <a:pt x="445" y="734"/>
                  </a:lnTo>
                  <a:lnTo>
                    <a:pt x="426" y="737"/>
                  </a:lnTo>
                  <a:lnTo>
                    <a:pt x="408" y="739"/>
                  </a:lnTo>
                  <a:lnTo>
                    <a:pt x="389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629" y="629"/>
                  </a:moveTo>
                  <a:lnTo>
                    <a:pt x="641" y="617"/>
                  </a:lnTo>
                  <a:lnTo>
                    <a:pt x="653" y="604"/>
                  </a:lnTo>
                  <a:lnTo>
                    <a:pt x="663" y="590"/>
                  </a:lnTo>
                  <a:lnTo>
                    <a:pt x="674" y="576"/>
                  </a:lnTo>
                  <a:lnTo>
                    <a:pt x="683" y="561"/>
                  </a:lnTo>
                  <a:lnTo>
                    <a:pt x="693" y="546"/>
                  </a:lnTo>
                  <a:lnTo>
                    <a:pt x="701" y="529"/>
                  </a:lnTo>
                  <a:lnTo>
                    <a:pt x="708" y="513"/>
                  </a:lnTo>
                  <a:lnTo>
                    <a:pt x="715" y="497"/>
                  </a:lnTo>
                  <a:lnTo>
                    <a:pt x="720" y="480"/>
                  </a:lnTo>
                  <a:lnTo>
                    <a:pt x="725" y="462"/>
                  </a:lnTo>
                  <a:lnTo>
                    <a:pt x="729" y="445"/>
                  </a:lnTo>
                  <a:lnTo>
                    <a:pt x="732" y="427"/>
                  </a:lnTo>
                  <a:lnTo>
                    <a:pt x="735" y="409"/>
                  </a:lnTo>
                  <a:lnTo>
                    <a:pt x="736" y="389"/>
                  </a:lnTo>
                  <a:lnTo>
                    <a:pt x="737" y="371"/>
                  </a:lnTo>
                  <a:lnTo>
                    <a:pt x="741" y="371"/>
                  </a:lnTo>
                  <a:lnTo>
                    <a:pt x="740" y="389"/>
                  </a:lnTo>
                  <a:lnTo>
                    <a:pt x="739" y="409"/>
                  </a:lnTo>
                  <a:lnTo>
                    <a:pt x="737" y="428"/>
                  </a:lnTo>
                  <a:lnTo>
                    <a:pt x="733" y="446"/>
                  </a:lnTo>
                  <a:lnTo>
                    <a:pt x="729" y="463"/>
                  </a:lnTo>
                  <a:lnTo>
                    <a:pt x="724" y="481"/>
                  </a:lnTo>
                  <a:lnTo>
                    <a:pt x="719" y="498"/>
                  </a:lnTo>
                  <a:lnTo>
                    <a:pt x="712" y="515"/>
                  </a:lnTo>
                  <a:lnTo>
                    <a:pt x="705" y="531"/>
                  </a:lnTo>
                  <a:lnTo>
                    <a:pt x="696" y="548"/>
                  </a:lnTo>
                  <a:lnTo>
                    <a:pt x="688" y="563"/>
                  </a:lnTo>
                  <a:lnTo>
                    <a:pt x="677" y="578"/>
                  </a:lnTo>
                  <a:lnTo>
                    <a:pt x="667" y="592"/>
                  </a:lnTo>
                  <a:lnTo>
                    <a:pt x="656" y="606"/>
                  </a:lnTo>
                  <a:lnTo>
                    <a:pt x="644" y="620"/>
                  </a:lnTo>
                  <a:lnTo>
                    <a:pt x="632" y="632"/>
                  </a:lnTo>
                  <a:lnTo>
                    <a:pt x="629" y="629"/>
                  </a:lnTo>
                  <a:close/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592" y="371"/>
                  </a:moveTo>
                  <a:lnTo>
                    <a:pt x="592" y="371"/>
                  </a:lnTo>
                  <a:lnTo>
                    <a:pt x="597" y="371"/>
                  </a:lnTo>
                  <a:lnTo>
                    <a:pt x="597" y="371"/>
                  </a:lnTo>
                  <a:lnTo>
                    <a:pt x="592" y="371"/>
                  </a:lnTo>
                  <a:close/>
                  <a:moveTo>
                    <a:pt x="592" y="371"/>
                  </a:moveTo>
                  <a:lnTo>
                    <a:pt x="592" y="359"/>
                  </a:lnTo>
                  <a:lnTo>
                    <a:pt x="591" y="348"/>
                  </a:lnTo>
                  <a:lnTo>
                    <a:pt x="590" y="337"/>
                  </a:lnTo>
                  <a:lnTo>
                    <a:pt x="588" y="326"/>
                  </a:lnTo>
                  <a:lnTo>
                    <a:pt x="585" y="316"/>
                  </a:lnTo>
                  <a:lnTo>
                    <a:pt x="583" y="305"/>
                  </a:lnTo>
                  <a:lnTo>
                    <a:pt x="579" y="295"/>
                  </a:lnTo>
                  <a:lnTo>
                    <a:pt x="575" y="285"/>
                  </a:lnTo>
                  <a:lnTo>
                    <a:pt x="571" y="275"/>
                  </a:lnTo>
                  <a:lnTo>
                    <a:pt x="566" y="265"/>
                  </a:lnTo>
                  <a:lnTo>
                    <a:pt x="561" y="255"/>
                  </a:lnTo>
                  <a:lnTo>
                    <a:pt x="554" y="246"/>
                  </a:lnTo>
                  <a:lnTo>
                    <a:pt x="548" y="238"/>
                  </a:lnTo>
                  <a:lnTo>
                    <a:pt x="541" y="230"/>
                  </a:lnTo>
                  <a:lnTo>
                    <a:pt x="534" y="222"/>
                  </a:lnTo>
                  <a:lnTo>
                    <a:pt x="527" y="214"/>
                  </a:lnTo>
                  <a:lnTo>
                    <a:pt x="530" y="211"/>
                  </a:lnTo>
                  <a:lnTo>
                    <a:pt x="537" y="219"/>
                  </a:lnTo>
                  <a:lnTo>
                    <a:pt x="544" y="227"/>
                  </a:lnTo>
                  <a:lnTo>
                    <a:pt x="551" y="235"/>
                  </a:lnTo>
                  <a:lnTo>
                    <a:pt x="558" y="244"/>
                  </a:lnTo>
                  <a:lnTo>
                    <a:pt x="564" y="253"/>
                  </a:lnTo>
                  <a:lnTo>
                    <a:pt x="569" y="263"/>
                  </a:lnTo>
                  <a:lnTo>
                    <a:pt x="574" y="273"/>
                  </a:lnTo>
                  <a:lnTo>
                    <a:pt x="579" y="283"/>
                  </a:lnTo>
                  <a:lnTo>
                    <a:pt x="583" y="293"/>
                  </a:lnTo>
                  <a:lnTo>
                    <a:pt x="586" y="304"/>
                  </a:lnTo>
                  <a:lnTo>
                    <a:pt x="590" y="315"/>
                  </a:lnTo>
                  <a:lnTo>
                    <a:pt x="592" y="325"/>
                  </a:lnTo>
                  <a:lnTo>
                    <a:pt x="594" y="336"/>
                  </a:lnTo>
                  <a:lnTo>
                    <a:pt x="595" y="348"/>
                  </a:lnTo>
                  <a:lnTo>
                    <a:pt x="596" y="359"/>
                  </a:lnTo>
                  <a:lnTo>
                    <a:pt x="597" y="371"/>
                  </a:lnTo>
                  <a:lnTo>
                    <a:pt x="592" y="371"/>
                  </a:lnTo>
                  <a:close/>
                  <a:moveTo>
                    <a:pt x="527" y="214"/>
                  </a:moveTo>
                  <a:lnTo>
                    <a:pt x="519" y="207"/>
                  </a:lnTo>
                  <a:lnTo>
                    <a:pt x="511" y="200"/>
                  </a:lnTo>
                  <a:lnTo>
                    <a:pt x="503" y="193"/>
                  </a:lnTo>
                  <a:lnTo>
                    <a:pt x="494" y="187"/>
                  </a:lnTo>
                  <a:lnTo>
                    <a:pt x="485" y="181"/>
                  </a:lnTo>
                  <a:lnTo>
                    <a:pt x="476" y="176"/>
                  </a:lnTo>
                  <a:lnTo>
                    <a:pt x="467" y="171"/>
                  </a:lnTo>
                  <a:lnTo>
                    <a:pt x="457" y="167"/>
                  </a:lnTo>
                  <a:lnTo>
                    <a:pt x="447" y="163"/>
                  </a:lnTo>
                  <a:lnTo>
                    <a:pt x="437" y="159"/>
                  </a:lnTo>
                  <a:lnTo>
                    <a:pt x="425" y="156"/>
                  </a:lnTo>
                  <a:lnTo>
                    <a:pt x="415" y="154"/>
                  </a:lnTo>
                  <a:lnTo>
                    <a:pt x="404" y="152"/>
                  </a:lnTo>
                  <a:lnTo>
                    <a:pt x="393" y="151"/>
                  </a:lnTo>
                  <a:lnTo>
                    <a:pt x="382" y="150"/>
                  </a:lnTo>
                  <a:lnTo>
                    <a:pt x="370" y="149"/>
                  </a:lnTo>
                  <a:lnTo>
                    <a:pt x="370" y="145"/>
                  </a:lnTo>
                  <a:lnTo>
                    <a:pt x="382" y="146"/>
                  </a:lnTo>
                  <a:lnTo>
                    <a:pt x="393" y="146"/>
                  </a:lnTo>
                  <a:lnTo>
                    <a:pt x="404" y="148"/>
                  </a:lnTo>
                  <a:lnTo>
                    <a:pt x="415" y="150"/>
                  </a:lnTo>
                  <a:lnTo>
                    <a:pt x="426" y="152"/>
                  </a:lnTo>
                  <a:lnTo>
                    <a:pt x="438" y="155"/>
                  </a:lnTo>
                  <a:lnTo>
                    <a:pt x="448" y="159"/>
                  </a:lnTo>
                  <a:lnTo>
                    <a:pt x="459" y="163"/>
                  </a:lnTo>
                  <a:lnTo>
                    <a:pt x="468" y="167"/>
                  </a:lnTo>
                  <a:lnTo>
                    <a:pt x="478" y="172"/>
                  </a:lnTo>
                  <a:lnTo>
                    <a:pt x="488" y="178"/>
                  </a:lnTo>
                  <a:lnTo>
                    <a:pt x="497" y="184"/>
                  </a:lnTo>
                  <a:lnTo>
                    <a:pt x="505" y="190"/>
                  </a:lnTo>
                  <a:lnTo>
                    <a:pt x="514" y="196"/>
                  </a:lnTo>
                  <a:lnTo>
                    <a:pt x="522" y="204"/>
                  </a:lnTo>
                  <a:lnTo>
                    <a:pt x="530" y="211"/>
                  </a:lnTo>
                  <a:lnTo>
                    <a:pt x="527" y="214"/>
                  </a:lnTo>
                  <a:close/>
                  <a:moveTo>
                    <a:pt x="370" y="149"/>
                  </a:moveTo>
                  <a:lnTo>
                    <a:pt x="370" y="149"/>
                  </a:lnTo>
                  <a:lnTo>
                    <a:pt x="370" y="145"/>
                  </a:lnTo>
                  <a:lnTo>
                    <a:pt x="370" y="145"/>
                  </a:lnTo>
                  <a:lnTo>
                    <a:pt x="370" y="149"/>
                  </a:lnTo>
                  <a:close/>
                  <a:moveTo>
                    <a:pt x="370" y="149"/>
                  </a:moveTo>
                  <a:lnTo>
                    <a:pt x="370" y="149"/>
                  </a:lnTo>
                  <a:lnTo>
                    <a:pt x="370" y="145"/>
                  </a:lnTo>
                  <a:lnTo>
                    <a:pt x="370" y="145"/>
                  </a:lnTo>
                  <a:lnTo>
                    <a:pt x="370" y="149"/>
                  </a:lnTo>
                  <a:close/>
                  <a:moveTo>
                    <a:pt x="370" y="149"/>
                  </a:moveTo>
                  <a:lnTo>
                    <a:pt x="359" y="150"/>
                  </a:lnTo>
                  <a:lnTo>
                    <a:pt x="348" y="151"/>
                  </a:lnTo>
                  <a:lnTo>
                    <a:pt x="337" y="152"/>
                  </a:lnTo>
                  <a:lnTo>
                    <a:pt x="326" y="154"/>
                  </a:lnTo>
                  <a:lnTo>
                    <a:pt x="315" y="156"/>
                  </a:lnTo>
                  <a:lnTo>
                    <a:pt x="305" y="159"/>
                  </a:lnTo>
                  <a:lnTo>
                    <a:pt x="294" y="163"/>
                  </a:lnTo>
                  <a:lnTo>
                    <a:pt x="284" y="167"/>
                  </a:lnTo>
                  <a:lnTo>
                    <a:pt x="274" y="171"/>
                  </a:lnTo>
                  <a:lnTo>
                    <a:pt x="264" y="176"/>
                  </a:lnTo>
                  <a:lnTo>
                    <a:pt x="255" y="181"/>
                  </a:lnTo>
                  <a:lnTo>
                    <a:pt x="246" y="187"/>
                  </a:lnTo>
                  <a:lnTo>
                    <a:pt x="238" y="193"/>
                  </a:lnTo>
                  <a:lnTo>
                    <a:pt x="229" y="200"/>
                  </a:lnTo>
                  <a:lnTo>
                    <a:pt x="221" y="207"/>
                  </a:lnTo>
                  <a:lnTo>
                    <a:pt x="214" y="214"/>
                  </a:lnTo>
                  <a:lnTo>
                    <a:pt x="211" y="211"/>
                  </a:lnTo>
                  <a:lnTo>
                    <a:pt x="218" y="204"/>
                  </a:lnTo>
                  <a:lnTo>
                    <a:pt x="227" y="196"/>
                  </a:lnTo>
                  <a:lnTo>
                    <a:pt x="235" y="190"/>
                  </a:lnTo>
                  <a:lnTo>
                    <a:pt x="244" y="184"/>
                  </a:lnTo>
                  <a:lnTo>
                    <a:pt x="253" y="178"/>
                  </a:lnTo>
                  <a:lnTo>
                    <a:pt x="262" y="172"/>
                  </a:lnTo>
                  <a:lnTo>
                    <a:pt x="272" y="167"/>
                  </a:lnTo>
                  <a:lnTo>
                    <a:pt x="282" y="163"/>
                  </a:lnTo>
                  <a:lnTo>
                    <a:pt x="292" y="159"/>
                  </a:lnTo>
                  <a:lnTo>
                    <a:pt x="304" y="155"/>
                  </a:lnTo>
                  <a:lnTo>
                    <a:pt x="314" y="152"/>
                  </a:lnTo>
                  <a:lnTo>
                    <a:pt x="325" y="150"/>
                  </a:lnTo>
                  <a:lnTo>
                    <a:pt x="336" y="148"/>
                  </a:lnTo>
                  <a:lnTo>
                    <a:pt x="347" y="146"/>
                  </a:lnTo>
                  <a:lnTo>
                    <a:pt x="359" y="146"/>
                  </a:lnTo>
                  <a:lnTo>
                    <a:pt x="370" y="145"/>
                  </a:lnTo>
                  <a:lnTo>
                    <a:pt x="370" y="149"/>
                  </a:lnTo>
                  <a:close/>
                  <a:moveTo>
                    <a:pt x="214" y="214"/>
                  </a:moveTo>
                  <a:lnTo>
                    <a:pt x="206" y="222"/>
                  </a:lnTo>
                  <a:lnTo>
                    <a:pt x="199" y="230"/>
                  </a:lnTo>
                  <a:lnTo>
                    <a:pt x="193" y="238"/>
                  </a:lnTo>
                  <a:lnTo>
                    <a:pt x="187" y="246"/>
                  </a:lnTo>
                  <a:lnTo>
                    <a:pt x="181" y="255"/>
                  </a:lnTo>
                  <a:lnTo>
                    <a:pt x="176" y="265"/>
                  </a:lnTo>
                  <a:lnTo>
                    <a:pt x="171" y="275"/>
                  </a:lnTo>
                  <a:lnTo>
                    <a:pt x="165" y="285"/>
                  </a:lnTo>
                  <a:lnTo>
                    <a:pt x="161" y="295"/>
                  </a:lnTo>
                  <a:lnTo>
                    <a:pt x="158" y="305"/>
                  </a:lnTo>
                  <a:lnTo>
                    <a:pt x="155" y="316"/>
                  </a:lnTo>
                  <a:lnTo>
                    <a:pt x="153" y="326"/>
                  </a:lnTo>
                  <a:lnTo>
                    <a:pt x="151" y="337"/>
                  </a:lnTo>
                  <a:lnTo>
                    <a:pt x="149" y="348"/>
                  </a:lnTo>
                  <a:lnTo>
                    <a:pt x="148" y="359"/>
                  </a:lnTo>
                  <a:lnTo>
                    <a:pt x="148" y="371"/>
                  </a:lnTo>
                  <a:lnTo>
                    <a:pt x="144" y="371"/>
                  </a:lnTo>
                  <a:lnTo>
                    <a:pt x="144" y="359"/>
                  </a:lnTo>
                  <a:lnTo>
                    <a:pt x="145" y="348"/>
                  </a:lnTo>
                  <a:lnTo>
                    <a:pt x="147" y="336"/>
                  </a:lnTo>
                  <a:lnTo>
                    <a:pt x="148" y="325"/>
                  </a:lnTo>
                  <a:lnTo>
                    <a:pt x="151" y="315"/>
                  </a:lnTo>
                  <a:lnTo>
                    <a:pt x="154" y="304"/>
                  </a:lnTo>
                  <a:lnTo>
                    <a:pt x="158" y="293"/>
                  </a:lnTo>
                  <a:lnTo>
                    <a:pt x="162" y="283"/>
                  </a:lnTo>
                  <a:lnTo>
                    <a:pt x="166" y="273"/>
                  </a:lnTo>
                  <a:lnTo>
                    <a:pt x="172" y="263"/>
                  </a:lnTo>
                  <a:lnTo>
                    <a:pt x="177" y="253"/>
                  </a:lnTo>
                  <a:lnTo>
                    <a:pt x="183" y="244"/>
                  </a:lnTo>
                  <a:lnTo>
                    <a:pt x="189" y="235"/>
                  </a:lnTo>
                  <a:lnTo>
                    <a:pt x="196" y="227"/>
                  </a:lnTo>
                  <a:lnTo>
                    <a:pt x="203" y="219"/>
                  </a:lnTo>
                  <a:lnTo>
                    <a:pt x="211" y="211"/>
                  </a:lnTo>
                  <a:lnTo>
                    <a:pt x="214" y="214"/>
                  </a:lnTo>
                  <a:close/>
                  <a:moveTo>
                    <a:pt x="148" y="371"/>
                  </a:moveTo>
                  <a:lnTo>
                    <a:pt x="148" y="371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8" y="371"/>
                  </a:lnTo>
                  <a:close/>
                  <a:moveTo>
                    <a:pt x="148" y="371"/>
                  </a:moveTo>
                  <a:lnTo>
                    <a:pt x="148" y="371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8" y="371"/>
                  </a:lnTo>
                  <a:close/>
                  <a:moveTo>
                    <a:pt x="148" y="371"/>
                  </a:moveTo>
                  <a:lnTo>
                    <a:pt x="148" y="382"/>
                  </a:lnTo>
                  <a:lnTo>
                    <a:pt x="149" y="393"/>
                  </a:lnTo>
                  <a:lnTo>
                    <a:pt x="151" y="405"/>
                  </a:lnTo>
                  <a:lnTo>
                    <a:pt x="153" y="416"/>
                  </a:lnTo>
                  <a:lnTo>
                    <a:pt x="155" y="427"/>
                  </a:lnTo>
                  <a:lnTo>
                    <a:pt x="158" y="437"/>
                  </a:lnTo>
                  <a:lnTo>
                    <a:pt x="161" y="447"/>
                  </a:lnTo>
                  <a:lnTo>
                    <a:pt x="165" y="457"/>
                  </a:lnTo>
                  <a:lnTo>
                    <a:pt x="171" y="467"/>
                  </a:lnTo>
                  <a:lnTo>
                    <a:pt x="176" y="476"/>
                  </a:lnTo>
                  <a:lnTo>
                    <a:pt x="181" y="486"/>
                  </a:lnTo>
                  <a:lnTo>
                    <a:pt x="187" y="495"/>
                  </a:lnTo>
                  <a:lnTo>
                    <a:pt x="193" y="503"/>
                  </a:lnTo>
                  <a:lnTo>
                    <a:pt x="199" y="512"/>
                  </a:lnTo>
                  <a:lnTo>
                    <a:pt x="206" y="520"/>
                  </a:lnTo>
                  <a:lnTo>
                    <a:pt x="214" y="527"/>
                  </a:lnTo>
                  <a:lnTo>
                    <a:pt x="211" y="530"/>
                  </a:lnTo>
                  <a:lnTo>
                    <a:pt x="203" y="522"/>
                  </a:lnTo>
                  <a:lnTo>
                    <a:pt x="196" y="514"/>
                  </a:lnTo>
                  <a:lnTo>
                    <a:pt x="189" y="506"/>
                  </a:lnTo>
                  <a:lnTo>
                    <a:pt x="183" y="497"/>
                  </a:lnTo>
                  <a:lnTo>
                    <a:pt x="177" y="488"/>
                  </a:lnTo>
                  <a:lnTo>
                    <a:pt x="172" y="478"/>
                  </a:lnTo>
                  <a:lnTo>
                    <a:pt x="166" y="469"/>
                  </a:lnTo>
                  <a:lnTo>
                    <a:pt x="162" y="459"/>
                  </a:lnTo>
                  <a:lnTo>
                    <a:pt x="158" y="449"/>
                  </a:lnTo>
                  <a:lnTo>
                    <a:pt x="154" y="438"/>
                  </a:lnTo>
                  <a:lnTo>
                    <a:pt x="151" y="428"/>
                  </a:lnTo>
                  <a:lnTo>
                    <a:pt x="148" y="417"/>
                  </a:lnTo>
                  <a:lnTo>
                    <a:pt x="147" y="406"/>
                  </a:lnTo>
                  <a:lnTo>
                    <a:pt x="145" y="394"/>
                  </a:lnTo>
                  <a:lnTo>
                    <a:pt x="144" y="382"/>
                  </a:lnTo>
                  <a:lnTo>
                    <a:pt x="144" y="371"/>
                  </a:lnTo>
                  <a:lnTo>
                    <a:pt x="148" y="371"/>
                  </a:lnTo>
                  <a:close/>
                  <a:moveTo>
                    <a:pt x="214" y="527"/>
                  </a:moveTo>
                  <a:lnTo>
                    <a:pt x="221" y="536"/>
                  </a:lnTo>
                  <a:lnTo>
                    <a:pt x="229" y="542"/>
                  </a:lnTo>
                  <a:lnTo>
                    <a:pt x="238" y="549"/>
                  </a:lnTo>
                  <a:lnTo>
                    <a:pt x="246" y="555"/>
                  </a:lnTo>
                  <a:lnTo>
                    <a:pt x="255" y="561"/>
                  </a:lnTo>
                  <a:lnTo>
                    <a:pt x="264" y="566"/>
                  </a:lnTo>
                  <a:lnTo>
                    <a:pt x="274" y="571"/>
                  </a:lnTo>
                  <a:lnTo>
                    <a:pt x="284" y="575"/>
                  </a:lnTo>
                  <a:lnTo>
                    <a:pt x="294" y="579"/>
                  </a:lnTo>
                  <a:lnTo>
                    <a:pt x="305" y="583"/>
                  </a:lnTo>
                  <a:lnTo>
                    <a:pt x="315" y="586"/>
                  </a:lnTo>
                  <a:lnTo>
                    <a:pt x="326" y="588"/>
                  </a:lnTo>
                  <a:lnTo>
                    <a:pt x="337" y="590"/>
                  </a:lnTo>
                  <a:lnTo>
                    <a:pt x="348" y="592"/>
                  </a:lnTo>
                  <a:lnTo>
                    <a:pt x="359" y="592"/>
                  </a:lnTo>
                  <a:lnTo>
                    <a:pt x="370" y="593"/>
                  </a:lnTo>
                  <a:lnTo>
                    <a:pt x="370" y="597"/>
                  </a:lnTo>
                  <a:lnTo>
                    <a:pt x="359" y="597"/>
                  </a:lnTo>
                  <a:lnTo>
                    <a:pt x="347" y="596"/>
                  </a:lnTo>
                  <a:lnTo>
                    <a:pt x="336" y="594"/>
                  </a:lnTo>
                  <a:lnTo>
                    <a:pt x="325" y="592"/>
                  </a:lnTo>
                  <a:lnTo>
                    <a:pt x="314" y="590"/>
                  </a:lnTo>
                  <a:lnTo>
                    <a:pt x="304" y="587"/>
                  </a:lnTo>
                  <a:lnTo>
                    <a:pt x="292" y="583"/>
                  </a:lnTo>
                  <a:lnTo>
                    <a:pt x="282" y="579"/>
                  </a:lnTo>
                  <a:lnTo>
                    <a:pt x="272" y="575"/>
                  </a:lnTo>
                  <a:lnTo>
                    <a:pt x="262" y="570"/>
                  </a:lnTo>
                  <a:lnTo>
                    <a:pt x="253" y="564"/>
                  </a:lnTo>
                  <a:lnTo>
                    <a:pt x="244" y="559"/>
                  </a:lnTo>
                  <a:lnTo>
                    <a:pt x="235" y="552"/>
                  </a:lnTo>
                  <a:lnTo>
                    <a:pt x="227" y="546"/>
                  </a:lnTo>
                  <a:lnTo>
                    <a:pt x="218" y="539"/>
                  </a:lnTo>
                  <a:lnTo>
                    <a:pt x="211" y="530"/>
                  </a:lnTo>
                  <a:lnTo>
                    <a:pt x="214" y="527"/>
                  </a:lnTo>
                  <a:close/>
                  <a:moveTo>
                    <a:pt x="370" y="593"/>
                  </a:moveTo>
                  <a:lnTo>
                    <a:pt x="370" y="593"/>
                  </a:lnTo>
                  <a:lnTo>
                    <a:pt x="370" y="597"/>
                  </a:lnTo>
                  <a:lnTo>
                    <a:pt x="370" y="597"/>
                  </a:lnTo>
                  <a:lnTo>
                    <a:pt x="370" y="593"/>
                  </a:lnTo>
                  <a:close/>
                  <a:moveTo>
                    <a:pt x="370" y="593"/>
                  </a:moveTo>
                  <a:lnTo>
                    <a:pt x="370" y="593"/>
                  </a:lnTo>
                  <a:lnTo>
                    <a:pt x="370" y="597"/>
                  </a:lnTo>
                  <a:lnTo>
                    <a:pt x="370" y="597"/>
                  </a:lnTo>
                  <a:lnTo>
                    <a:pt x="370" y="593"/>
                  </a:lnTo>
                  <a:close/>
                  <a:moveTo>
                    <a:pt x="370" y="593"/>
                  </a:moveTo>
                  <a:lnTo>
                    <a:pt x="382" y="592"/>
                  </a:lnTo>
                  <a:lnTo>
                    <a:pt x="393" y="592"/>
                  </a:lnTo>
                  <a:lnTo>
                    <a:pt x="404" y="590"/>
                  </a:lnTo>
                  <a:lnTo>
                    <a:pt x="415" y="588"/>
                  </a:lnTo>
                  <a:lnTo>
                    <a:pt x="425" y="586"/>
                  </a:lnTo>
                  <a:lnTo>
                    <a:pt x="437" y="583"/>
                  </a:lnTo>
                  <a:lnTo>
                    <a:pt x="447" y="579"/>
                  </a:lnTo>
                  <a:lnTo>
                    <a:pt x="457" y="575"/>
                  </a:lnTo>
                  <a:lnTo>
                    <a:pt x="467" y="571"/>
                  </a:lnTo>
                  <a:lnTo>
                    <a:pt x="476" y="566"/>
                  </a:lnTo>
                  <a:lnTo>
                    <a:pt x="485" y="561"/>
                  </a:lnTo>
                  <a:lnTo>
                    <a:pt x="494" y="555"/>
                  </a:lnTo>
                  <a:lnTo>
                    <a:pt x="503" y="549"/>
                  </a:lnTo>
                  <a:lnTo>
                    <a:pt x="511" y="542"/>
                  </a:lnTo>
                  <a:lnTo>
                    <a:pt x="519" y="534"/>
                  </a:lnTo>
                  <a:lnTo>
                    <a:pt x="527" y="527"/>
                  </a:lnTo>
                  <a:lnTo>
                    <a:pt x="530" y="530"/>
                  </a:lnTo>
                  <a:lnTo>
                    <a:pt x="522" y="539"/>
                  </a:lnTo>
                  <a:lnTo>
                    <a:pt x="514" y="546"/>
                  </a:lnTo>
                  <a:lnTo>
                    <a:pt x="505" y="552"/>
                  </a:lnTo>
                  <a:lnTo>
                    <a:pt x="497" y="559"/>
                  </a:lnTo>
                  <a:lnTo>
                    <a:pt x="488" y="564"/>
                  </a:lnTo>
                  <a:lnTo>
                    <a:pt x="478" y="570"/>
                  </a:lnTo>
                  <a:lnTo>
                    <a:pt x="468" y="575"/>
                  </a:lnTo>
                  <a:lnTo>
                    <a:pt x="459" y="579"/>
                  </a:lnTo>
                  <a:lnTo>
                    <a:pt x="448" y="583"/>
                  </a:lnTo>
                  <a:lnTo>
                    <a:pt x="438" y="587"/>
                  </a:lnTo>
                  <a:lnTo>
                    <a:pt x="426" y="590"/>
                  </a:lnTo>
                  <a:lnTo>
                    <a:pt x="415" y="592"/>
                  </a:lnTo>
                  <a:lnTo>
                    <a:pt x="404" y="594"/>
                  </a:lnTo>
                  <a:lnTo>
                    <a:pt x="393" y="596"/>
                  </a:lnTo>
                  <a:lnTo>
                    <a:pt x="382" y="597"/>
                  </a:lnTo>
                  <a:lnTo>
                    <a:pt x="370" y="597"/>
                  </a:lnTo>
                  <a:lnTo>
                    <a:pt x="370" y="593"/>
                  </a:lnTo>
                  <a:close/>
                  <a:moveTo>
                    <a:pt x="527" y="527"/>
                  </a:moveTo>
                  <a:lnTo>
                    <a:pt x="534" y="520"/>
                  </a:lnTo>
                  <a:lnTo>
                    <a:pt x="541" y="512"/>
                  </a:lnTo>
                  <a:lnTo>
                    <a:pt x="548" y="503"/>
                  </a:lnTo>
                  <a:lnTo>
                    <a:pt x="554" y="495"/>
                  </a:lnTo>
                  <a:lnTo>
                    <a:pt x="561" y="486"/>
                  </a:lnTo>
                  <a:lnTo>
                    <a:pt x="566" y="476"/>
                  </a:lnTo>
                  <a:lnTo>
                    <a:pt x="571" y="467"/>
                  </a:lnTo>
                  <a:lnTo>
                    <a:pt x="575" y="457"/>
                  </a:lnTo>
                  <a:lnTo>
                    <a:pt x="579" y="447"/>
                  </a:lnTo>
                  <a:lnTo>
                    <a:pt x="583" y="437"/>
                  </a:lnTo>
                  <a:lnTo>
                    <a:pt x="585" y="427"/>
                  </a:lnTo>
                  <a:lnTo>
                    <a:pt x="588" y="416"/>
                  </a:lnTo>
                  <a:lnTo>
                    <a:pt x="590" y="405"/>
                  </a:lnTo>
                  <a:lnTo>
                    <a:pt x="591" y="393"/>
                  </a:lnTo>
                  <a:lnTo>
                    <a:pt x="592" y="382"/>
                  </a:lnTo>
                  <a:lnTo>
                    <a:pt x="592" y="371"/>
                  </a:lnTo>
                  <a:lnTo>
                    <a:pt x="597" y="371"/>
                  </a:lnTo>
                  <a:lnTo>
                    <a:pt x="596" y="382"/>
                  </a:lnTo>
                  <a:lnTo>
                    <a:pt x="595" y="394"/>
                  </a:lnTo>
                  <a:lnTo>
                    <a:pt x="594" y="406"/>
                  </a:lnTo>
                  <a:lnTo>
                    <a:pt x="592" y="417"/>
                  </a:lnTo>
                  <a:lnTo>
                    <a:pt x="590" y="428"/>
                  </a:lnTo>
                  <a:lnTo>
                    <a:pt x="586" y="438"/>
                  </a:lnTo>
                  <a:lnTo>
                    <a:pt x="583" y="449"/>
                  </a:lnTo>
                  <a:lnTo>
                    <a:pt x="579" y="459"/>
                  </a:lnTo>
                  <a:lnTo>
                    <a:pt x="574" y="469"/>
                  </a:lnTo>
                  <a:lnTo>
                    <a:pt x="569" y="478"/>
                  </a:lnTo>
                  <a:lnTo>
                    <a:pt x="564" y="488"/>
                  </a:lnTo>
                  <a:lnTo>
                    <a:pt x="558" y="497"/>
                  </a:lnTo>
                  <a:lnTo>
                    <a:pt x="551" y="506"/>
                  </a:lnTo>
                  <a:lnTo>
                    <a:pt x="544" y="514"/>
                  </a:lnTo>
                  <a:lnTo>
                    <a:pt x="537" y="522"/>
                  </a:lnTo>
                  <a:lnTo>
                    <a:pt x="530" y="530"/>
                  </a:lnTo>
                  <a:lnTo>
                    <a:pt x="527" y="527"/>
                  </a:lnTo>
                  <a:close/>
                  <a:moveTo>
                    <a:pt x="592" y="371"/>
                  </a:moveTo>
                  <a:lnTo>
                    <a:pt x="592" y="371"/>
                  </a:lnTo>
                  <a:lnTo>
                    <a:pt x="597" y="371"/>
                  </a:lnTo>
                  <a:lnTo>
                    <a:pt x="597" y="371"/>
                  </a:lnTo>
                  <a:lnTo>
                    <a:pt x="592" y="371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3861246" y="2904456"/>
              <a:ext cx="6350" cy="230188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3861246" y="3845843"/>
              <a:ext cx="6350" cy="228600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4220021" y="3485481"/>
              <a:ext cx="230188" cy="7938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280221" y="3485481"/>
              <a:ext cx="228600" cy="7938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3573908" y="2980656"/>
              <a:ext cx="117475" cy="2016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4" y="125"/>
                </a:cxn>
                <a:cxn ang="0">
                  <a:pos x="70" y="127"/>
                </a:cxn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74" h="127">
                  <a:moveTo>
                    <a:pt x="3" y="0"/>
                  </a:moveTo>
                  <a:lnTo>
                    <a:pt x="74" y="125"/>
                  </a:lnTo>
                  <a:lnTo>
                    <a:pt x="70" y="12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4037458" y="3798218"/>
              <a:ext cx="119063" cy="2016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5" y="125"/>
                </a:cxn>
                <a:cxn ang="0">
                  <a:pos x="71" y="127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75" h="127">
                  <a:moveTo>
                    <a:pt x="4" y="0"/>
                  </a:moveTo>
                  <a:lnTo>
                    <a:pt x="75" y="125"/>
                  </a:lnTo>
                  <a:lnTo>
                    <a:pt x="71" y="127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4172396" y="3198143"/>
              <a:ext cx="203200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26" y="0"/>
                </a:cxn>
                <a:cxn ang="0">
                  <a:pos x="128" y="4"/>
                </a:cxn>
                <a:cxn ang="0">
                  <a:pos x="2" y="74"/>
                </a:cxn>
                <a:cxn ang="0">
                  <a:pos x="0" y="71"/>
                </a:cxn>
              </a:cxnLst>
              <a:rect l="0" t="0" r="r" b="b"/>
              <a:pathLst>
                <a:path w="128" h="74">
                  <a:moveTo>
                    <a:pt x="0" y="71"/>
                  </a:moveTo>
                  <a:lnTo>
                    <a:pt x="126" y="0"/>
                  </a:lnTo>
                  <a:lnTo>
                    <a:pt x="128" y="4"/>
                  </a:lnTo>
                  <a:lnTo>
                    <a:pt x="2" y="7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3356421" y="3663281"/>
              <a:ext cx="201613" cy="119063"/>
            </a:xfrm>
            <a:custGeom>
              <a:avLst/>
              <a:gdLst/>
              <a:ahLst/>
              <a:cxnLst>
                <a:cxn ang="0">
                  <a:pos x="127" y="3"/>
                </a:cxn>
                <a:cxn ang="0">
                  <a:pos x="2" y="75"/>
                </a:cxn>
                <a:cxn ang="0">
                  <a:pos x="0" y="72"/>
                </a:cxn>
                <a:cxn ang="0">
                  <a:pos x="125" y="0"/>
                </a:cxn>
                <a:cxn ang="0">
                  <a:pos x="127" y="3"/>
                </a:cxn>
              </a:cxnLst>
              <a:rect l="0" t="0" r="r" b="b"/>
              <a:pathLst>
                <a:path w="127" h="75">
                  <a:moveTo>
                    <a:pt x="127" y="3"/>
                  </a:moveTo>
                  <a:lnTo>
                    <a:pt x="2" y="75"/>
                  </a:lnTo>
                  <a:lnTo>
                    <a:pt x="0" y="72"/>
                  </a:lnTo>
                  <a:lnTo>
                    <a:pt x="125" y="0"/>
                  </a:lnTo>
                  <a:lnTo>
                    <a:pt x="127" y="3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3353246" y="3202906"/>
              <a:ext cx="203200" cy="1158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8" y="69"/>
                </a:cxn>
                <a:cxn ang="0">
                  <a:pos x="126" y="73"/>
                </a:cxn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128" h="73">
                  <a:moveTo>
                    <a:pt x="2" y="0"/>
                  </a:moveTo>
                  <a:lnTo>
                    <a:pt x="128" y="69"/>
                  </a:lnTo>
                  <a:lnTo>
                    <a:pt x="126" y="7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4173983" y="3660106"/>
              <a:ext cx="203200" cy="1190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8" y="71"/>
                </a:cxn>
                <a:cxn ang="0">
                  <a:pos x="126" y="75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128" h="75">
                  <a:moveTo>
                    <a:pt x="2" y="0"/>
                  </a:moveTo>
                  <a:lnTo>
                    <a:pt x="128" y="71"/>
                  </a:lnTo>
                  <a:lnTo>
                    <a:pt x="126" y="75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4035871" y="2979068"/>
              <a:ext cx="115888" cy="203200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70" y="0"/>
                </a:cxn>
                <a:cxn ang="0">
                  <a:pos x="73" y="2"/>
                </a:cxn>
                <a:cxn ang="0">
                  <a:pos x="3" y="128"/>
                </a:cxn>
                <a:cxn ang="0">
                  <a:pos x="0" y="126"/>
                </a:cxn>
              </a:cxnLst>
              <a:rect l="0" t="0" r="r" b="b"/>
              <a:pathLst>
                <a:path w="73" h="128">
                  <a:moveTo>
                    <a:pt x="0" y="126"/>
                  </a:moveTo>
                  <a:lnTo>
                    <a:pt x="70" y="0"/>
                  </a:lnTo>
                  <a:lnTo>
                    <a:pt x="73" y="2"/>
                  </a:lnTo>
                  <a:lnTo>
                    <a:pt x="3" y="12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3577083" y="3799806"/>
              <a:ext cx="117475" cy="20320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128"/>
                </a:cxn>
                <a:cxn ang="0">
                  <a:pos x="0" y="126"/>
                </a:cxn>
                <a:cxn ang="0">
                  <a:pos x="70" y="0"/>
                </a:cxn>
                <a:cxn ang="0">
                  <a:pos x="74" y="2"/>
                </a:cxn>
              </a:cxnLst>
              <a:rect l="0" t="0" r="r" b="b"/>
              <a:pathLst>
                <a:path w="74" h="128">
                  <a:moveTo>
                    <a:pt x="74" y="2"/>
                  </a:moveTo>
                  <a:lnTo>
                    <a:pt x="4" y="128"/>
                  </a:lnTo>
                  <a:lnTo>
                    <a:pt x="0" y="126"/>
                  </a:lnTo>
                  <a:lnTo>
                    <a:pt x="70" y="0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096" name="Rectangle 24"/>
            <p:cNvSpPr>
              <a:spLocks noChangeArrowheads="1"/>
            </p:cNvSpPr>
            <p:nvPr/>
          </p:nvSpPr>
          <p:spPr bwMode="auto">
            <a:xfrm>
              <a:off x="3487179" y="4126979"/>
              <a:ext cx="747641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3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Ring buffer</a:t>
              </a:r>
              <a:endParaRPr kumimoji="1" 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5004048" y="3882395"/>
              <a:ext cx="144590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The variable is bound to the </a:t>
              </a:r>
              <a:r>
                <a:rPr kumimoji="1" lang="en-US" altLang="ja-JP" sz="800" b="0" i="0" u="none" strike="noStrike" cap="none" normalizeH="0" baseline="0" dirty="0" err="1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InPort</a:t>
              </a:r>
              <a:endParaRPr kumimoji="1" 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4296668" y="2562746"/>
              <a:ext cx="3746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read()</a:t>
              </a:r>
              <a:endPara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5508104" y="2636912"/>
              <a:ext cx="10579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operator&gt;&gt;</a:t>
              </a:r>
              <a:endPara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Read out to any variables</a:t>
              </a:r>
              <a:endParaRPr lang="ja-JP" altLang="ja-JP" sz="800" dirty="0" smtClean="0"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2267744" y="2564904"/>
              <a:ext cx="4468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4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InPort</a:t>
              </a:r>
              <a:endPara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5383187" y="3334931"/>
              <a:ext cx="1008063" cy="51117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4463702" y="2911351"/>
              <a:ext cx="2255838" cy="301625"/>
            </a:xfrm>
            <a:custGeom>
              <a:avLst/>
              <a:gdLst/>
              <a:ahLst/>
              <a:cxnLst>
                <a:cxn ang="0">
                  <a:pos x="1267" y="0"/>
                </a:cxn>
                <a:cxn ang="0">
                  <a:pos x="1267" y="51"/>
                </a:cxn>
                <a:cxn ang="0">
                  <a:pos x="0" y="51"/>
                </a:cxn>
                <a:cxn ang="0">
                  <a:pos x="0" y="138"/>
                </a:cxn>
                <a:cxn ang="0">
                  <a:pos x="1267" y="138"/>
                </a:cxn>
                <a:cxn ang="0">
                  <a:pos x="1267" y="190"/>
                </a:cxn>
                <a:cxn ang="0">
                  <a:pos x="1421" y="94"/>
                </a:cxn>
                <a:cxn ang="0">
                  <a:pos x="1267" y="0"/>
                </a:cxn>
              </a:cxnLst>
              <a:rect l="0" t="0" r="r" b="b"/>
              <a:pathLst>
                <a:path w="1421" h="190">
                  <a:moveTo>
                    <a:pt x="1267" y="0"/>
                  </a:moveTo>
                  <a:lnTo>
                    <a:pt x="1267" y="51"/>
                  </a:lnTo>
                  <a:lnTo>
                    <a:pt x="0" y="51"/>
                  </a:lnTo>
                  <a:lnTo>
                    <a:pt x="0" y="138"/>
                  </a:lnTo>
                  <a:lnTo>
                    <a:pt x="1267" y="138"/>
                  </a:lnTo>
                  <a:lnTo>
                    <a:pt x="1267" y="190"/>
                  </a:lnTo>
                  <a:lnTo>
                    <a:pt x="1421" y="94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98A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4422427" y="2643138"/>
              <a:ext cx="1223416" cy="684213"/>
            </a:xfrm>
            <a:custGeom>
              <a:avLst/>
              <a:gdLst/>
              <a:ahLst/>
              <a:cxnLst>
                <a:cxn ang="0">
                  <a:pos x="590" y="297"/>
                </a:cxn>
                <a:cxn ang="0">
                  <a:pos x="588" y="280"/>
                </a:cxn>
                <a:cxn ang="0">
                  <a:pos x="585" y="264"/>
                </a:cxn>
                <a:cxn ang="0">
                  <a:pos x="581" y="248"/>
                </a:cxn>
                <a:cxn ang="0">
                  <a:pos x="575" y="233"/>
                </a:cxn>
                <a:cxn ang="0">
                  <a:pos x="569" y="218"/>
                </a:cxn>
                <a:cxn ang="0">
                  <a:pos x="561" y="204"/>
                </a:cxn>
                <a:cxn ang="0">
                  <a:pos x="542" y="177"/>
                </a:cxn>
                <a:cxn ang="0">
                  <a:pos x="518" y="153"/>
                </a:cxn>
                <a:cxn ang="0">
                  <a:pos x="491" y="133"/>
                </a:cxn>
                <a:cxn ang="0">
                  <a:pos x="462" y="116"/>
                </a:cxn>
                <a:cxn ang="0">
                  <a:pos x="430" y="103"/>
                </a:cxn>
                <a:cxn ang="0">
                  <a:pos x="406" y="97"/>
                </a:cxn>
                <a:cxn ang="0">
                  <a:pos x="389" y="93"/>
                </a:cxn>
                <a:cxn ang="0">
                  <a:pos x="370" y="91"/>
                </a:cxn>
                <a:cxn ang="0">
                  <a:pos x="352" y="90"/>
                </a:cxn>
                <a:cxn ang="0">
                  <a:pos x="333" y="90"/>
                </a:cxn>
                <a:cxn ang="0">
                  <a:pos x="315" y="91"/>
                </a:cxn>
                <a:cxn ang="0">
                  <a:pos x="297" y="94"/>
                </a:cxn>
                <a:cxn ang="0">
                  <a:pos x="279" y="98"/>
                </a:cxn>
                <a:cxn ang="0">
                  <a:pos x="250" y="107"/>
                </a:cxn>
                <a:cxn ang="0">
                  <a:pos x="219" y="121"/>
                </a:cxn>
                <a:cxn ang="0">
                  <a:pos x="190" y="139"/>
                </a:cxn>
                <a:cxn ang="0">
                  <a:pos x="165" y="161"/>
                </a:cxn>
                <a:cxn ang="0">
                  <a:pos x="142" y="185"/>
                </a:cxn>
                <a:cxn ang="0">
                  <a:pos x="125" y="214"/>
                </a:cxn>
                <a:cxn ang="0">
                  <a:pos x="118" y="228"/>
                </a:cxn>
                <a:cxn ang="0">
                  <a:pos x="112" y="243"/>
                </a:cxn>
                <a:cxn ang="0">
                  <a:pos x="107" y="259"/>
                </a:cxn>
                <a:cxn ang="0">
                  <a:pos x="103" y="275"/>
                </a:cxn>
                <a:cxn ang="0">
                  <a:pos x="101" y="291"/>
                </a:cxn>
                <a:cxn ang="0">
                  <a:pos x="101" y="308"/>
                </a:cxn>
                <a:cxn ang="0">
                  <a:pos x="2" y="277"/>
                </a:cxn>
                <a:cxn ang="0">
                  <a:pos x="11" y="231"/>
                </a:cxn>
                <a:cxn ang="0">
                  <a:pos x="28" y="188"/>
                </a:cxn>
                <a:cxn ang="0">
                  <a:pos x="51" y="148"/>
                </a:cxn>
                <a:cxn ang="0">
                  <a:pos x="79" y="112"/>
                </a:cxn>
                <a:cxn ang="0">
                  <a:pos x="113" y="80"/>
                </a:cxn>
                <a:cxn ang="0">
                  <a:pos x="153" y="52"/>
                </a:cxn>
                <a:cxn ang="0">
                  <a:pos x="196" y="30"/>
                </a:cxn>
                <a:cxn ang="0">
                  <a:pos x="243" y="13"/>
                </a:cxn>
                <a:cxn ang="0">
                  <a:pos x="293" y="3"/>
                </a:cxn>
                <a:cxn ang="0">
                  <a:pos x="346" y="0"/>
                </a:cxn>
                <a:cxn ang="0">
                  <a:pos x="398" y="3"/>
                </a:cxn>
                <a:cxn ang="0">
                  <a:pos x="448" y="13"/>
                </a:cxn>
                <a:cxn ang="0">
                  <a:pos x="495" y="30"/>
                </a:cxn>
                <a:cxn ang="0">
                  <a:pos x="539" y="52"/>
                </a:cxn>
                <a:cxn ang="0">
                  <a:pos x="577" y="80"/>
                </a:cxn>
                <a:cxn ang="0">
                  <a:pos x="611" y="112"/>
                </a:cxn>
                <a:cxn ang="0">
                  <a:pos x="640" y="148"/>
                </a:cxn>
                <a:cxn ang="0">
                  <a:pos x="663" y="188"/>
                </a:cxn>
                <a:cxn ang="0">
                  <a:pos x="680" y="231"/>
                </a:cxn>
                <a:cxn ang="0">
                  <a:pos x="689" y="277"/>
                </a:cxn>
                <a:cxn ang="0">
                  <a:pos x="776" y="308"/>
                </a:cxn>
                <a:cxn ang="0">
                  <a:pos x="590" y="308"/>
                </a:cxn>
              </a:cxnLst>
              <a:rect l="0" t="0" r="r" b="b"/>
              <a:pathLst>
                <a:path w="776" h="431">
                  <a:moveTo>
                    <a:pt x="590" y="308"/>
                  </a:moveTo>
                  <a:lnTo>
                    <a:pt x="590" y="302"/>
                  </a:lnTo>
                  <a:lnTo>
                    <a:pt x="590" y="297"/>
                  </a:lnTo>
                  <a:lnTo>
                    <a:pt x="589" y="291"/>
                  </a:lnTo>
                  <a:lnTo>
                    <a:pt x="589" y="286"/>
                  </a:lnTo>
                  <a:lnTo>
                    <a:pt x="588" y="280"/>
                  </a:lnTo>
                  <a:lnTo>
                    <a:pt x="587" y="275"/>
                  </a:lnTo>
                  <a:lnTo>
                    <a:pt x="586" y="269"/>
                  </a:lnTo>
                  <a:lnTo>
                    <a:pt x="585" y="264"/>
                  </a:lnTo>
                  <a:lnTo>
                    <a:pt x="584" y="259"/>
                  </a:lnTo>
                  <a:lnTo>
                    <a:pt x="582" y="254"/>
                  </a:lnTo>
                  <a:lnTo>
                    <a:pt x="581" y="248"/>
                  </a:lnTo>
                  <a:lnTo>
                    <a:pt x="579" y="243"/>
                  </a:lnTo>
                  <a:lnTo>
                    <a:pt x="577" y="238"/>
                  </a:lnTo>
                  <a:lnTo>
                    <a:pt x="575" y="233"/>
                  </a:lnTo>
                  <a:lnTo>
                    <a:pt x="573" y="228"/>
                  </a:lnTo>
                  <a:lnTo>
                    <a:pt x="571" y="223"/>
                  </a:lnTo>
                  <a:lnTo>
                    <a:pt x="569" y="218"/>
                  </a:lnTo>
                  <a:lnTo>
                    <a:pt x="566" y="214"/>
                  </a:lnTo>
                  <a:lnTo>
                    <a:pt x="564" y="209"/>
                  </a:lnTo>
                  <a:lnTo>
                    <a:pt x="561" y="204"/>
                  </a:lnTo>
                  <a:lnTo>
                    <a:pt x="555" y="194"/>
                  </a:lnTo>
                  <a:lnTo>
                    <a:pt x="549" y="185"/>
                  </a:lnTo>
                  <a:lnTo>
                    <a:pt x="542" y="177"/>
                  </a:lnTo>
                  <a:lnTo>
                    <a:pt x="534" y="169"/>
                  </a:lnTo>
                  <a:lnTo>
                    <a:pt x="526" y="161"/>
                  </a:lnTo>
                  <a:lnTo>
                    <a:pt x="518" y="153"/>
                  </a:lnTo>
                  <a:lnTo>
                    <a:pt x="510" y="146"/>
                  </a:lnTo>
                  <a:lnTo>
                    <a:pt x="501" y="139"/>
                  </a:lnTo>
                  <a:lnTo>
                    <a:pt x="491" y="133"/>
                  </a:lnTo>
                  <a:lnTo>
                    <a:pt x="482" y="127"/>
                  </a:lnTo>
                  <a:lnTo>
                    <a:pt x="472" y="121"/>
                  </a:lnTo>
                  <a:lnTo>
                    <a:pt x="462" y="116"/>
                  </a:lnTo>
                  <a:lnTo>
                    <a:pt x="451" y="111"/>
                  </a:lnTo>
                  <a:lnTo>
                    <a:pt x="441" y="107"/>
                  </a:lnTo>
                  <a:lnTo>
                    <a:pt x="430" y="103"/>
                  </a:lnTo>
                  <a:lnTo>
                    <a:pt x="419" y="99"/>
                  </a:lnTo>
                  <a:lnTo>
                    <a:pt x="413" y="98"/>
                  </a:lnTo>
                  <a:lnTo>
                    <a:pt x="406" y="97"/>
                  </a:lnTo>
                  <a:lnTo>
                    <a:pt x="400" y="95"/>
                  </a:lnTo>
                  <a:lnTo>
                    <a:pt x="395" y="94"/>
                  </a:lnTo>
                  <a:lnTo>
                    <a:pt x="389" y="93"/>
                  </a:lnTo>
                  <a:lnTo>
                    <a:pt x="383" y="92"/>
                  </a:lnTo>
                  <a:lnTo>
                    <a:pt x="376" y="91"/>
                  </a:lnTo>
                  <a:lnTo>
                    <a:pt x="370" y="91"/>
                  </a:lnTo>
                  <a:lnTo>
                    <a:pt x="364" y="90"/>
                  </a:lnTo>
                  <a:lnTo>
                    <a:pt x="358" y="90"/>
                  </a:lnTo>
                  <a:lnTo>
                    <a:pt x="352" y="90"/>
                  </a:lnTo>
                  <a:lnTo>
                    <a:pt x="346" y="90"/>
                  </a:lnTo>
                  <a:lnTo>
                    <a:pt x="339" y="90"/>
                  </a:lnTo>
                  <a:lnTo>
                    <a:pt x="333" y="90"/>
                  </a:lnTo>
                  <a:lnTo>
                    <a:pt x="327" y="90"/>
                  </a:lnTo>
                  <a:lnTo>
                    <a:pt x="321" y="91"/>
                  </a:lnTo>
                  <a:lnTo>
                    <a:pt x="315" y="91"/>
                  </a:lnTo>
                  <a:lnTo>
                    <a:pt x="309" y="92"/>
                  </a:lnTo>
                  <a:lnTo>
                    <a:pt x="303" y="93"/>
                  </a:lnTo>
                  <a:lnTo>
                    <a:pt x="297" y="94"/>
                  </a:lnTo>
                  <a:lnTo>
                    <a:pt x="291" y="95"/>
                  </a:lnTo>
                  <a:lnTo>
                    <a:pt x="285" y="97"/>
                  </a:lnTo>
                  <a:lnTo>
                    <a:pt x="279" y="98"/>
                  </a:lnTo>
                  <a:lnTo>
                    <a:pt x="272" y="99"/>
                  </a:lnTo>
                  <a:lnTo>
                    <a:pt x="261" y="103"/>
                  </a:lnTo>
                  <a:lnTo>
                    <a:pt x="250" y="107"/>
                  </a:lnTo>
                  <a:lnTo>
                    <a:pt x="239" y="111"/>
                  </a:lnTo>
                  <a:lnTo>
                    <a:pt x="229" y="116"/>
                  </a:lnTo>
                  <a:lnTo>
                    <a:pt x="219" y="121"/>
                  </a:lnTo>
                  <a:lnTo>
                    <a:pt x="209" y="127"/>
                  </a:lnTo>
                  <a:lnTo>
                    <a:pt x="199" y="133"/>
                  </a:lnTo>
                  <a:lnTo>
                    <a:pt x="190" y="139"/>
                  </a:lnTo>
                  <a:lnTo>
                    <a:pt x="181" y="146"/>
                  </a:lnTo>
                  <a:lnTo>
                    <a:pt x="173" y="153"/>
                  </a:lnTo>
                  <a:lnTo>
                    <a:pt x="165" y="161"/>
                  </a:lnTo>
                  <a:lnTo>
                    <a:pt x="157" y="169"/>
                  </a:lnTo>
                  <a:lnTo>
                    <a:pt x="150" y="177"/>
                  </a:lnTo>
                  <a:lnTo>
                    <a:pt x="142" y="185"/>
                  </a:lnTo>
                  <a:lnTo>
                    <a:pt x="136" y="194"/>
                  </a:lnTo>
                  <a:lnTo>
                    <a:pt x="130" y="204"/>
                  </a:lnTo>
                  <a:lnTo>
                    <a:pt x="125" y="214"/>
                  </a:lnTo>
                  <a:lnTo>
                    <a:pt x="122" y="218"/>
                  </a:lnTo>
                  <a:lnTo>
                    <a:pt x="120" y="223"/>
                  </a:lnTo>
                  <a:lnTo>
                    <a:pt x="118" y="228"/>
                  </a:lnTo>
                  <a:lnTo>
                    <a:pt x="115" y="233"/>
                  </a:lnTo>
                  <a:lnTo>
                    <a:pt x="113" y="238"/>
                  </a:lnTo>
                  <a:lnTo>
                    <a:pt x="112" y="243"/>
                  </a:lnTo>
                  <a:lnTo>
                    <a:pt x="110" y="248"/>
                  </a:lnTo>
                  <a:lnTo>
                    <a:pt x="108" y="254"/>
                  </a:lnTo>
                  <a:lnTo>
                    <a:pt x="107" y="259"/>
                  </a:lnTo>
                  <a:lnTo>
                    <a:pt x="106" y="264"/>
                  </a:lnTo>
                  <a:lnTo>
                    <a:pt x="104" y="269"/>
                  </a:lnTo>
                  <a:lnTo>
                    <a:pt x="103" y="275"/>
                  </a:lnTo>
                  <a:lnTo>
                    <a:pt x="103" y="280"/>
                  </a:lnTo>
                  <a:lnTo>
                    <a:pt x="102" y="286"/>
                  </a:lnTo>
                  <a:lnTo>
                    <a:pt x="101" y="291"/>
                  </a:lnTo>
                  <a:lnTo>
                    <a:pt x="101" y="297"/>
                  </a:lnTo>
                  <a:lnTo>
                    <a:pt x="101" y="302"/>
                  </a:lnTo>
                  <a:lnTo>
                    <a:pt x="101" y="308"/>
                  </a:lnTo>
                  <a:lnTo>
                    <a:pt x="0" y="308"/>
                  </a:lnTo>
                  <a:lnTo>
                    <a:pt x="1" y="292"/>
                  </a:lnTo>
                  <a:lnTo>
                    <a:pt x="2" y="277"/>
                  </a:lnTo>
                  <a:lnTo>
                    <a:pt x="4" y="261"/>
                  </a:lnTo>
                  <a:lnTo>
                    <a:pt x="7" y="246"/>
                  </a:lnTo>
                  <a:lnTo>
                    <a:pt x="11" y="231"/>
                  </a:lnTo>
                  <a:lnTo>
                    <a:pt x="16" y="217"/>
                  </a:lnTo>
                  <a:lnTo>
                    <a:pt x="22" y="202"/>
                  </a:lnTo>
                  <a:lnTo>
                    <a:pt x="28" y="188"/>
                  </a:lnTo>
                  <a:lnTo>
                    <a:pt x="35" y="174"/>
                  </a:lnTo>
                  <a:lnTo>
                    <a:pt x="43" y="161"/>
                  </a:lnTo>
                  <a:lnTo>
                    <a:pt x="51" y="148"/>
                  </a:lnTo>
                  <a:lnTo>
                    <a:pt x="60" y="136"/>
                  </a:lnTo>
                  <a:lnTo>
                    <a:pt x="69" y="124"/>
                  </a:lnTo>
                  <a:lnTo>
                    <a:pt x="79" y="112"/>
                  </a:lnTo>
                  <a:lnTo>
                    <a:pt x="90" y="101"/>
                  </a:lnTo>
                  <a:lnTo>
                    <a:pt x="101" y="90"/>
                  </a:lnTo>
                  <a:lnTo>
                    <a:pt x="113" y="80"/>
                  </a:lnTo>
                  <a:lnTo>
                    <a:pt x="126" y="71"/>
                  </a:lnTo>
                  <a:lnTo>
                    <a:pt x="139" y="60"/>
                  </a:lnTo>
                  <a:lnTo>
                    <a:pt x="153" y="52"/>
                  </a:lnTo>
                  <a:lnTo>
                    <a:pt x="167" y="44"/>
                  </a:lnTo>
                  <a:lnTo>
                    <a:pt x="181" y="37"/>
                  </a:lnTo>
                  <a:lnTo>
                    <a:pt x="196" y="30"/>
                  </a:lnTo>
                  <a:lnTo>
                    <a:pt x="211" y="24"/>
                  </a:lnTo>
                  <a:lnTo>
                    <a:pt x="227" y="18"/>
                  </a:lnTo>
                  <a:lnTo>
                    <a:pt x="243" y="13"/>
                  </a:lnTo>
                  <a:lnTo>
                    <a:pt x="259" y="9"/>
                  </a:lnTo>
                  <a:lnTo>
                    <a:pt x="276" y="6"/>
                  </a:lnTo>
                  <a:lnTo>
                    <a:pt x="293" y="3"/>
                  </a:lnTo>
                  <a:lnTo>
                    <a:pt x="311" y="1"/>
                  </a:lnTo>
                  <a:lnTo>
                    <a:pt x="328" y="0"/>
                  </a:lnTo>
                  <a:lnTo>
                    <a:pt x="346" y="0"/>
                  </a:lnTo>
                  <a:lnTo>
                    <a:pt x="363" y="0"/>
                  </a:lnTo>
                  <a:lnTo>
                    <a:pt x="381" y="1"/>
                  </a:lnTo>
                  <a:lnTo>
                    <a:pt x="398" y="3"/>
                  </a:lnTo>
                  <a:lnTo>
                    <a:pt x="416" y="6"/>
                  </a:lnTo>
                  <a:lnTo>
                    <a:pt x="432" y="9"/>
                  </a:lnTo>
                  <a:lnTo>
                    <a:pt x="448" y="13"/>
                  </a:lnTo>
                  <a:lnTo>
                    <a:pt x="464" y="18"/>
                  </a:lnTo>
                  <a:lnTo>
                    <a:pt x="479" y="24"/>
                  </a:lnTo>
                  <a:lnTo>
                    <a:pt x="495" y="30"/>
                  </a:lnTo>
                  <a:lnTo>
                    <a:pt x="509" y="37"/>
                  </a:lnTo>
                  <a:lnTo>
                    <a:pt x="524" y="44"/>
                  </a:lnTo>
                  <a:lnTo>
                    <a:pt x="539" y="52"/>
                  </a:lnTo>
                  <a:lnTo>
                    <a:pt x="552" y="60"/>
                  </a:lnTo>
                  <a:lnTo>
                    <a:pt x="565" y="71"/>
                  </a:lnTo>
                  <a:lnTo>
                    <a:pt x="577" y="80"/>
                  </a:lnTo>
                  <a:lnTo>
                    <a:pt x="589" y="90"/>
                  </a:lnTo>
                  <a:lnTo>
                    <a:pt x="601" y="101"/>
                  </a:lnTo>
                  <a:lnTo>
                    <a:pt x="611" y="112"/>
                  </a:lnTo>
                  <a:lnTo>
                    <a:pt x="622" y="124"/>
                  </a:lnTo>
                  <a:lnTo>
                    <a:pt x="631" y="136"/>
                  </a:lnTo>
                  <a:lnTo>
                    <a:pt x="640" y="148"/>
                  </a:lnTo>
                  <a:lnTo>
                    <a:pt x="648" y="161"/>
                  </a:lnTo>
                  <a:lnTo>
                    <a:pt x="656" y="174"/>
                  </a:lnTo>
                  <a:lnTo>
                    <a:pt x="663" y="188"/>
                  </a:lnTo>
                  <a:lnTo>
                    <a:pt x="670" y="202"/>
                  </a:lnTo>
                  <a:lnTo>
                    <a:pt x="675" y="217"/>
                  </a:lnTo>
                  <a:lnTo>
                    <a:pt x="680" y="231"/>
                  </a:lnTo>
                  <a:lnTo>
                    <a:pt x="684" y="246"/>
                  </a:lnTo>
                  <a:lnTo>
                    <a:pt x="687" y="261"/>
                  </a:lnTo>
                  <a:lnTo>
                    <a:pt x="689" y="277"/>
                  </a:lnTo>
                  <a:lnTo>
                    <a:pt x="690" y="292"/>
                  </a:lnTo>
                  <a:lnTo>
                    <a:pt x="691" y="308"/>
                  </a:lnTo>
                  <a:lnTo>
                    <a:pt x="776" y="308"/>
                  </a:lnTo>
                  <a:lnTo>
                    <a:pt x="640" y="431"/>
                  </a:lnTo>
                  <a:lnTo>
                    <a:pt x="504" y="308"/>
                  </a:lnTo>
                  <a:lnTo>
                    <a:pt x="590" y="308"/>
                  </a:lnTo>
                  <a:close/>
                </a:path>
              </a:pathLst>
            </a:custGeom>
            <a:solidFill>
              <a:srgbClr val="44928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004462" y="2558832"/>
              <a:ext cx="710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800" dirty="0" err="1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InPort</a:t>
              </a:r>
              <a:r>
                <a:rPr lang="ja-JP" altLang="en-US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 </a:t>
              </a: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object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dirty="0" err="1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m_indataIn</a:t>
              </a:r>
              <a:endPara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5580243" y="3436630"/>
              <a:ext cx="6139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800" dirty="0" err="1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InPort</a:t>
              </a: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 variable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dirty="0" err="1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m_indata</a:t>
              </a:r>
              <a:endPara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4832870" y="3632463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4928048" y="3488447"/>
              <a:ext cx="40556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8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reference</a:t>
              </a:r>
              <a:endParaRPr kumimoji="1" 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2" name="右矢印 41"/>
            <p:cNvSpPr/>
            <p:nvPr/>
          </p:nvSpPr>
          <p:spPr>
            <a:xfrm>
              <a:off x="2915816" y="2956694"/>
              <a:ext cx="432048" cy="2880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小波 42"/>
          <p:cNvSpPr/>
          <p:nvPr/>
        </p:nvSpPr>
        <p:spPr>
          <a:xfrm>
            <a:off x="2843808" y="3933056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843808" y="2348881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915816" y="2492896"/>
            <a:ext cx="1944216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+mn-lt"/>
              <a:cs typeface="Arial" pitchFamily="34" charset="0"/>
            </a:endParaRPr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2533551" y="2896046"/>
            <a:ext cx="382588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" y="0"/>
              </a:cxn>
              <a:cxn ang="0">
                <a:pos x="241" y="245"/>
              </a:cxn>
              <a:cxn ang="0">
                <a:pos x="0" y="245"/>
              </a:cxn>
              <a:cxn ang="0">
                <a:pos x="73" y="184"/>
              </a:cxn>
              <a:cxn ang="0">
                <a:pos x="145" y="122"/>
              </a:cxn>
              <a:cxn ang="0">
                <a:pos x="73" y="62"/>
              </a:cxn>
              <a:cxn ang="0">
                <a:pos x="0" y="0"/>
              </a:cxn>
            </a:cxnLst>
            <a:rect l="0" t="0" r="r" b="b"/>
            <a:pathLst>
              <a:path w="241" h="245">
                <a:moveTo>
                  <a:pt x="0" y="0"/>
                </a:moveTo>
                <a:lnTo>
                  <a:pt x="241" y="0"/>
                </a:lnTo>
                <a:lnTo>
                  <a:pt x="241" y="245"/>
                </a:lnTo>
                <a:lnTo>
                  <a:pt x="0" y="245"/>
                </a:lnTo>
                <a:lnTo>
                  <a:pt x="73" y="184"/>
                </a:lnTo>
                <a:lnTo>
                  <a:pt x="145" y="122"/>
                </a:lnTo>
                <a:lnTo>
                  <a:pt x="73" y="6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0" name="Freeform 8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1" name="Freeform 9"/>
          <p:cNvSpPr>
            <a:spLocks noEditPoints="1"/>
          </p:cNvSpPr>
          <p:nvPr/>
        </p:nvSpPr>
        <p:spPr bwMode="auto">
          <a:xfrm>
            <a:off x="3280221" y="2904456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2" name="Freeform 10"/>
          <p:cNvSpPr>
            <a:spLocks noEditPoints="1"/>
          </p:cNvSpPr>
          <p:nvPr/>
        </p:nvSpPr>
        <p:spPr bwMode="auto">
          <a:xfrm>
            <a:off x="3277046" y="2901281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61246" y="2904456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861246" y="3845843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220021" y="3485481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280221" y="3485481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3573908" y="2980656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4037458" y="3798218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4172396" y="3198143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3356421" y="3663281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3353246" y="3202906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4173983" y="3660106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4035871" y="2979068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3577083" y="3799806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3601343" y="4126979"/>
            <a:ext cx="53860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링 버퍼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004048" y="3882395"/>
            <a:ext cx="10195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바인드 되어 있음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296668" y="2562746"/>
            <a:ext cx="3746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read()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508104" y="2636912"/>
            <a:ext cx="865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임의의 변수에 읽기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267744" y="2564904"/>
            <a:ext cx="4468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InPort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5383187" y="3334931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cs typeface="Arial" pitchFamily="34" charset="0"/>
            </a:endParaRPr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463702" y="2911351"/>
            <a:ext cx="2255838" cy="301625"/>
          </a:xfrm>
          <a:custGeom>
            <a:avLst/>
            <a:gdLst/>
            <a:ahLst/>
            <a:cxnLst>
              <a:cxn ang="0">
                <a:pos x="1267" y="0"/>
              </a:cxn>
              <a:cxn ang="0">
                <a:pos x="1267" y="51"/>
              </a:cxn>
              <a:cxn ang="0">
                <a:pos x="0" y="51"/>
              </a:cxn>
              <a:cxn ang="0">
                <a:pos x="0" y="138"/>
              </a:cxn>
              <a:cxn ang="0">
                <a:pos x="1267" y="138"/>
              </a:cxn>
              <a:cxn ang="0">
                <a:pos x="1267" y="190"/>
              </a:cxn>
              <a:cxn ang="0">
                <a:pos x="1421" y="94"/>
              </a:cxn>
              <a:cxn ang="0">
                <a:pos x="1267" y="0"/>
              </a:cxn>
            </a:cxnLst>
            <a:rect l="0" t="0" r="r" b="b"/>
            <a:pathLst>
              <a:path w="1421" h="190">
                <a:moveTo>
                  <a:pt x="1267" y="0"/>
                </a:moveTo>
                <a:lnTo>
                  <a:pt x="1267" y="51"/>
                </a:lnTo>
                <a:lnTo>
                  <a:pt x="0" y="51"/>
                </a:lnTo>
                <a:lnTo>
                  <a:pt x="0" y="138"/>
                </a:lnTo>
                <a:lnTo>
                  <a:pt x="1267" y="138"/>
                </a:lnTo>
                <a:lnTo>
                  <a:pt x="1267" y="190"/>
                </a:lnTo>
                <a:lnTo>
                  <a:pt x="1421" y="94"/>
                </a:lnTo>
                <a:lnTo>
                  <a:pt x="1267" y="0"/>
                </a:lnTo>
                <a:close/>
              </a:path>
            </a:pathLst>
          </a:custGeom>
          <a:solidFill>
            <a:srgbClr val="98A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422427" y="2643138"/>
            <a:ext cx="1223416" cy="684213"/>
          </a:xfrm>
          <a:custGeom>
            <a:avLst/>
            <a:gdLst/>
            <a:ahLst/>
            <a:cxnLst>
              <a:cxn ang="0">
                <a:pos x="590" y="297"/>
              </a:cxn>
              <a:cxn ang="0">
                <a:pos x="588" y="280"/>
              </a:cxn>
              <a:cxn ang="0">
                <a:pos x="585" y="264"/>
              </a:cxn>
              <a:cxn ang="0">
                <a:pos x="581" y="248"/>
              </a:cxn>
              <a:cxn ang="0">
                <a:pos x="575" y="233"/>
              </a:cxn>
              <a:cxn ang="0">
                <a:pos x="569" y="218"/>
              </a:cxn>
              <a:cxn ang="0">
                <a:pos x="561" y="204"/>
              </a:cxn>
              <a:cxn ang="0">
                <a:pos x="542" y="177"/>
              </a:cxn>
              <a:cxn ang="0">
                <a:pos x="518" y="153"/>
              </a:cxn>
              <a:cxn ang="0">
                <a:pos x="491" y="133"/>
              </a:cxn>
              <a:cxn ang="0">
                <a:pos x="462" y="116"/>
              </a:cxn>
              <a:cxn ang="0">
                <a:pos x="430" y="103"/>
              </a:cxn>
              <a:cxn ang="0">
                <a:pos x="406" y="97"/>
              </a:cxn>
              <a:cxn ang="0">
                <a:pos x="389" y="93"/>
              </a:cxn>
              <a:cxn ang="0">
                <a:pos x="370" y="91"/>
              </a:cxn>
              <a:cxn ang="0">
                <a:pos x="352" y="90"/>
              </a:cxn>
              <a:cxn ang="0">
                <a:pos x="333" y="90"/>
              </a:cxn>
              <a:cxn ang="0">
                <a:pos x="315" y="91"/>
              </a:cxn>
              <a:cxn ang="0">
                <a:pos x="297" y="94"/>
              </a:cxn>
              <a:cxn ang="0">
                <a:pos x="279" y="98"/>
              </a:cxn>
              <a:cxn ang="0">
                <a:pos x="250" y="107"/>
              </a:cxn>
              <a:cxn ang="0">
                <a:pos x="219" y="121"/>
              </a:cxn>
              <a:cxn ang="0">
                <a:pos x="190" y="139"/>
              </a:cxn>
              <a:cxn ang="0">
                <a:pos x="165" y="161"/>
              </a:cxn>
              <a:cxn ang="0">
                <a:pos x="142" y="185"/>
              </a:cxn>
              <a:cxn ang="0">
                <a:pos x="125" y="214"/>
              </a:cxn>
              <a:cxn ang="0">
                <a:pos x="118" y="228"/>
              </a:cxn>
              <a:cxn ang="0">
                <a:pos x="112" y="243"/>
              </a:cxn>
              <a:cxn ang="0">
                <a:pos x="107" y="259"/>
              </a:cxn>
              <a:cxn ang="0">
                <a:pos x="103" y="275"/>
              </a:cxn>
              <a:cxn ang="0">
                <a:pos x="101" y="291"/>
              </a:cxn>
              <a:cxn ang="0">
                <a:pos x="101" y="308"/>
              </a:cxn>
              <a:cxn ang="0">
                <a:pos x="2" y="277"/>
              </a:cxn>
              <a:cxn ang="0">
                <a:pos x="11" y="231"/>
              </a:cxn>
              <a:cxn ang="0">
                <a:pos x="28" y="188"/>
              </a:cxn>
              <a:cxn ang="0">
                <a:pos x="51" y="148"/>
              </a:cxn>
              <a:cxn ang="0">
                <a:pos x="79" y="112"/>
              </a:cxn>
              <a:cxn ang="0">
                <a:pos x="113" y="80"/>
              </a:cxn>
              <a:cxn ang="0">
                <a:pos x="153" y="52"/>
              </a:cxn>
              <a:cxn ang="0">
                <a:pos x="196" y="30"/>
              </a:cxn>
              <a:cxn ang="0">
                <a:pos x="243" y="13"/>
              </a:cxn>
              <a:cxn ang="0">
                <a:pos x="293" y="3"/>
              </a:cxn>
              <a:cxn ang="0">
                <a:pos x="346" y="0"/>
              </a:cxn>
              <a:cxn ang="0">
                <a:pos x="398" y="3"/>
              </a:cxn>
              <a:cxn ang="0">
                <a:pos x="448" y="13"/>
              </a:cxn>
              <a:cxn ang="0">
                <a:pos x="495" y="30"/>
              </a:cxn>
              <a:cxn ang="0">
                <a:pos x="539" y="52"/>
              </a:cxn>
              <a:cxn ang="0">
                <a:pos x="577" y="80"/>
              </a:cxn>
              <a:cxn ang="0">
                <a:pos x="611" y="112"/>
              </a:cxn>
              <a:cxn ang="0">
                <a:pos x="640" y="148"/>
              </a:cxn>
              <a:cxn ang="0">
                <a:pos x="663" y="188"/>
              </a:cxn>
              <a:cxn ang="0">
                <a:pos x="680" y="231"/>
              </a:cxn>
              <a:cxn ang="0">
                <a:pos x="689" y="277"/>
              </a:cxn>
              <a:cxn ang="0">
                <a:pos x="776" y="308"/>
              </a:cxn>
              <a:cxn ang="0">
                <a:pos x="590" y="308"/>
              </a:cxn>
            </a:cxnLst>
            <a:rect l="0" t="0" r="r" b="b"/>
            <a:pathLst>
              <a:path w="776" h="431">
                <a:moveTo>
                  <a:pt x="590" y="308"/>
                </a:moveTo>
                <a:lnTo>
                  <a:pt x="590" y="302"/>
                </a:lnTo>
                <a:lnTo>
                  <a:pt x="590" y="297"/>
                </a:lnTo>
                <a:lnTo>
                  <a:pt x="589" y="291"/>
                </a:lnTo>
                <a:lnTo>
                  <a:pt x="589" y="286"/>
                </a:lnTo>
                <a:lnTo>
                  <a:pt x="588" y="280"/>
                </a:lnTo>
                <a:lnTo>
                  <a:pt x="587" y="275"/>
                </a:lnTo>
                <a:lnTo>
                  <a:pt x="586" y="269"/>
                </a:lnTo>
                <a:lnTo>
                  <a:pt x="585" y="264"/>
                </a:lnTo>
                <a:lnTo>
                  <a:pt x="584" y="259"/>
                </a:lnTo>
                <a:lnTo>
                  <a:pt x="582" y="254"/>
                </a:lnTo>
                <a:lnTo>
                  <a:pt x="581" y="248"/>
                </a:lnTo>
                <a:lnTo>
                  <a:pt x="579" y="243"/>
                </a:lnTo>
                <a:lnTo>
                  <a:pt x="577" y="238"/>
                </a:lnTo>
                <a:lnTo>
                  <a:pt x="575" y="233"/>
                </a:lnTo>
                <a:lnTo>
                  <a:pt x="573" y="228"/>
                </a:lnTo>
                <a:lnTo>
                  <a:pt x="571" y="223"/>
                </a:lnTo>
                <a:lnTo>
                  <a:pt x="569" y="218"/>
                </a:lnTo>
                <a:lnTo>
                  <a:pt x="566" y="214"/>
                </a:lnTo>
                <a:lnTo>
                  <a:pt x="564" y="209"/>
                </a:lnTo>
                <a:lnTo>
                  <a:pt x="561" y="204"/>
                </a:lnTo>
                <a:lnTo>
                  <a:pt x="555" y="194"/>
                </a:lnTo>
                <a:lnTo>
                  <a:pt x="549" y="185"/>
                </a:lnTo>
                <a:lnTo>
                  <a:pt x="542" y="177"/>
                </a:lnTo>
                <a:lnTo>
                  <a:pt x="534" y="169"/>
                </a:lnTo>
                <a:lnTo>
                  <a:pt x="526" y="161"/>
                </a:lnTo>
                <a:lnTo>
                  <a:pt x="518" y="153"/>
                </a:lnTo>
                <a:lnTo>
                  <a:pt x="510" y="146"/>
                </a:lnTo>
                <a:lnTo>
                  <a:pt x="501" y="139"/>
                </a:lnTo>
                <a:lnTo>
                  <a:pt x="491" y="133"/>
                </a:lnTo>
                <a:lnTo>
                  <a:pt x="482" y="127"/>
                </a:lnTo>
                <a:lnTo>
                  <a:pt x="472" y="121"/>
                </a:lnTo>
                <a:lnTo>
                  <a:pt x="462" y="116"/>
                </a:lnTo>
                <a:lnTo>
                  <a:pt x="451" y="111"/>
                </a:lnTo>
                <a:lnTo>
                  <a:pt x="441" y="107"/>
                </a:lnTo>
                <a:lnTo>
                  <a:pt x="430" y="103"/>
                </a:lnTo>
                <a:lnTo>
                  <a:pt x="419" y="99"/>
                </a:lnTo>
                <a:lnTo>
                  <a:pt x="413" y="98"/>
                </a:lnTo>
                <a:lnTo>
                  <a:pt x="406" y="97"/>
                </a:lnTo>
                <a:lnTo>
                  <a:pt x="400" y="95"/>
                </a:lnTo>
                <a:lnTo>
                  <a:pt x="395" y="94"/>
                </a:lnTo>
                <a:lnTo>
                  <a:pt x="389" y="93"/>
                </a:lnTo>
                <a:lnTo>
                  <a:pt x="383" y="92"/>
                </a:lnTo>
                <a:lnTo>
                  <a:pt x="376" y="91"/>
                </a:lnTo>
                <a:lnTo>
                  <a:pt x="370" y="91"/>
                </a:lnTo>
                <a:lnTo>
                  <a:pt x="364" y="90"/>
                </a:lnTo>
                <a:lnTo>
                  <a:pt x="358" y="90"/>
                </a:lnTo>
                <a:lnTo>
                  <a:pt x="352" y="90"/>
                </a:lnTo>
                <a:lnTo>
                  <a:pt x="346" y="90"/>
                </a:lnTo>
                <a:lnTo>
                  <a:pt x="339" y="90"/>
                </a:lnTo>
                <a:lnTo>
                  <a:pt x="333" y="90"/>
                </a:lnTo>
                <a:lnTo>
                  <a:pt x="327" y="90"/>
                </a:lnTo>
                <a:lnTo>
                  <a:pt x="321" y="91"/>
                </a:lnTo>
                <a:lnTo>
                  <a:pt x="315" y="91"/>
                </a:lnTo>
                <a:lnTo>
                  <a:pt x="309" y="92"/>
                </a:lnTo>
                <a:lnTo>
                  <a:pt x="303" y="93"/>
                </a:lnTo>
                <a:lnTo>
                  <a:pt x="297" y="94"/>
                </a:lnTo>
                <a:lnTo>
                  <a:pt x="291" y="95"/>
                </a:lnTo>
                <a:lnTo>
                  <a:pt x="285" y="97"/>
                </a:lnTo>
                <a:lnTo>
                  <a:pt x="279" y="98"/>
                </a:lnTo>
                <a:lnTo>
                  <a:pt x="272" y="99"/>
                </a:lnTo>
                <a:lnTo>
                  <a:pt x="261" y="103"/>
                </a:lnTo>
                <a:lnTo>
                  <a:pt x="250" y="107"/>
                </a:lnTo>
                <a:lnTo>
                  <a:pt x="239" y="111"/>
                </a:lnTo>
                <a:lnTo>
                  <a:pt x="229" y="116"/>
                </a:lnTo>
                <a:lnTo>
                  <a:pt x="219" y="121"/>
                </a:lnTo>
                <a:lnTo>
                  <a:pt x="209" y="127"/>
                </a:lnTo>
                <a:lnTo>
                  <a:pt x="199" y="133"/>
                </a:lnTo>
                <a:lnTo>
                  <a:pt x="190" y="139"/>
                </a:lnTo>
                <a:lnTo>
                  <a:pt x="181" y="146"/>
                </a:lnTo>
                <a:lnTo>
                  <a:pt x="173" y="153"/>
                </a:lnTo>
                <a:lnTo>
                  <a:pt x="165" y="161"/>
                </a:lnTo>
                <a:lnTo>
                  <a:pt x="157" y="169"/>
                </a:lnTo>
                <a:lnTo>
                  <a:pt x="150" y="177"/>
                </a:lnTo>
                <a:lnTo>
                  <a:pt x="142" y="185"/>
                </a:lnTo>
                <a:lnTo>
                  <a:pt x="136" y="194"/>
                </a:lnTo>
                <a:lnTo>
                  <a:pt x="130" y="204"/>
                </a:lnTo>
                <a:lnTo>
                  <a:pt x="125" y="214"/>
                </a:lnTo>
                <a:lnTo>
                  <a:pt x="122" y="218"/>
                </a:lnTo>
                <a:lnTo>
                  <a:pt x="120" y="223"/>
                </a:lnTo>
                <a:lnTo>
                  <a:pt x="118" y="228"/>
                </a:lnTo>
                <a:lnTo>
                  <a:pt x="115" y="233"/>
                </a:lnTo>
                <a:lnTo>
                  <a:pt x="113" y="238"/>
                </a:lnTo>
                <a:lnTo>
                  <a:pt x="112" y="243"/>
                </a:lnTo>
                <a:lnTo>
                  <a:pt x="110" y="248"/>
                </a:lnTo>
                <a:lnTo>
                  <a:pt x="108" y="254"/>
                </a:lnTo>
                <a:lnTo>
                  <a:pt x="107" y="259"/>
                </a:lnTo>
                <a:lnTo>
                  <a:pt x="106" y="264"/>
                </a:lnTo>
                <a:lnTo>
                  <a:pt x="104" y="269"/>
                </a:lnTo>
                <a:lnTo>
                  <a:pt x="103" y="275"/>
                </a:lnTo>
                <a:lnTo>
                  <a:pt x="103" y="280"/>
                </a:lnTo>
                <a:lnTo>
                  <a:pt x="102" y="286"/>
                </a:lnTo>
                <a:lnTo>
                  <a:pt x="101" y="291"/>
                </a:lnTo>
                <a:lnTo>
                  <a:pt x="101" y="297"/>
                </a:lnTo>
                <a:lnTo>
                  <a:pt x="101" y="302"/>
                </a:lnTo>
                <a:lnTo>
                  <a:pt x="101" y="308"/>
                </a:lnTo>
                <a:lnTo>
                  <a:pt x="0" y="308"/>
                </a:lnTo>
                <a:lnTo>
                  <a:pt x="1" y="292"/>
                </a:lnTo>
                <a:lnTo>
                  <a:pt x="2" y="277"/>
                </a:lnTo>
                <a:lnTo>
                  <a:pt x="4" y="261"/>
                </a:lnTo>
                <a:lnTo>
                  <a:pt x="7" y="246"/>
                </a:lnTo>
                <a:lnTo>
                  <a:pt x="11" y="231"/>
                </a:lnTo>
                <a:lnTo>
                  <a:pt x="16" y="217"/>
                </a:lnTo>
                <a:lnTo>
                  <a:pt x="22" y="202"/>
                </a:lnTo>
                <a:lnTo>
                  <a:pt x="28" y="188"/>
                </a:lnTo>
                <a:lnTo>
                  <a:pt x="35" y="174"/>
                </a:lnTo>
                <a:lnTo>
                  <a:pt x="43" y="161"/>
                </a:lnTo>
                <a:lnTo>
                  <a:pt x="51" y="148"/>
                </a:lnTo>
                <a:lnTo>
                  <a:pt x="60" y="136"/>
                </a:lnTo>
                <a:lnTo>
                  <a:pt x="69" y="124"/>
                </a:lnTo>
                <a:lnTo>
                  <a:pt x="79" y="112"/>
                </a:lnTo>
                <a:lnTo>
                  <a:pt x="90" y="101"/>
                </a:lnTo>
                <a:lnTo>
                  <a:pt x="101" y="90"/>
                </a:lnTo>
                <a:lnTo>
                  <a:pt x="113" y="80"/>
                </a:lnTo>
                <a:lnTo>
                  <a:pt x="126" y="71"/>
                </a:lnTo>
                <a:lnTo>
                  <a:pt x="139" y="60"/>
                </a:lnTo>
                <a:lnTo>
                  <a:pt x="153" y="52"/>
                </a:lnTo>
                <a:lnTo>
                  <a:pt x="167" y="44"/>
                </a:lnTo>
                <a:lnTo>
                  <a:pt x="181" y="37"/>
                </a:lnTo>
                <a:lnTo>
                  <a:pt x="196" y="30"/>
                </a:lnTo>
                <a:lnTo>
                  <a:pt x="211" y="24"/>
                </a:lnTo>
                <a:lnTo>
                  <a:pt x="227" y="18"/>
                </a:lnTo>
                <a:lnTo>
                  <a:pt x="243" y="13"/>
                </a:lnTo>
                <a:lnTo>
                  <a:pt x="259" y="9"/>
                </a:lnTo>
                <a:lnTo>
                  <a:pt x="276" y="6"/>
                </a:lnTo>
                <a:lnTo>
                  <a:pt x="293" y="3"/>
                </a:lnTo>
                <a:lnTo>
                  <a:pt x="311" y="1"/>
                </a:lnTo>
                <a:lnTo>
                  <a:pt x="328" y="0"/>
                </a:lnTo>
                <a:lnTo>
                  <a:pt x="346" y="0"/>
                </a:lnTo>
                <a:lnTo>
                  <a:pt x="363" y="0"/>
                </a:lnTo>
                <a:lnTo>
                  <a:pt x="381" y="1"/>
                </a:lnTo>
                <a:lnTo>
                  <a:pt x="398" y="3"/>
                </a:lnTo>
                <a:lnTo>
                  <a:pt x="416" y="6"/>
                </a:lnTo>
                <a:lnTo>
                  <a:pt x="432" y="9"/>
                </a:lnTo>
                <a:lnTo>
                  <a:pt x="448" y="13"/>
                </a:lnTo>
                <a:lnTo>
                  <a:pt x="464" y="18"/>
                </a:lnTo>
                <a:lnTo>
                  <a:pt x="479" y="24"/>
                </a:lnTo>
                <a:lnTo>
                  <a:pt x="495" y="30"/>
                </a:lnTo>
                <a:lnTo>
                  <a:pt x="509" y="37"/>
                </a:lnTo>
                <a:lnTo>
                  <a:pt x="524" y="44"/>
                </a:lnTo>
                <a:lnTo>
                  <a:pt x="539" y="52"/>
                </a:lnTo>
                <a:lnTo>
                  <a:pt x="552" y="60"/>
                </a:lnTo>
                <a:lnTo>
                  <a:pt x="565" y="71"/>
                </a:lnTo>
                <a:lnTo>
                  <a:pt x="577" y="80"/>
                </a:lnTo>
                <a:lnTo>
                  <a:pt x="589" y="90"/>
                </a:lnTo>
                <a:lnTo>
                  <a:pt x="601" y="101"/>
                </a:lnTo>
                <a:lnTo>
                  <a:pt x="611" y="112"/>
                </a:lnTo>
                <a:lnTo>
                  <a:pt x="622" y="124"/>
                </a:lnTo>
                <a:lnTo>
                  <a:pt x="631" y="136"/>
                </a:lnTo>
                <a:lnTo>
                  <a:pt x="640" y="148"/>
                </a:lnTo>
                <a:lnTo>
                  <a:pt x="648" y="161"/>
                </a:lnTo>
                <a:lnTo>
                  <a:pt x="656" y="174"/>
                </a:lnTo>
                <a:lnTo>
                  <a:pt x="663" y="188"/>
                </a:lnTo>
                <a:lnTo>
                  <a:pt x="670" y="202"/>
                </a:lnTo>
                <a:lnTo>
                  <a:pt x="675" y="217"/>
                </a:lnTo>
                <a:lnTo>
                  <a:pt x="680" y="231"/>
                </a:lnTo>
                <a:lnTo>
                  <a:pt x="684" y="246"/>
                </a:lnTo>
                <a:lnTo>
                  <a:pt x="687" y="261"/>
                </a:lnTo>
                <a:lnTo>
                  <a:pt x="689" y="277"/>
                </a:lnTo>
                <a:lnTo>
                  <a:pt x="690" y="292"/>
                </a:lnTo>
                <a:lnTo>
                  <a:pt x="691" y="308"/>
                </a:lnTo>
                <a:lnTo>
                  <a:pt x="776" y="308"/>
                </a:lnTo>
                <a:lnTo>
                  <a:pt x="640" y="431"/>
                </a:lnTo>
                <a:lnTo>
                  <a:pt x="504" y="308"/>
                </a:lnTo>
                <a:lnTo>
                  <a:pt x="590" y="308"/>
                </a:lnTo>
                <a:close/>
              </a:path>
            </a:pathLst>
          </a:custGeom>
          <a:solidFill>
            <a:srgbClr val="4492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3026071" y="2558832"/>
            <a:ext cx="66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오브젝트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m_inIn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656384" y="3436630"/>
            <a:ext cx="461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ea typeface="ＭＳ Ｐゴシック" pitchFamily="50" charset="-128"/>
                <a:cs typeface="Arial" pitchFamily="34" charset="0"/>
              </a:rPr>
              <a:t>InPort</a:t>
            </a:r>
            <a:r>
              <a:rPr lang="ko-KR" altLang="en-US" sz="800" dirty="0" smtClean="0">
                <a:ea typeface="ＭＳ Ｐゴシック" pitchFamily="50" charset="-128"/>
                <a:cs typeface="Arial" pitchFamily="34" charset="0"/>
              </a:rPr>
              <a:t>변수</a:t>
            </a:r>
            <a:endParaRPr lang="en-US" altLang="ja-JP" sz="800" dirty="0" smtClean="0"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effectLst/>
                <a:ea typeface="ＭＳ Ｐゴシック" pitchFamily="50" charset="-128"/>
                <a:cs typeface="Arial" pitchFamily="34" charset="0"/>
              </a:rPr>
              <a:t>m_in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4832870" y="3632463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932040" y="3364612"/>
            <a:ext cx="4552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참조의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 저장 </a:t>
            </a: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유지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2915816" y="2956694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563888" y="3933056"/>
            <a:ext cx="1025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が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の場合</a:t>
            </a:r>
            <a:endParaRPr lang="en-US" altLang="ja-JP" sz="800" dirty="0" smtClean="0">
              <a:solidFill>
                <a:srgbClr val="24211D"/>
              </a:solidFill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のみ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バッファを経由する</a:t>
            </a:r>
            <a:endParaRPr kumimoji="1" lang="ja-JP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292213" y="3822352"/>
            <a:ext cx="97622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リングバッファ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500388" y="3736082"/>
            <a:ext cx="12359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に</a:t>
            </a:r>
            <a:r>
              <a:rPr kumimoji="1" lang="ja-JP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バインドされ</a:t>
            </a: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ている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88143" y="3261717"/>
            <a:ext cx="53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変数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81538" y="3304034"/>
            <a:ext cx="4985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参照を保持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932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任意の変数から書き込み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5" name="直線コネクタ 4"/>
            <p:cNvCxnSpPr>
              <a:stCxn id="8" idx="3"/>
              <a:endCxn id="9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976359" y="4653136"/>
              <a:ext cx="14350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Output port</a:t>
              </a:r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097553" y="4653136"/>
              <a:ext cx="12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smtClean="0"/>
                <a:t>Input port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133840" y="3212976"/>
              <a:ext cx="118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smtClean="0"/>
                <a:t>Data flow</a:t>
              </a:r>
              <a:endParaRPr kumimoji="1" lang="ja-JP" altLang="en-US" sz="2000" dirty="0"/>
            </a:p>
          </p:txBody>
        </p:sp>
        <p:sp>
          <p:nvSpPr>
            <p:cNvPr id="13" name="右矢印 1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14" name="直線コネクタ 13"/>
            <p:cNvCxnSpPr>
              <a:endCxn id="10" idx="0"/>
            </p:cNvCxnSpPr>
            <p:nvPr/>
          </p:nvCxnSpPr>
          <p:spPr>
            <a:xfrm rot="16200000" flipH="1">
              <a:off x="3340840" y="4300113"/>
              <a:ext cx="648072" cy="57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endCxn id="11" idx="0"/>
            </p:cNvCxnSpPr>
            <p:nvPr/>
          </p:nvCxnSpPr>
          <p:spPr>
            <a:xfrm rot="5400000">
              <a:off x="5433496" y="4362454"/>
              <a:ext cx="576063" cy="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4210323" y="4293096"/>
              <a:ext cx="1108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 err="1" smtClean="0"/>
                <a:t>DataPort</a:t>
              </a:r>
              <a:endParaRPr kumimoji="1" lang="ja-JP" altLang="en-US" sz="2000" dirty="0"/>
            </a:p>
          </p:txBody>
        </p:sp>
        <p:cxnSp>
          <p:nvCxnSpPr>
            <p:cNvPr id="17" name="直線コネクタ 16"/>
            <p:cNvCxnSpPr>
              <a:stCxn id="16" idx="1"/>
            </p:cNvCxnSpPr>
            <p:nvPr/>
          </p:nvCxnSpPr>
          <p:spPr>
            <a:xfrm rot="10800000">
              <a:off x="3635915" y="4005079"/>
              <a:ext cx="574409" cy="488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6" idx="3"/>
            </p:cNvCxnSpPr>
            <p:nvPr/>
          </p:nvCxnSpPr>
          <p:spPr>
            <a:xfrm flipV="1">
              <a:off x="5318895" y="4077075"/>
              <a:ext cx="405236" cy="416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2843808" y="2060084"/>
            <a:ext cx="4567346" cy="2520279"/>
            <a:chOff x="2843808" y="2060084"/>
            <a:chExt cx="4567346" cy="2520279"/>
          </a:xfrm>
        </p:grpSpPr>
        <p:sp>
          <p:nvSpPr>
            <p:cNvPr id="75" name="小波 74"/>
            <p:cNvSpPr/>
            <p:nvPr/>
          </p:nvSpPr>
          <p:spPr>
            <a:xfrm>
              <a:off x="2843808" y="3644259"/>
              <a:ext cx="3960440" cy="936104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2843808" y="2060084"/>
              <a:ext cx="3960440" cy="2232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644008" y="2223914"/>
              <a:ext cx="2096740" cy="187220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cs typeface="Arial" pitchFamily="34" charset="0"/>
              </a:endParaRPr>
            </a:p>
          </p:txBody>
        </p:sp>
        <p:sp>
          <p:nvSpPr>
            <p:cNvPr id="4160" name="Rectangle 64"/>
            <p:cNvSpPr>
              <a:spLocks noChangeArrowheads="1"/>
            </p:cNvSpPr>
            <p:nvPr/>
          </p:nvSpPr>
          <p:spPr bwMode="auto">
            <a:xfrm>
              <a:off x="3419872" y="3933056"/>
              <a:ext cx="1001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8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ea typeface="ＭＳ Ｐゴシック" pitchFamily="50" charset="-128"/>
                </a:rPr>
                <a:t>Data go </a:t>
              </a:r>
              <a:r>
                <a:rPr lang="en-US" altLang="ja-JP" sz="800" dirty="0" smtClean="0">
                  <a:solidFill>
                    <a:srgbClr val="24211D"/>
                  </a:solidFill>
                  <a:ea typeface="ＭＳ Ｐゴシック" pitchFamily="50" charset="-128"/>
                </a:rPr>
                <a:t>through buffer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8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ea typeface="ＭＳ Ｐゴシック" pitchFamily="50" charset="-128"/>
                </a:rPr>
                <a:t>In</a:t>
              </a:r>
              <a:r>
                <a:rPr kumimoji="1" lang="en-US" altLang="ja-JP" sz="800" b="0" i="0" u="none" strike="noStrike" cap="none" normalizeH="0" dirty="0" smtClean="0">
                  <a:ln>
                    <a:noFill/>
                  </a:ln>
                  <a:solidFill>
                    <a:srgbClr val="24211D"/>
                  </a:solidFill>
                  <a:effectLst/>
                  <a:ea typeface="ＭＳ Ｐゴシック" pitchFamily="50" charset="-128"/>
                </a:rPr>
                <a:t> case of </a:t>
              </a:r>
              <a:r>
                <a:rPr lang="en-US" altLang="ja-JP" sz="800" dirty="0" smtClean="0">
                  <a:solidFill>
                    <a:srgbClr val="24211D"/>
                  </a:solidFill>
                  <a:ea typeface="ＭＳ Ｐゴシック" pitchFamily="50" charset="-128"/>
                </a:rPr>
                <a:t>new/periodic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800" b="0" i="0" u="none" strike="noStrike" cap="none" normalizeH="0" baseline="0" dirty="0" smtClean="0">
                  <a:ln>
                    <a:noFill/>
                  </a:ln>
                  <a:solidFill>
                    <a:srgbClr val="24211D"/>
                  </a:solidFill>
                  <a:effectLst/>
                  <a:ea typeface="ＭＳ Ｐゴシック" pitchFamily="50" charset="-128"/>
                </a:rPr>
                <a:t>Subscription type</a:t>
              </a:r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2924324" y="2871986"/>
              <a:ext cx="2259013" cy="301625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15" y="16"/>
                </a:cxn>
                <a:cxn ang="0">
                  <a:pos x="0" y="16"/>
                </a:cxn>
                <a:cxn ang="0">
                  <a:pos x="0" y="45"/>
                </a:cxn>
                <a:cxn ang="0">
                  <a:pos x="415" y="45"/>
                </a:cxn>
                <a:cxn ang="0">
                  <a:pos x="415" y="62"/>
                </a:cxn>
                <a:cxn ang="0">
                  <a:pos x="465" y="31"/>
                </a:cxn>
                <a:cxn ang="0">
                  <a:pos x="415" y="0"/>
                </a:cxn>
              </a:cxnLst>
              <a:rect l="0" t="0" r="r" b="b"/>
              <a:pathLst>
                <a:path w="465" h="62">
                  <a:moveTo>
                    <a:pt x="415" y="0"/>
                  </a:moveTo>
                  <a:lnTo>
                    <a:pt x="415" y="16"/>
                  </a:lnTo>
                  <a:lnTo>
                    <a:pt x="0" y="16"/>
                  </a:lnTo>
                  <a:lnTo>
                    <a:pt x="0" y="45"/>
                  </a:lnTo>
                  <a:lnTo>
                    <a:pt x="415" y="45"/>
                  </a:lnTo>
                  <a:lnTo>
                    <a:pt x="415" y="62"/>
                  </a:lnTo>
                  <a:lnTo>
                    <a:pt x="465" y="3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90AE8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 rot="20385592">
              <a:off x="4072260" y="2450480"/>
              <a:ext cx="1233488" cy="685800"/>
            </a:xfrm>
            <a:custGeom>
              <a:avLst/>
              <a:gdLst/>
              <a:ahLst/>
              <a:cxnLst>
                <a:cxn ang="0">
                  <a:pos x="193" y="99"/>
                </a:cxn>
                <a:cxn ang="0">
                  <a:pos x="192" y="94"/>
                </a:cxn>
                <a:cxn ang="0">
                  <a:pos x="191" y="88"/>
                </a:cxn>
                <a:cxn ang="0">
                  <a:pos x="190" y="83"/>
                </a:cxn>
                <a:cxn ang="0">
                  <a:pos x="188" y="78"/>
                </a:cxn>
                <a:cxn ang="0">
                  <a:pos x="186" y="73"/>
                </a:cxn>
                <a:cxn ang="0">
                  <a:pos x="184" y="68"/>
                </a:cxn>
                <a:cxn ang="0">
                  <a:pos x="179" y="61"/>
                </a:cxn>
                <a:cxn ang="0">
                  <a:pos x="172" y="53"/>
                </a:cxn>
                <a:cxn ang="0">
                  <a:pos x="164" y="46"/>
                </a:cxn>
                <a:cxn ang="0">
                  <a:pos x="154" y="40"/>
                </a:cxn>
                <a:cxn ang="0">
                  <a:pos x="144" y="35"/>
                </a:cxn>
                <a:cxn ang="0">
                  <a:pos x="135" y="32"/>
                </a:cxn>
                <a:cxn ang="0">
                  <a:pos x="129" y="31"/>
                </a:cxn>
                <a:cxn ang="0">
                  <a:pos x="123" y="30"/>
                </a:cxn>
                <a:cxn ang="0">
                  <a:pos x="117" y="29"/>
                </a:cxn>
                <a:cxn ang="0">
                  <a:pos x="111" y="29"/>
                </a:cxn>
                <a:cxn ang="0">
                  <a:pos x="104" y="30"/>
                </a:cxn>
                <a:cxn ang="0">
                  <a:pos x="98" y="30"/>
                </a:cxn>
                <a:cxn ang="0">
                  <a:pos x="93" y="32"/>
                </a:cxn>
                <a:cxn ang="0">
                  <a:pos x="85" y="34"/>
                </a:cxn>
                <a:cxn ang="0">
                  <a:pos x="74" y="38"/>
                </a:cxn>
                <a:cxn ang="0">
                  <a:pos x="65" y="43"/>
                </a:cxn>
                <a:cxn ang="0">
                  <a:pos x="56" y="50"/>
                </a:cxn>
                <a:cxn ang="0">
                  <a:pos x="48" y="58"/>
                </a:cxn>
                <a:cxn ang="0">
                  <a:pos x="42" y="67"/>
                </a:cxn>
                <a:cxn ang="0">
                  <a:pos x="39" y="73"/>
                </a:cxn>
                <a:cxn ang="0">
                  <a:pos x="37" y="78"/>
                </a:cxn>
                <a:cxn ang="0">
                  <a:pos x="35" y="83"/>
                </a:cxn>
                <a:cxn ang="0">
                  <a:pos x="34" y="88"/>
                </a:cxn>
                <a:cxn ang="0">
                  <a:pos x="33" y="94"/>
                </a:cxn>
                <a:cxn ang="0">
                  <a:pos x="33" y="99"/>
                </a:cxn>
                <a:cxn ang="0">
                  <a:pos x="0" y="96"/>
                </a:cxn>
                <a:cxn ang="0">
                  <a:pos x="2" y="81"/>
                </a:cxn>
                <a:cxn ang="0">
                  <a:pos x="7" y="66"/>
                </a:cxn>
                <a:cxn ang="0">
                  <a:pos x="13" y="53"/>
                </a:cxn>
                <a:cxn ang="0">
                  <a:pos x="22" y="40"/>
                </a:cxn>
                <a:cxn ang="0">
                  <a:pos x="33" y="29"/>
                </a:cxn>
                <a:cxn ang="0">
                  <a:pos x="45" y="20"/>
                </a:cxn>
                <a:cxn ang="0">
                  <a:pos x="59" y="12"/>
                </a:cxn>
                <a:cxn ang="0">
                  <a:pos x="74" y="6"/>
                </a:cxn>
                <a:cxn ang="0">
                  <a:pos x="90" y="2"/>
                </a:cxn>
                <a:cxn ang="0">
                  <a:pos x="107" y="0"/>
                </a:cxn>
                <a:cxn ang="0">
                  <a:pos x="124" y="0"/>
                </a:cxn>
                <a:cxn ang="0">
                  <a:pos x="141" y="3"/>
                </a:cxn>
                <a:cxn ang="0">
                  <a:pos x="156" y="8"/>
                </a:cxn>
                <a:cxn ang="0">
                  <a:pos x="171" y="14"/>
                </a:cxn>
                <a:cxn ang="0">
                  <a:pos x="184" y="23"/>
                </a:cxn>
                <a:cxn ang="0">
                  <a:pos x="196" y="33"/>
                </a:cxn>
                <a:cxn ang="0">
                  <a:pos x="206" y="44"/>
                </a:cxn>
                <a:cxn ang="0">
                  <a:pos x="214" y="57"/>
                </a:cxn>
                <a:cxn ang="0">
                  <a:pos x="220" y="71"/>
                </a:cxn>
                <a:cxn ang="0">
                  <a:pos x="224" y="86"/>
                </a:cxn>
                <a:cxn ang="0">
                  <a:pos x="226" y="101"/>
                </a:cxn>
                <a:cxn ang="0">
                  <a:pos x="209" y="141"/>
                </a:cxn>
              </a:cxnLst>
              <a:rect l="0" t="0" r="r" b="b"/>
              <a:pathLst>
                <a:path w="254" h="141">
                  <a:moveTo>
                    <a:pt x="193" y="101"/>
                  </a:moveTo>
                  <a:lnTo>
                    <a:pt x="193" y="101"/>
                  </a:lnTo>
                  <a:lnTo>
                    <a:pt x="193" y="99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92" y="94"/>
                  </a:lnTo>
                  <a:lnTo>
                    <a:pt x="192" y="92"/>
                  </a:lnTo>
                  <a:lnTo>
                    <a:pt x="192" y="90"/>
                  </a:lnTo>
                  <a:lnTo>
                    <a:pt x="191" y="88"/>
                  </a:lnTo>
                  <a:lnTo>
                    <a:pt x="191" y="87"/>
                  </a:lnTo>
                  <a:lnTo>
                    <a:pt x="191" y="85"/>
                  </a:lnTo>
                  <a:lnTo>
                    <a:pt x="190" y="83"/>
                  </a:lnTo>
                  <a:lnTo>
                    <a:pt x="190" y="81"/>
                  </a:lnTo>
                  <a:lnTo>
                    <a:pt x="189" y="80"/>
                  </a:lnTo>
                  <a:lnTo>
                    <a:pt x="188" y="78"/>
                  </a:lnTo>
                  <a:lnTo>
                    <a:pt x="188" y="76"/>
                  </a:lnTo>
                  <a:lnTo>
                    <a:pt x="187" y="75"/>
                  </a:lnTo>
                  <a:lnTo>
                    <a:pt x="186" y="73"/>
                  </a:lnTo>
                  <a:lnTo>
                    <a:pt x="186" y="72"/>
                  </a:lnTo>
                  <a:lnTo>
                    <a:pt x="185" y="70"/>
                  </a:lnTo>
                  <a:lnTo>
                    <a:pt x="184" y="68"/>
                  </a:lnTo>
                  <a:lnTo>
                    <a:pt x="183" y="67"/>
                  </a:lnTo>
                  <a:lnTo>
                    <a:pt x="181" y="64"/>
                  </a:lnTo>
                  <a:lnTo>
                    <a:pt x="179" y="61"/>
                  </a:lnTo>
                  <a:lnTo>
                    <a:pt x="177" y="58"/>
                  </a:lnTo>
                  <a:lnTo>
                    <a:pt x="174" y="55"/>
                  </a:lnTo>
                  <a:lnTo>
                    <a:pt x="172" y="53"/>
                  </a:lnTo>
                  <a:lnTo>
                    <a:pt x="169" y="50"/>
                  </a:lnTo>
                  <a:lnTo>
                    <a:pt x="167" y="48"/>
                  </a:lnTo>
                  <a:lnTo>
                    <a:pt x="164" y="46"/>
                  </a:lnTo>
                  <a:lnTo>
                    <a:pt x="160" y="43"/>
                  </a:lnTo>
                  <a:lnTo>
                    <a:pt x="157" y="41"/>
                  </a:lnTo>
                  <a:lnTo>
                    <a:pt x="154" y="40"/>
                  </a:lnTo>
                  <a:lnTo>
                    <a:pt x="151" y="38"/>
                  </a:lnTo>
                  <a:lnTo>
                    <a:pt x="147" y="36"/>
                  </a:lnTo>
                  <a:lnTo>
                    <a:pt x="144" y="35"/>
                  </a:lnTo>
                  <a:lnTo>
                    <a:pt x="140" y="34"/>
                  </a:lnTo>
                  <a:lnTo>
                    <a:pt x="136" y="32"/>
                  </a:lnTo>
                  <a:lnTo>
                    <a:pt x="135" y="32"/>
                  </a:lnTo>
                  <a:lnTo>
                    <a:pt x="133" y="32"/>
                  </a:lnTo>
                  <a:lnTo>
                    <a:pt x="131" y="31"/>
                  </a:lnTo>
                  <a:lnTo>
                    <a:pt x="129" y="31"/>
                  </a:lnTo>
                  <a:lnTo>
                    <a:pt x="127" y="30"/>
                  </a:lnTo>
                  <a:lnTo>
                    <a:pt x="125" y="30"/>
                  </a:lnTo>
                  <a:lnTo>
                    <a:pt x="123" y="30"/>
                  </a:lnTo>
                  <a:lnTo>
                    <a:pt x="121" y="30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5" y="29"/>
                  </a:lnTo>
                  <a:lnTo>
                    <a:pt x="113" y="29"/>
                  </a:lnTo>
                  <a:lnTo>
                    <a:pt x="111" y="29"/>
                  </a:lnTo>
                  <a:lnTo>
                    <a:pt x="109" y="29"/>
                  </a:lnTo>
                  <a:lnTo>
                    <a:pt x="106" y="29"/>
                  </a:lnTo>
                  <a:lnTo>
                    <a:pt x="104" y="30"/>
                  </a:lnTo>
                  <a:lnTo>
                    <a:pt x="102" y="30"/>
                  </a:lnTo>
                  <a:lnTo>
                    <a:pt x="100" y="30"/>
                  </a:lnTo>
                  <a:lnTo>
                    <a:pt x="98" y="30"/>
                  </a:lnTo>
                  <a:lnTo>
                    <a:pt x="96" y="31"/>
                  </a:lnTo>
                  <a:lnTo>
                    <a:pt x="95" y="31"/>
                  </a:lnTo>
                  <a:lnTo>
                    <a:pt x="93" y="32"/>
                  </a:lnTo>
                  <a:lnTo>
                    <a:pt x="91" y="32"/>
                  </a:lnTo>
                  <a:lnTo>
                    <a:pt x="89" y="32"/>
                  </a:lnTo>
                  <a:lnTo>
                    <a:pt x="85" y="34"/>
                  </a:lnTo>
                  <a:lnTo>
                    <a:pt x="82" y="35"/>
                  </a:lnTo>
                  <a:lnTo>
                    <a:pt x="78" y="36"/>
                  </a:lnTo>
                  <a:lnTo>
                    <a:pt x="74" y="38"/>
                  </a:lnTo>
                  <a:lnTo>
                    <a:pt x="71" y="40"/>
                  </a:lnTo>
                  <a:lnTo>
                    <a:pt x="68" y="41"/>
                  </a:lnTo>
                  <a:lnTo>
                    <a:pt x="65" y="43"/>
                  </a:lnTo>
                  <a:lnTo>
                    <a:pt x="62" y="46"/>
                  </a:lnTo>
                  <a:lnTo>
                    <a:pt x="59" y="48"/>
                  </a:lnTo>
                  <a:lnTo>
                    <a:pt x="56" y="50"/>
                  </a:lnTo>
                  <a:lnTo>
                    <a:pt x="53" y="53"/>
                  </a:lnTo>
                  <a:lnTo>
                    <a:pt x="51" y="55"/>
                  </a:lnTo>
                  <a:lnTo>
                    <a:pt x="48" y="58"/>
                  </a:lnTo>
                  <a:lnTo>
                    <a:pt x="46" y="61"/>
                  </a:lnTo>
                  <a:lnTo>
                    <a:pt x="44" y="64"/>
                  </a:lnTo>
                  <a:lnTo>
                    <a:pt x="42" y="67"/>
                  </a:lnTo>
                  <a:lnTo>
                    <a:pt x="40" y="70"/>
                  </a:lnTo>
                  <a:lnTo>
                    <a:pt x="40" y="72"/>
                  </a:lnTo>
                  <a:lnTo>
                    <a:pt x="39" y="73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7" y="78"/>
                  </a:lnTo>
                  <a:lnTo>
                    <a:pt x="36" y="80"/>
                  </a:lnTo>
                  <a:lnTo>
                    <a:pt x="36" y="81"/>
                  </a:lnTo>
                  <a:lnTo>
                    <a:pt x="35" y="83"/>
                  </a:lnTo>
                  <a:lnTo>
                    <a:pt x="35" y="85"/>
                  </a:lnTo>
                  <a:lnTo>
                    <a:pt x="34" y="87"/>
                  </a:lnTo>
                  <a:lnTo>
                    <a:pt x="34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3" y="96"/>
                  </a:lnTo>
                  <a:lnTo>
                    <a:pt x="33" y="97"/>
                  </a:lnTo>
                  <a:lnTo>
                    <a:pt x="33" y="99"/>
                  </a:lnTo>
                  <a:lnTo>
                    <a:pt x="33" y="101"/>
                  </a:lnTo>
                  <a:lnTo>
                    <a:pt x="0" y="101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3" y="76"/>
                  </a:lnTo>
                  <a:lnTo>
                    <a:pt x="5" y="71"/>
                  </a:lnTo>
                  <a:lnTo>
                    <a:pt x="7" y="66"/>
                  </a:lnTo>
                  <a:lnTo>
                    <a:pt x="9" y="62"/>
                  </a:lnTo>
                  <a:lnTo>
                    <a:pt x="11" y="57"/>
                  </a:lnTo>
                  <a:lnTo>
                    <a:pt x="13" y="53"/>
                  </a:lnTo>
                  <a:lnTo>
                    <a:pt x="16" y="49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5" y="37"/>
                  </a:lnTo>
                  <a:lnTo>
                    <a:pt x="29" y="33"/>
                  </a:lnTo>
                  <a:lnTo>
                    <a:pt x="33" y="29"/>
                  </a:lnTo>
                  <a:lnTo>
                    <a:pt x="37" y="26"/>
                  </a:lnTo>
                  <a:lnTo>
                    <a:pt x="41" y="23"/>
                  </a:lnTo>
                  <a:lnTo>
                    <a:pt x="45" y="20"/>
                  </a:lnTo>
                  <a:lnTo>
                    <a:pt x="50" y="17"/>
                  </a:lnTo>
                  <a:lnTo>
                    <a:pt x="54" y="14"/>
                  </a:lnTo>
                  <a:lnTo>
                    <a:pt x="59" y="12"/>
                  </a:lnTo>
                  <a:lnTo>
                    <a:pt x="64" y="10"/>
                  </a:lnTo>
                  <a:lnTo>
                    <a:pt x="69" y="8"/>
                  </a:lnTo>
                  <a:lnTo>
                    <a:pt x="74" y="6"/>
                  </a:lnTo>
                  <a:lnTo>
                    <a:pt x="79" y="4"/>
                  </a:lnTo>
                  <a:lnTo>
                    <a:pt x="84" y="3"/>
                  </a:lnTo>
                  <a:lnTo>
                    <a:pt x="90" y="2"/>
                  </a:lnTo>
                  <a:lnTo>
                    <a:pt x="95" y="1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3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30" y="1"/>
                  </a:lnTo>
                  <a:lnTo>
                    <a:pt x="135" y="2"/>
                  </a:lnTo>
                  <a:lnTo>
                    <a:pt x="141" y="3"/>
                  </a:lnTo>
                  <a:lnTo>
                    <a:pt x="146" y="4"/>
                  </a:lnTo>
                  <a:lnTo>
                    <a:pt x="151" y="6"/>
                  </a:lnTo>
                  <a:lnTo>
                    <a:pt x="156" y="8"/>
                  </a:lnTo>
                  <a:lnTo>
                    <a:pt x="162" y="10"/>
                  </a:lnTo>
                  <a:lnTo>
                    <a:pt x="166" y="12"/>
                  </a:lnTo>
                  <a:lnTo>
                    <a:pt x="171" y="14"/>
                  </a:lnTo>
                  <a:lnTo>
                    <a:pt x="176" y="17"/>
                  </a:lnTo>
                  <a:lnTo>
                    <a:pt x="180" y="20"/>
                  </a:lnTo>
                  <a:lnTo>
                    <a:pt x="184" y="23"/>
                  </a:lnTo>
                  <a:lnTo>
                    <a:pt x="188" y="26"/>
                  </a:lnTo>
                  <a:lnTo>
                    <a:pt x="192" y="29"/>
                  </a:lnTo>
                  <a:lnTo>
                    <a:pt x="196" y="33"/>
                  </a:lnTo>
                  <a:lnTo>
                    <a:pt x="200" y="37"/>
                  </a:lnTo>
                  <a:lnTo>
                    <a:pt x="203" y="40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2" y="53"/>
                  </a:lnTo>
                  <a:lnTo>
                    <a:pt x="214" y="57"/>
                  </a:lnTo>
                  <a:lnTo>
                    <a:pt x="217" y="62"/>
                  </a:lnTo>
                  <a:lnTo>
                    <a:pt x="219" y="66"/>
                  </a:lnTo>
                  <a:lnTo>
                    <a:pt x="220" y="71"/>
                  </a:lnTo>
                  <a:lnTo>
                    <a:pt x="222" y="76"/>
                  </a:lnTo>
                  <a:lnTo>
                    <a:pt x="223" y="81"/>
                  </a:lnTo>
                  <a:lnTo>
                    <a:pt x="224" y="86"/>
                  </a:lnTo>
                  <a:lnTo>
                    <a:pt x="225" y="91"/>
                  </a:lnTo>
                  <a:lnTo>
                    <a:pt x="225" y="96"/>
                  </a:lnTo>
                  <a:lnTo>
                    <a:pt x="226" y="101"/>
                  </a:lnTo>
                  <a:lnTo>
                    <a:pt x="226" y="101"/>
                  </a:lnTo>
                  <a:lnTo>
                    <a:pt x="254" y="101"/>
                  </a:lnTo>
                  <a:lnTo>
                    <a:pt x="209" y="141"/>
                  </a:lnTo>
                  <a:lnTo>
                    <a:pt x="165" y="101"/>
                  </a:lnTo>
                  <a:lnTo>
                    <a:pt x="193" y="101"/>
                  </a:lnTo>
                  <a:close/>
                </a:path>
              </a:pathLst>
            </a:custGeom>
            <a:solidFill>
              <a:srgbClr val="1F8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auto">
            <a:xfrm>
              <a:off x="6740748" y="2583954"/>
              <a:ext cx="379413" cy="388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55" y="20"/>
                </a:cxn>
                <a:cxn ang="0">
                  <a:pos x="78" y="40"/>
                </a:cxn>
                <a:cxn ang="0">
                  <a:pos x="55" y="60"/>
                </a:cxn>
                <a:cxn ang="0">
                  <a:pos x="31" y="8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31" y="0"/>
                  </a:lnTo>
                  <a:lnTo>
                    <a:pt x="55" y="20"/>
                  </a:lnTo>
                  <a:lnTo>
                    <a:pt x="78" y="40"/>
                  </a:lnTo>
                  <a:lnTo>
                    <a:pt x="55" y="60"/>
                  </a:lnTo>
                  <a:lnTo>
                    <a:pt x="31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lt1"/>
                </a:solidFill>
                <a:cs typeface="Arial" pitchFamily="34" charset="0"/>
              </a:endParaRPr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189512" y="2596654"/>
              <a:ext cx="1176338" cy="1176338"/>
            </a:xfrm>
            <a:custGeom>
              <a:avLst/>
              <a:gdLst/>
              <a:ahLst/>
              <a:cxnLst>
                <a:cxn ang="0">
                  <a:pos x="737" y="371"/>
                </a:cxn>
                <a:cxn ang="0">
                  <a:pos x="720" y="262"/>
                </a:cxn>
                <a:cxn ang="0">
                  <a:pos x="674" y="166"/>
                </a:cxn>
                <a:cxn ang="0">
                  <a:pos x="644" y="121"/>
                </a:cxn>
                <a:cxn ang="0">
                  <a:pos x="705" y="210"/>
                </a:cxn>
                <a:cxn ang="0">
                  <a:pos x="737" y="315"/>
                </a:cxn>
                <a:cxn ang="0">
                  <a:pos x="617" y="100"/>
                </a:cxn>
                <a:cxn ang="0">
                  <a:pos x="529" y="41"/>
                </a:cxn>
                <a:cxn ang="0">
                  <a:pos x="426" y="9"/>
                </a:cxn>
                <a:cxn ang="0">
                  <a:pos x="408" y="2"/>
                </a:cxn>
                <a:cxn ang="0">
                  <a:pos x="514" y="30"/>
                </a:cxn>
                <a:cxn ang="0">
                  <a:pos x="606" y="85"/>
                </a:cxn>
                <a:cxn ang="0">
                  <a:pos x="370" y="0"/>
                </a:cxn>
                <a:cxn ang="0">
                  <a:pos x="370" y="0"/>
                </a:cxn>
                <a:cxn ang="0">
                  <a:pos x="296" y="13"/>
                </a:cxn>
                <a:cxn ang="0">
                  <a:pos x="196" y="49"/>
                </a:cxn>
                <a:cxn ang="0">
                  <a:pos x="111" y="112"/>
                </a:cxn>
                <a:cxn ang="0">
                  <a:pos x="179" y="54"/>
                </a:cxn>
                <a:cxn ang="0">
                  <a:pos x="277" y="13"/>
                </a:cxn>
                <a:cxn ang="0">
                  <a:pos x="370" y="4"/>
                </a:cxn>
                <a:cxn ang="0">
                  <a:pos x="57" y="181"/>
                </a:cxn>
                <a:cxn ang="0">
                  <a:pos x="15" y="280"/>
                </a:cxn>
                <a:cxn ang="0">
                  <a:pos x="0" y="371"/>
                </a:cxn>
                <a:cxn ang="0">
                  <a:pos x="16" y="260"/>
                </a:cxn>
                <a:cxn ang="0">
                  <a:pos x="63" y="164"/>
                </a:cxn>
                <a:cxn ang="0">
                  <a:pos x="4" y="371"/>
                </a:cxn>
                <a:cxn ang="0">
                  <a:pos x="4" y="371"/>
                </a:cxn>
                <a:cxn ang="0">
                  <a:pos x="6" y="409"/>
                </a:cxn>
                <a:cxn ang="0">
                  <a:pos x="32" y="513"/>
                </a:cxn>
                <a:cxn ang="0">
                  <a:pos x="88" y="604"/>
                </a:cxn>
                <a:cxn ang="0">
                  <a:pos x="74" y="592"/>
                </a:cxn>
                <a:cxn ang="0">
                  <a:pos x="22" y="498"/>
                </a:cxn>
                <a:cxn ang="0">
                  <a:pos x="0" y="389"/>
                </a:cxn>
                <a:cxn ang="0">
                  <a:pos x="151" y="664"/>
                </a:cxn>
                <a:cxn ang="0">
                  <a:pos x="244" y="715"/>
                </a:cxn>
                <a:cxn ang="0">
                  <a:pos x="352" y="736"/>
                </a:cxn>
                <a:cxn ang="0">
                  <a:pos x="295" y="734"/>
                </a:cxn>
                <a:cxn ang="0">
                  <a:pos x="194" y="697"/>
                </a:cxn>
                <a:cxn ang="0">
                  <a:pos x="108" y="632"/>
                </a:cxn>
                <a:cxn ang="0">
                  <a:pos x="370" y="737"/>
                </a:cxn>
                <a:cxn ang="0">
                  <a:pos x="370" y="737"/>
                </a:cxn>
                <a:cxn ang="0">
                  <a:pos x="479" y="721"/>
                </a:cxn>
                <a:cxn ang="0">
                  <a:pos x="575" y="675"/>
                </a:cxn>
                <a:cxn ang="0">
                  <a:pos x="619" y="645"/>
                </a:cxn>
                <a:cxn ang="0">
                  <a:pos x="531" y="705"/>
                </a:cxn>
                <a:cxn ang="0">
                  <a:pos x="426" y="737"/>
                </a:cxn>
                <a:cxn ang="0">
                  <a:pos x="641" y="617"/>
                </a:cxn>
                <a:cxn ang="0">
                  <a:pos x="701" y="529"/>
                </a:cxn>
                <a:cxn ang="0">
                  <a:pos x="732" y="427"/>
                </a:cxn>
                <a:cxn ang="0">
                  <a:pos x="739" y="409"/>
                </a:cxn>
                <a:cxn ang="0">
                  <a:pos x="712" y="515"/>
                </a:cxn>
                <a:cxn ang="0">
                  <a:pos x="656" y="606"/>
                </a:cxn>
                <a:cxn ang="0">
                  <a:pos x="741" y="371"/>
                </a:cxn>
              </a:cxnLst>
              <a:rect l="0" t="0" r="r" b="b"/>
              <a:pathLst>
                <a:path w="741" h="741"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737" y="371"/>
                  </a:moveTo>
                  <a:lnTo>
                    <a:pt x="736" y="352"/>
                  </a:lnTo>
                  <a:lnTo>
                    <a:pt x="735" y="333"/>
                  </a:lnTo>
                  <a:lnTo>
                    <a:pt x="732" y="315"/>
                  </a:lnTo>
                  <a:lnTo>
                    <a:pt x="729" y="297"/>
                  </a:lnTo>
                  <a:lnTo>
                    <a:pt x="725" y="280"/>
                  </a:lnTo>
                  <a:lnTo>
                    <a:pt x="720" y="262"/>
                  </a:lnTo>
                  <a:lnTo>
                    <a:pt x="715" y="245"/>
                  </a:lnTo>
                  <a:lnTo>
                    <a:pt x="708" y="228"/>
                  </a:lnTo>
                  <a:lnTo>
                    <a:pt x="701" y="212"/>
                  </a:lnTo>
                  <a:lnTo>
                    <a:pt x="693" y="196"/>
                  </a:lnTo>
                  <a:lnTo>
                    <a:pt x="683" y="181"/>
                  </a:lnTo>
                  <a:lnTo>
                    <a:pt x="674" y="166"/>
                  </a:lnTo>
                  <a:lnTo>
                    <a:pt x="663" y="152"/>
                  </a:lnTo>
                  <a:lnTo>
                    <a:pt x="653" y="137"/>
                  </a:lnTo>
                  <a:lnTo>
                    <a:pt x="641" y="124"/>
                  </a:lnTo>
                  <a:lnTo>
                    <a:pt x="629" y="112"/>
                  </a:lnTo>
                  <a:lnTo>
                    <a:pt x="632" y="109"/>
                  </a:lnTo>
                  <a:lnTo>
                    <a:pt x="644" y="121"/>
                  </a:lnTo>
                  <a:lnTo>
                    <a:pt x="656" y="135"/>
                  </a:lnTo>
                  <a:lnTo>
                    <a:pt x="667" y="150"/>
                  </a:lnTo>
                  <a:lnTo>
                    <a:pt x="677" y="164"/>
                  </a:lnTo>
                  <a:lnTo>
                    <a:pt x="688" y="179"/>
                  </a:lnTo>
                  <a:lnTo>
                    <a:pt x="696" y="194"/>
                  </a:lnTo>
                  <a:lnTo>
                    <a:pt x="705" y="210"/>
                  </a:lnTo>
                  <a:lnTo>
                    <a:pt x="712" y="227"/>
                  </a:lnTo>
                  <a:lnTo>
                    <a:pt x="719" y="243"/>
                  </a:lnTo>
                  <a:lnTo>
                    <a:pt x="724" y="260"/>
                  </a:lnTo>
                  <a:lnTo>
                    <a:pt x="729" y="279"/>
                  </a:lnTo>
                  <a:lnTo>
                    <a:pt x="733" y="296"/>
                  </a:lnTo>
                  <a:lnTo>
                    <a:pt x="737" y="315"/>
                  </a:lnTo>
                  <a:lnTo>
                    <a:pt x="739" y="333"/>
                  </a:lnTo>
                  <a:lnTo>
                    <a:pt x="740" y="352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629" y="112"/>
                  </a:moveTo>
                  <a:lnTo>
                    <a:pt x="617" y="100"/>
                  </a:lnTo>
                  <a:lnTo>
                    <a:pt x="603" y="88"/>
                  </a:lnTo>
                  <a:lnTo>
                    <a:pt x="590" y="77"/>
                  </a:lnTo>
                  <a:lnTo>
                    <a:pt x="575" y="67"/>
                  </a:lnTo>
                  <a:lnTo>
                    <a:pt x="561" y="58"/>
                  </a:lnTo>
                  <a:lnTo>
                    <a:pt x="544" y="49"/>
                  </a:lnTo>
                  <a:lnTo>
                    <a:pt x="529" y="41"/>
                  </a:lnTo>
                  <a:lnTo>
                    <a:pt x="513" y="34"/>
                  </a:lnTo>
                  <a:lnTo>
                    <a:pt x="496" y="27"/>
                  </a:lnTo>
                  <a:lnTo>
                    <a:pt x="479" y="22"/>
                  </a:lnTo>
                  <a:lnTo>
                    <a:pt x="462" y="17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7" y="6"/>
                  </a:lnTo>
                  <a:lnTo>
                    <a:pt x="389" y="5"/>
                  </a:lnTo>
                  <a:lnTo>
                    <a:pt x="370" y="4"/>
                  </a:lnTo>
                  <a:lnTo>
                    <a:pt x="370" y="0"/>
                  </a:lnTo>
                  <a:lnTo>
                    <a:pt x="389" y="1"/>
                  </a:lnTo>
                  <a:lnTo>
                    <a:pt x="408" y="2"/>
                  </a:lnTo>
                  <a:lnTo>
                    <a:pt x="426" y="4"/>
                  </a:lnTo>
                  <a:lnTo>
                    <a:pt x="445" y="8"/>
                  </a:lnTo>
                  <a:lnTo>
                    <a:pt x="463" y="13"/>
                  </a:lnTo>
                  <a:lnTo>
                    <a:pt x="481" y="18"/>
                  </a:lnTo>
                  <a:lnTo>
                    <a:pt x="498" y="23"/>
                  </a:lnTo>
                  <a:lnTo>
                    <a:pt x="514" y="30"/>
                  </a:lnTo>
                  <a:lnTo>
                    <a:pt x="531" y="37"/>
                  </a:lnTo>
                  <a:lnTo>
                    <a:pt x="546" y="45"/>
                  </a:lnTo>
                  <a:lnTo>
                    <a:pt x="563" y="54"/>
                  </a:lnTo>
                  <a:lnTo>
                    <a:pt x="578" y="64"/>
                  </a:lnTo>
                  <a:lnTo>
                    <a:pt x="592" y="74"/>
                  </a:lnTo>
                  <a:lnTo>
                    <a:pt x="606" y="85"/>
                  </a:lnTo>
                  <a:lnTo>
                    <a:pt x="619" y="97"/>
                  </a:lnTo>
                  <a:lnTo>
                    <a:pt x="632" y="109"/>
                  </a:lnTo>
                  <a:lnTo>
                    <a:pt x="629" y="112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52" y="5"/>
                  </a:lnTo>
                  <a:lnTo>
                    <a:pt x="333" y="6"/>
                  </a:lnTo>
                  <a:lnTo>
                    <a:pt x="315" y="9"/>
                  </a:lnTo>
                  <a:lnTo>
                    <a:pt x="296" y="13"/>
                  </a:lnTo>
                  <a:lnTo>
                    <a:pt x="278" y="17"/>
                  </a:lnTo>
                  <a:lnTo>
                    <a:pt x="261" y="22"/>
                  </a:lnTo>
                  <a:lnTo>
                    <a:pt x="244" y="27"/>
                  </a:lnTo>
                  <a:lnTo>
                    <a:pt x="228" y="34"/>
                  </a:lnTo>
                  <a:lnTo>
                    <a:pt x="212" y="41"/>
                  </a:lnTo>
                  <a:lnTo>
                    <a:pt x="196" y="49"/>
                  </a:lnTo>
                  <a:lnTo>
                    <a:pt x="181" y="58"/>
                  </a:lnTo>
                  <a:lnTo>
                    <a:pt x="165" y="67"/>
                  </a:lnTo>
                  <a:lnTo>
                    <a:pt x="151" y="77"/>
                  </a:lnTo>
                  <a:lnTo>
                    <a:pt x="137" y="88"/>
                  </a:lnTo>
                  <a:lnTo>
                    <a:pt x="124" y="100"/>
                  </a:lnTo>
                  <a:lnTo>
                    <a:pt x="111" y="112"/>
                  </a:lnTo>
                  <a:lnTo>
                    <a:pt x="108" y="109"/>
                  </a:lnTo>
                  <a:lnTo>
                    <a:pt x="121" y="97"/>
                  </a:lnTo>
                  <a:lnTo>
                    <a:pt x="134" y="85"/>
                  </a:lnTo>
                  <a:lnTo>
                    <a:pt x="148" y="74"/>
                  </a:lnTo>
                  <a:lnTo>
                    <a:pt x="163" y="64"/>
                  </a:lnTo>
                  <a:lnTo>
                    <a:pt x="179" y="54"/>
                  </a:lnTo>
                  <a:lnTo>
                    <a:pt x="194" y="45"/>
                  </a:lnTo>
                  <a:lnTo>
                    <a:pt x="210" y="37"/>
                  </a:lnTo>
                  <a:lnTo>
                    <a:pt x="226" y="30"/>
                  </a:lnTo>
                  <a:lnTo>
                    <a:pt x="243" y="23"/>
                  </a:lnTo>
                  <a:lnTo>
                    <a:pt x="260" y="18"/>
                  </a:lnTo>
                  <a:lnTo>
                    <a:pt x="277" y="13"/>
                  </a:lnTo>
                  <a:lnTo>
                    <a:pt x="295" y="8"/>
                  </a:lnTo>
                  <a:lnTo>
                    <a:pt x="314" y="4"/>
                  </a:lnTo>
                  <a:lnTo>
                    <a:pt x="333" y="2"/>
                  </a:lnTo>
                  <a:lnTo>
                    <a:pt x="351" y="1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111" y="112"/>
                  </a:moveTo>
                  <a:lnTo>
                    <a:pt x="99" y="124"/>
                  </a:lnTo>
                  <a:lnTo>
                    <a:pt x="88" y="137"/>
                  </a:lnTo>
                  <a:lnTo>
                    <a:pt x="77" y="152"/>
                  </a:lnTo>
                  <a:lnTo>
                    <a:pt x="67" y="166"/>
                  </a:lnTo>
                  <a:lnTo>
                    <a:pt x="57" y="181"/>
                  </a:lnTo>
                  <a:lnTo>
                    <a:pt x="49" y="196"/>
                  </a:lnTo>
                  <a:lnTo>
                    <a:pt x="41" y="212"/>
                  </a:lnTo>
                  <a:lnTo>
                    <a:pt x="32" y="228"/>
                  </a:lnTo>
                  <a:lnTo>
                    <a:pt x="26" y="245"/>
                  </a:lnTo>
                  <a:lnTo>
                    <a:pt x="20" y="262"/>
                  </a:lnTo>
                  <a:lnTo>
                    <a:pt x="15" y="280"/>
                  </a:lnTo>
                  <a:lnTo>
                    <a:pt x="11" y="297"/>
                  </a:lnTo>
                  <a:lnTo>
                    <a:pt x="8" y="315"/>
                  </a:lnTo>
                  <a:lnTo>
                    <a:pt x="6" y="333"/>
                  </a:lnTo>
                  <a:lnTo>
                    <a:pt x="4" y="352"/>
                  </a:lnTo>
                  <a:lnTo>
                    <a:pt x="4" y="371"/>
                  </a:lnTo>
                  <a:lnTo>
                    <a:pt x="0" y="371"/>
                  </a:lnTo>
                  <a:lnTo>
                    <a:pt x="0" y="352"/>
                  </a:lnTo>
                  <a:lnTo>
                    <a:pt x="2" y="333"/>
                  </a:lnTo>
                  <a:lnTo>
                    <a:pt x="4" y="315"/>
                  </a:lnTo>
                  <a:lnTo>
                    <a:pt x="7" y="296"/>
                  </a:lnTo>
                  <a:lnTo>
                    <a:pt x="11" y="279"/>
                  </a:lnTo>
                  <a:lnTo>
                    <a:pt x="16" y="260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0"/>
                  </a:lnTo>
                  <a:lnTo>
                    <a:pt x="45" y="194"/>
                  </a:lnTo>
                  <a:lnTo>
                    <a:pt x="54" y="179"/>
                  </a:lnTo>
                  <a:lnTo>
                    <a:pt x="63" y="164"/>
                  </a:lnTo>
                  <a:lnTo>
                    <a:pt x="74" y="150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8" y="109"/>
                  </a:lnTo>
                  <a:lnTo>
                    <a:pt x="111" y="112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89"/>
                  </a:lnTo>
                  <a:lnTo>
                    <a:pt x="6" y="409"/>
                  </a:lnTo>
                  <a:lnTo>
                    <a:pt x="8" y="427"/>
                  </a:lnTo>
                  <a:lnTo>
                    <a:pt x="11" y="445"/>
                  </a:lnTo>
                  <a:lnTo>
                    <a:pt x="15" y="462"/>
                  </a:lnTo>
                  <a:lnTo>
                    <a:pt x="20" y="480"/>
                  </a:lnTo>
                  <a:lnTo>
                    <a:pt x="26" y="497"/>
                  </a:lnTo>
                  <a:lnTo>
                    <a:pt x="32" y="513"/>
                  </a:lnTo>
                  <a:lnTo>
                    <a:pt x="41" y="529"/>
                  </a:lnTo>
                  <a:lnTo>
                    <a:pt x="49" y="546"/>
                  </a:lnTo>
                  <a:lnTo>
                    <a:pt x="57" y="561"/>
                  </a:lnTo>
                  <a:lnTo>
                    <a:pt x="67" y="576"/>
                  </a:lnTo>
                  <a:lnTo>
                    <a:pt x="77" y="590"/>
                  </a:lnTo>
                  <a:lnTo>
                    <a:pt x="88" y="604"/>
                  </a:lnTo>
                  <a:lnTo>
                    <a:pt x="99" y="617"/>
                  </a:lnTo>
                  <a:lnTo>
                    <a:pt x="111" y="630"/>
                  </a:lnTo>
                  <a:lnTo>
                    <a:pt x="108" y="632"/>
                  </a:lnTo>
                  <a:lnTo>
                    <a:pt x="96" y="620"/>
                  </a:lnTo>
                  <a:lnTo>
                    <a:pt x="85" y="606"/>
                  </a:lnTo>
                  <a:lnTo>
                    <a:pt x="74" y="592"/>
                  </a:lnTo>
                  <a:lnTo>
                    <a:pt x="63" y="578"/>
                  </a:lnTo>
                  <a:lnTo>
                    <a:pt x="54" y="563"/>
                  </a:lnTo>
                  <a:lnTo>
                    <a:pt x="45" y="548"/>
                  </a:lnTo>
                  <a:lnTo>
                    <a:pt x="36" y="531"/>
                  </a:lnTo>
                  <a:lnTo>
                    <a:pt x="29" y="515"/>
                  </a:lnTo>
                  <a:lnTo>
                    <a:pt x="22" y="498"/>
                  </a:lnTo>
                  <a:lnTo>
                    <a:pt x="16" y="481"/>
                  </a:lnTo>
                  <a:lnTo>
                    <a:pt x="11" y="463"/>
                  </a:lnTo>
                  <a:lnTo>
                    <a:pt x="7" y="446"/>
                  </a:lnTo>
                  <a:lnTo>
                    <a:pt x="4" y="428"/>
                  </a:lnTo>
                  <a:lnTo>
                    <a:pt x="2" y="409"/>
                  </a:lnTo>
                  <a:lnTo>
                    <a:pt x="0" y="389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111" y="630"/>
                  </a:moveTo>
                  <a:lnTo>
                    <a:pt x="124" y="642"/>
                  </a:lnTo>
                  <a:lnTo>
                    <a:pt x="137" y="653"/>
                  </a:lnTo>
                  <a:lnTo>
                    <a:pt x="151" y="664"/>
                  </a:lnTo>
                  <a:lnTo>
                    <a:pt x="165" y="675"/>
                  </a:lnTo>
                  <a:lnTo>
                    <a:pt x="181" y="684"/>
                  </a:lnTo>
                  <a:lnTo>
                    <a:pt x="196" y="693"/>
                  </a:lnTo>
                  <a:lnTo>
                    <a:pt x="212" y="701"/>
                  </a:lnTo>
                  <a:lnTo>
                    <a:pt x="228" y="708"/>
                  </a:lnTo>
                  <a:lnTo>
                    <a:pt x="244" y="715"/>
                  </a:lnTo>
                  <a:lnTo>
                    <a:pt x="261" y="721"/>
                  </a:lnTo>
                  <a:lnTo>
                    <a:pt x="278" y="725"/>
                  </a:lnTo>
                  <a:lnTo>
                    <a:pt x="296" y="730"/>
                  </a:lnTo>
                  <a:lnTo>
                    <a:pt x="315" y="733"/>
                  </a:lnTo>
                  <a:lnTo>
                    <a:pt x="333" y="735"/>
                  </a:lnTo>
                  <a:lnTo>
                    <a:pt x="352" y="736"/>
                  </a:lnTo>
                  <a:lnTo>
                    <a:pt x="370" y="737"/>
                  </a:lnTo>
                  <a:lnTo>
                    <a:pt x="370" y="741"/>
                  </a:lnTo>
                  <a:lnTo>
                    <a:pt x="351" y="741"/>
                  </a:lnTo>
                  <a:lnTo>
                    <a:pt x="333" y="739"/>
                  </a:lnTo>
                  <a:lnTo>
                    <a:pt x="314" y="737"/>
                  </a:lnTo>
                  <a:lnTo>
                    <a:pt x="295" y="734"/>
                  </a:lnTo>
                  <a:lnTo>
                    <a:pt x="277" y="730"/>
                  </a:lnTo>
                  <a:lnTo>
                    <a:pt x="260" y="725"/>
                  </a:lnTo>
                  <a:lnTo>
                    <a:pt x="243" y="719"/>
                  </a:lnTo>
                  <a:lnTo>
                    <a:pt x="226" y="712"/>
                  </a:lnTo>
                  <a:lnTo>
                    <a:pt x="210" y="705"/>
                  </a:lnTo>
                  <a:lnTo>
                    <a:pt x="194" y="697"/>
                  </a:lnTo>
                  <a:lnTo>
                    <a:pt x="179" y="688"/>
                  </a:lnTo>
                  <a:lnTo>
                    <a:pt x="163" y="678"/>
                  </a:lnTo>
                  <a:lnTo>
                    <a:pt x="148" y="668"/>
                  </a:lnTo>
                  <a:lnTo>
                    <a:pt x="134" y="656"/>
                  </a:lnTo>
                  <a:lnTo>
                    <a:pt x="121" y="645"/>
                  </a:lnTo>
                  <a:lnTo>
                    <a:pt x="108" y="632"/>
                  </a:lnTo>
                  <a:lnTo>
                    <a:pt x="111" y="630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89" y="736"/>
                  </a:lnTo>
                  <a:lnTo>
                    <a:pt x="407" y="735"/>
                  </a:lnTo>
                  <a:lnTo>
                    <a:pt x="426" y="733"/>
                  </a:lnTo>
                  <a:lnTo>
                    <a:pt x="444" y="730"/>
                  </a:lnTo>
                  <a:lnTo>
                    <a:pt x="462" y="726"/>
                  </a:lnTo>
                  <a:lnTo>
                    <a:pt x="479" y="721"/>
                  </a:lnTo>
                  <a:lnTo>
                    <a:pt x="496" y="715"/>
                  </a:lnTo>
                  <a:lnTo>
                    <a:pt x="513" y="708"/>
                  </a:lnTo>
                  <a:lnTo>
                    <a:pt x="529" y="701"/>
                  </a:lnTo>
                  <a:lnTo>
                    <a:pt x="544" y="693"/>
                  </a:lnTo>
                  <a:lnTo>
                    <a:pt x="561" y="684"/>
                  </a:lnTo>
                  <a:lnTo>
                    <a:pt x="575" y="675"/>
                  </a:lnTo>
                  <a:lnTo>
                    <a:pt x="590" y="664"/>
                  </a:lnTo>
                  <a:lnTo>
                    <a:pt x="603" y="653"/>
                  </a:lnTo>
                  <a:lnTo>
                    <a:pt x="617" y="642"/>
                  </a:lnTo>
                  <a:lnTo>
                    <a:pt x="629" y="629"/>
                  </a:lnTo>
                  <a:lnTo>
                    <a:pt x="632" y="632"/>
                  </a:lnTo>
                  <a:lnTo>
                    <a:pt x="619" y="645"/>
                  </a:lnTo>
                  <a:lnTo>
                    <a:pt x="606" y="656"/>
                  </a:lnTo>
                  <a:lnTo>
                    <a:pt x="592" y="668"/>
                  </a:lnTo>
                  <a:lnTo>
                    <a:pt x="578" y="678"/>
                  </a:lnTo>
                  <a:lnTo>
                    <a:pt x="563" y="688"/>
                  </a:lnTo>
                  <a:lnTo>
                    <a:pt x="546" y="697"/>
                  </a:lnTo>
                  <a:lnTo>
                    <a:pt x="531" y="705"/>
                  </a:lnTo>
                  <a:lnTo>
                    <a:pt x="514" y="712"/>
                  </a:lnTo>
                  <a:lnTo>
                    <a:pt x="498" y="719"/>
                  </a:lnTo>
                  <a:lnTo>
                    <a:pt x="481" y="725"/>
                  </a:lnTo>
                  <a:lnTo>
                    <a:pt x="463" y="730"/>
                  </a:lnTo>
                  <a:lnTo>
                    <a:pt x="445" y="734"/>
                  </a:lnTo>
                  <a:lnTo>
                    <a:pt x="426" y="737"/>
                  </a:lnTo>
                  <a:lnTo>
                    <a:pt x="408" y="739"/>
                  </a:lnTo>
                  <a:lnTo>
                    <a:pt x="389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629" y="629"/>
                  </a:moveTo>
                  <a:lnTo>
                    <a:pt x="641" y="617"/>
                  </a:lnTo>
                  <a:lnTo>
                    <a:pt x="653" y="604"/>
                  </a:lnTo>
                  <a:lnTo>
                    <a:pt x="663" y="590"/>
                  </a:lnTo>
                  <a:lnTo>
                    <a:pt x="674" y="576"/>
                  </a:lnTo>
                  <a:lnTo>
                    <a:pt x="683" y="561"/>
                  </a:lnTo>
                  <a:lnTo>
                    <a:pt x="693" y="546"/>
                  </a:lnTo>
                  <a:lnTo>
                    <a:pt x="701" y="529"/>
                  </a:lnTo>
                  <a:lnTo>
                    <a:pt x="708" y="513"/>
                  </a:lnTo>
                  <a:lnTo>
                    <a:pt x="715" y="497"/>
                  </a:lnTo>
                  <a:lnTo>
                    <a:pt x="720" y="480"/>
                  </a:lnTo>
                  <a:lnTo>
                    <a:pt x="725" y="462"/>
                  </a:lnTo>
                  <a:lnTo>
                    <a:pt x="729" y="445"/>
                  </a:lnTo>
                  <a:lnTo>
                    <a:pt x="732" y="427"/>
                  </a:lnTo>
                  <a:lnTo>
                    <a:pt x="735" y="409"/>
                  </a:lnTo>
                  <a:lnTo>
                    <a:pt x="736" y="389"/>
                  </a:lnTo>
                  <a:lnTo>
                    <a:pt x="737" y="371"/>
                  </a:lnTo>
                  <a:lnTo>
                    <a:pt x="741" y="371"/>
                  </a:lnTo>
                  <a:lnTo>
                    <a:pt x="740" y="389"/>
                  </a:lnTo>
                  <a:lnTo>
                    <a:pt x="739" y="409"/>
                  </a:lnTo>
                  <a:lnTo>
                    <a:pt x="737" y="428"/>
                  </a:lnTo>
                  <a:lnTo>
                    <a:pt x="733" y="446"/>
                  </a:lnTo>
                  <a:lnTo>
                    <a:pt x="729" y="463"/>
                  </a:lnTo>
                  <a:lnTo>
                    <a:pt x="724" y="481"/>
                  </a:lnTo>
                  <a:lnTo>
                    <a:pt x="719" y="498"/>
                  </a:lnTo>
                  <a:lnTo>
                    <a:pt x="712" y="515"/>
                  </a:lnTo>
                  <a:lnTo>
                    <a:pt x="705" y="531"/>
                  </a:lnTo>
                  <a:lnTo>
                    <a:pt x="696" y="548"/>
                  </a:lnTo>
                  <a:lnTo>
                    <a:pt x="688" y="563"/>
                  </a:lnTo>
                  <a:lnTo>
                    <a:pt x="677" y="578"/>
                  </a:lnTo>
                  <a:lnTo>
                    <a:pt x="667" y="592"/>
                  </a:lnTo>
                  <a:lnTo>
                    <a:pt x="656" y="606"/>
                  </a:lnTo>
                  <a:lnTo>
                    <a:pt x="644" y="620"/>
                  </a:lnTo>
                  <a:lnTo>
                    <a:pt x="632" y="632"/>
                  </a:lnTo>
                  <a:lnTo>
                    <a:pt x="629" y="629"/>
                  </a:lnTo>
                  <a:close/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5192687" y="2599829"/>
              <a:ext cx="1169988" cy="1169988"/>
            </a:xfrm>
            <a:custGeom>
              <a:avLst/>
              <a:gdLst/>
              <a:ahLst/>
              <a:cxnLst>
                <a:cxn ang="0">
                  <a:pos x="729" y="295"/>
                </a:cxn>
                <a:cxn ang="0">
                  <a:pos x="701" y="209"/>
                </a:cxn>
                <a:cxn ang="0">
                  <a:pos x="652" y="134"/>
                </a:cxn>
                <a:cxn ang="0">
                  <a:pos x="589" y="74"/>
                </a:cxn>
                <a:cxn ang="0">
                  <a:pos x="512" y="30"/>
                </a:cxn>
                <a:cxn ang="0">
                  <a:pos x="424" y="4"/>
                </a:cxn>
                <a:cxn ang="0">
                  <a:pos x="331" y="2"/>
                </a:cxn>
                <a:cxn ang="0">
                  <a:pos x="242" y="23"/>
                </a:cxn>
                <a:cxn ang="0">
                  <a:pos x="162" y="64"/>
                </a:cxn>
                <a:cxn ang="0">
                  <a:pos x="96" y="121"/>
                </a:cxn>
                <a:cxn ang="0">
                  <a:pos x="45" y="193"/>
                </a:cxn>
                <a:cxn ang="0">
                  <a:pos x="11" y="277"/>
                </a:cxn>
                <a:cxn ang="0">
                  <a:pos x="0" y="369"/>
                </a:cxn>
                <a:cxn ang="0">
                  <a:pos x="11" y="461"/>
                </a:cxn>
                <a:cxn ang="0">
                  <a:pos x="45" y="545"/>
                </a:cxn>
                <a:cxn ang="0">
                  <a:pos x="96" y="616"/>
                </a:cxn>
                <a:cxn ang="0">
                  <a:pos x="162" y="675"/>
                </a:cxn>
                <a:cxn ang="0">
                  <a:pos x="242" y="715"/>
                </a:cxn>
                <a:cxn ang="0">
                  <a:pos x="331" y="735"/>
                </a:cxn>
                <a:cxn ang="0">
                  <a:pos x="424" y="733"/>
                </a:cxn>
                <a:cxn ang="0">
                  <a:pos x="512" y="708"/>
                </a:cxn>
                <a:cxn ang="0">
                  <a:pos x="589" y="663"/>
                </a:cxn>
                <a:cxn ang="0">
                  <a:pos x="652" y="603"/>
                </a:cxn>
                <a:cxn ang="0">
                  <a:pos x="701" y="528"/>
                </a:cxn>
                <a:cxn ang="0">
                  <a:pos x="729" y="443"/>
                </a:cxn>
                <a:cxn ang="0">
                  <a:pos x="592" y="369"/>
                </a:cxn>
                <a:cxn ang="0">
                  <a:pos x="585" y="313"/>
                </a:cxn>
                <a:cxn ang="0">
                  <a:pos x="566" y="262"/>
                </a:cxn>
                <a:cxn ang="0">
                  <a:pos x="534" y="218"/>
                </a:cxn>
                <a:cxn ang="0">
                  <a:pos x="493" y="183"/>
                </a:cxn>
                <a:cxn ang="0">
                  <a:pos x="446" y="159"/>
                </a:cxn>
                <a:cxn ang="0">
                  <a:pos x="391" y="147"/>
                </a:cxn>
                <a:cxn ang="0">
                  <a:pos x="334" y="148"/>
                </a:cxn>
                <a:cxn ang="0">
                  <a:pos x="281" y="163"/>
                </a:cxn>
                <a:cxn ang="0">
                  <a:pos x="234" y="190"/>
                </a:cxn>
                <a:cxn ang="0">
                  <a:pos x="196" y="226"/>
                </a:cxn>
                <a:cxn ang="0">
                  <a:pos x="167" y="272"/>
                </a:cxn>
                <a:cxn ang="0">
                  <a:pos x="149" y="324"/>
                </a:cxn>
                <a:cxn ang="0">
                  <a:pos x="144" y="380"/>
                </a:cxn>
                <a:cxn ang="0">
                  <a:pos x="154" y="436"/>
                </a:cxn>
                <a:cxn ang="0">
                  <a:pos x="177" y="485"/>
                </a:cxn>
                <a:cxn ang="0">
                  <a:pos x="210" y="527"/>
                </a:cxn>
                <a:cxn ang="0">
                  <a:pos x="252" y="561"/>
                </a:cxn>
                <a:cxn ang="0">
                  <a:pos x="302" y="583"/>
                </a:cxn>
                <a:cxn ang="0">
                  <a:pos x="357" y="592"/>
                </a:cxn>
                <a:cxn ang="0">
                  <a:pos x="413" y="588"/>
                </a:cxn>
                <a:cxn ang="0">
                  <a:pos x="466" y="571"/>
                </a:cxn>
                <a:cxn ang="0">
                  <a:pos x="511" y="542"/>
                </a:cxn>
                <a:cxn ang="0">
                  <a:pos x="547" y="503"/>
                </a:cxn>
                <a:cxn ang="0">
                  <a:pos x="575" y="456"/>
                </a:cxn>
                <a:cxn ang="0">
                  <a:pos x="590" y="403"/>
                </a:cxn>
              </a:cxnLst>
              <a:rect l="0" t="0" r="r" b="b"/>
              <a:pathLst>
                <a:path w="737" h="737">
                  <a:moveTo>
                    <a:pt x="737" y="369"/>
                  </a:moveTo>
                  <a:lnTo>
                    <a:pt x="736" y="350"/>
                  </a:lnTo>
                  <a:lnTo>
                    <a:pt x="735" y="331"/>
                  </a:lnTo>
                  <a:lnTo>
                    <a:pt x="733" y="313"/>
                  </a:lnTo>
                  <a:lnTo>
                    <a:pt x="729" y="295"/>
                  </a:lnTo>
                  <a:lnTo>
                    <a:pt x="725" y="277"/>
                  </a:lnTo>
                  <a:lnTo>
                    <a:pt x="720" y="259"/>
                  </a:lnTo>
                  <a:lnTo>
                    <a:pt x="715" y="242"/>
                  </a:lnTo>
                  <a:lnTo>
                    <a:pt x="708" y="225"/>
                  </a:lnTo>
                  <a:lnTo>
                    <a:pt x="701" y="209"/>
                  </a:lnTo>
                  <a:lnTo>
                    <a:pt x="693" y="193"/>
                  </a:lnTo>
                  <a:lnTo>
                    <a:pt x="683" y="178"/>
                  </a:lnTo>
                  <a:lnTo>
                    <a:pt x="673" y="163"/>
                  </a:lnTo>
                  <a:lnTo>
                    <a:pt x="663" y="149"/>
                  </a:lnTo>
                  <a:lnTo>
                    <a:pt x="652" y="134"/>
                  </a:lnTo>
                  <a:lnTo>
                    <a:pt x="641" y="121"/>
                  </a:lnTo>
                  <a:lnTo>
                    <a:pt x="629" y="108"/>
                  </a:lnTo>
                  <a:lnTo>
                    <a:pt x="616" y="96"/>
                  </a:lnTo>
                  <a:lnTo>
                    <a:pt x="603" y="85"/>
                  </a:lnTo>
                  <a:lnTo>
                    <a:pt x="589" y="74"/>
                  </a:lnTo>
                  <a:lnTo>
                    <a:pt x="575" y="64"/>
                  </a:lnTo>
                  <a:lnTo>
                    <a:pt x="560" y="54"/>
                  </a:lnTo>
                  <a:lnTo>
                    <a:pt x="543" y="45"/>
                  </a:lnTo>
                  <a:lnTo>
                    <a:pt x="528" y="37"/>
                  </a:lnTo>
                  <a:lnTo>
                    <a:pt x="512" y="30"/>
                  </a:lnTo>
                  <a:lnTo>
                    <a:pt x="495" y="23"/>
                  </a:lnTo>
                  <a:lnTo>
                    <a:pt x="478" y="18"/>
                  </a:lnTo>
                  <a:lnTo>
                    <a:pt x="461" y="13"/>
                  </a:lnTo>
                  <a:lnTo>
                    <a:pt x="443" y="9"/>
                  </a:lnTo>
                  <a:lnTo>
                    <a:pt x="424" y="4"/>
                  </a:lnTo>
                  <a:lnTo>
                    <a:pt x="406" y="2"/>
                  </a:lnTo>
                  <a:lnTo>
                    <a:pt x="387" y="1"/>
                  </a:lnTo>
                  <a:lnTo>
                    <a:pt x="368" y="0"/>
                  </a:lnTo>
                  <a:lnTo>
                    <a:pt x="349" y="1"/>
                  </a:lnTo>
                  <a:lnTo>
                    <a:pt x="331" y="2"/>
                  </a:lnTo>
                  <a:lnTo>
                    <a:pt x="313" y="4"/>
                  </a:lnTo>
                  <a:lnTo>
                    <a:pt x="294" y="9"/>
                  </a:lnTo>
                  <a:lnTo>
                    <a:pt x="276" y="13"/>
                  </a:lnTo>
                  <a:lnTo>
                    <a:pt x="259" y="18"/>
                  </a:lnTo>
                  <a:lnTo>
                    <a:pt x="242" y="23"/>
                  </a:lnTo>
                  <a:lnTo>
                    <a:pt x="225" y="30"/>
                  </a:lnTo>
                  <a:lnTo>
                    <a:pt x="209" y="37"/>
                  </a:lnTo>
                  <a:lnTo>
                    <a:pt x="193" y="45"/>
                  </a:lnTo>
                  <a:lnTo>
                    <a:pt x="178" y="54"/>
                  </a:lnTo>
                  <a:lnTo>
                    <a:pt x="162" y="64"/>
                  </a:lnTo>
                  <a:lnTo>
                    <a:pt x="148" y="74"/>
                  </a:lnTo>
                  <a:lnTo>
                    <a:pt x="134" y="85"/>
                  </a:lnTo>
                  <a:lnTo>
                    <a:pt x="121" y="96"/>
                  </a:lnTo>
                  <a:lnTo>
                    <a:pt x="108" y="108"/>
                  </a:lnTo>
                  <a:lnTo>
                    <a:pt x="96" y="121"/>
                  </a:lnTo>
                  <a:lnTo>
                    <a:pt x="84" y="134"/>
                  </a:lnTo>
                  <a:lnTo>
                    <a:pt x="73" y="149"/>
                  </a:lnTo>
                  <a:lnTo>
                    <a:pt x="63" y="163"/>
                  </a:lnTo>
                  <a:lnTo>
                    <a:pt x="54" y="178"/>
                  </a:lnTo>
                  <a:lnTo>
                    <a:pt x="45" y="193"/>
                  </a:lnTo>
                  <a:lnTo>
                    <a:pt x="36" y="209"/>
                  </a:lnTo>
                  <a:lnTo>
                    <a:pt x="28" y="225"/>
                  </a:lnTo>
                  <a:lnTo>
                    <a:pt x="22" y="242"/>
                  </a:lnTo>
                  <a:lnTo>
                    <a:pt x="16" y="259"/>
                  </a:lnTo>
                  <a:lnTo>
                    <a:pt x="11" y="277"/>
                  </a:lnTo>
                  <a:lnTo>
                    <a:pt x="7" y="295"/>
                  </a:lnTo>
                  <a:lnTo>
                    <a:pt x="4" y="313"/>
                  </a:lnTo>
                  <a:lnTo>
                    <a:pt x="2" y="331"/>
                  </a:lnTo>
                  <a:lnTo>
                    <a:pt x="0" y="350"/>
                  </a:lnTo>
                  <a:lnTo>
                    <a:pt x="0" y="369"/>
                  </a:lnTo>
                  <a:lnTo>
                    <a:pt x="0" y="387"/>
                  </a:lnTo>
                  <a:lnTo>
                    <a:pt x="2" y="407"/>
                  </a:lnTo>
                  <a:lnTo>
                    <a:pt x="4" y="425"/>
                  </a:lnTo>
                  <a:lnTo>
                    <a:pt x="7" y="443"/>
                  </a:lnTo>
                  <a:lnTo>
                    <a:pt x="11" y="461"/>
                  </a:lnTo>
                  <a:lnTo>
                    <a:pt x="16" y="478"/>
                  </a:lnTo>
                  <a:lnTo>
                    <a:pt x="22" y="495"/>
                  </a:lnTo>
                  <a:lnTo>
                    <a:pt x="28" y="512"/>
                  </a:lnTo>
                  <a:lnTo>
                    <a:pt x="36" y="528"/>
                  </a:lnTo>
                  <a:lnTo>
                    <a:pt x="45" y="545"/>
                  </a:lnTo>
                  <a:lnTo>
                    <a:pt x="54" y="560"/>
                  </a:lnTo>
                  <a:lnTo>
                    <a:pt x="63" y="575"/>
                  </a:lnTo>
                  <a:lnTo>
                    <a:pt x="73" y="589"/>
                  </a:lnTo>
                  <a:lnTo>
                    <a:pt x="84" y="603"/>
                  </a:lnTo>
                  <a:lnTo>
                    <a:pt x="96" y="616"/>
                  </a:lnTo>
                  <a:lnTo>
                    <a:pt x="108" y="629"/>
                  </a:lnTo>
                  <a:lnTo>
                    <a:pt x="121" y="641"/>
                  </a:lnTo>
                  <a:lnTo>
                    <a:pt x="134" y="653"/>
                  </a:lnTo>
                  <a:lnTo>
                    <a:pt x="148" y="663"/>
                  </a:lnTo>
                  <a:lnTo>
                    <a:pt x="162" y="675"/>
                  </a:lnTo>
                  <a:lnTo>
                    <a:pt x="178" y="684"/>
                  </a:lnTo>
                  <a:lnTo>
                    <a:pt x="193" y="693"/>
                  </a:lnTo>
                  <a:lnTo>
                    <a:pt x="209" y="701"/>
                  </a:lnTo>
                  <a:lnTo>
                    <a:pt x="225" y="708"/>
                  </a:lnTo>
                  <a:lnTo>
                    <a:pt x="242" y="715"/>
                  </a:lnTo>
                  <a:lnTo>
                    <a:pt x="259" y="721"/>
                  </a:lnTo>
                  <a:lnTo>
                    <a:pt x="276" y="726"/>
                  </a:lnTo>
                  <a:lnTo>
                    <a:pt x="294" y="730"/>
                  </a:lnTo>
                  <a:lnTo>
                    <a:pt x="313" y="733"/>
                  </a:lnTo>
                  <a:lnTo>
                    <a:pt x="331" y="735"/>
                  </a:lnTo>
                  <a:lnTo>
                    <a:pt x="349" y="737"/>
                  </a:lnTo>
                  <a:lnTo>
                    <a:pt x="368" y="737"/>
                  </a:lnTo>
                  <a:lnTo>
                    <a:pt x="387" y="737"/>
                  </a:lnTo>
                  <a:lnTo>
                    <a:pt x="406" y="735"/>
                  </a:lnTo>
                  <a:lnTo>
                    <a:pt x="424" y="733"/>
                  </a:lnTo>
                  <a:lnTo>
                    <a:pt x="443" y="730"/>
                  </a:lnTo>
                  <a:lnTo>
                    <a:pt x="461" y="726"/>
                  </a:lnTo>
                  <a:lnTo>
                    <a:pt x="478" y="721"/>
                  </a:lnTo>
                  <a:lnTo>
                    <a:pt x="495" y="715"/>
                  </a:lnTo>
                  <a:lnTo>
                    <a:pt x="512" y="708"/>
                  </a:lnTo>
                  <a:lnTo>
                    <a:pt x="528" y="701"/>
                  </a:lnTo>
                  <a:lnTo>
                    <a:pt x="543" y="693"/>
                  </a:lnTo>
                  <a:lnTo>
                    <a:pt x="560" y="684"/>
                  </a:lnTo>
                  <a:lnTo>
                    <a:pt x="575" y="675"/>
                  </a:lnTo>
                  <a:lnTo>
                    <a:pt x="589" y="663"/>
                  </a:lnTo>
                  <a:lnTo>
                    <a:pt x="603" y="653"/>
                  </a:lnTo>
                  <a:lnTo>
                    <a:pt x="616" y="641"/>
                  </a:lnTo>
                  <a:lnTo>
                    <a:pt x="629" y="629"/>
                  </a:lnTo>
                  <a:lnTo>
                    <a:pt x="641" y="616"/>
                  </a:lnTo>
                  <a:lnTo>
                    <a:pt x="652" y="603"/>
                  </a:lnTo>
                  <a:lnTo>
                    <a:pt x="663" y="589"/>
                  </a:lnTo>
                  <a:lnTo>
                    <a:pt x="673" y="575"/>
                  </a:lnTo>
                  <a:lnTo>
                    <a:pt x="683" y="560"/>
                  </a:lnTo>
                  <a:lnTo>
                    <a:pt x="693" y="545"/>
                  </a:lnTo>
                  <a:lnTo>
                    <a:pt x="701" y="528"/>
                  </a:lnTo>
                  <a:lnTo>
                    <a:pt x="708" y="512"/>
                  </a:lnTo>
                  <a:lnTo>
                    <a:pt x="715" y="495"/>
                  </a:lnTo>
                  <a:lnTo>
                    <a:pt x="720" y="478"/>
                  </a:lnTo>
                  <a:lnTo>
                    <a:pt x="725" y="461"/>
                  </a:lnTo>
                  <a:lnTo>
                    <a:pt x="729" y="443"/>
                  </a:lnTo>
                  <a:lnTo>
                    <a:pt x="733" y="425"/>
                  </a:lnTo>
                  <a:lnTo>
                    <a:pt x="735" y="407"/>
                  </a:lnTo>
                  <a:lnTo>
                    <a:pt x="736" y="387"/>
                  </a:lnTo>
                  <a:lnTo>
                    <a:pt x="737" y="369"/>
                  </a:lnTo>
                  <a:close/>
                  <a:moveTo>
                    <a:pt x="592" y="369"/>
                  </a:moveTo>
                  <a:lnTo>
                    <a:pt x="592" y="357"/>
                  </a:lnTo>
                  <a:lnTo>
                    <a:pt x="591" y="346"/>
                  </a:lnTo>
                  <a:lnTo>
                    <a:pt x="590" y="335"/>
                  </a:lnTo>
                  <a:lnTo>
                    <a:pt x="588" y="324"/>
                  </a:lnTo>
                  <a:lnTo>
                    <a:pt x="585" y="313"/>
                  </a:lnTo>
                  <a:lnTo>
                    <a:pt x="582" y="302"/>
                  </a:lnTo>
                  <a:lnTo>
                    <a:pt x="579" y="292"/>
                  </a:lnTo>
                  <a:lnTo>
                    <a:pt x="575" y="282"/>
                  </a:lnTo>
                  <a:lnTo>
                    <a:pt x="571" y="272"/>
                  </a:lnTo>
                  <a:lnTo>
                    <a:pt x="566" y="262"/>
                  </a:lnTo>
                  <a:lnTo>
                    <a:pt x="560" y="252"/>
                  </a:lnTo>
                  <a:lnTo>
                    <a:pt x="554" y="243"/>
                  </a:lnTo>
                  <a:lnTo>
                    <a:pt x="547" y="235"/>
                  </a:lnTo>
                  <a:lnTo>
                    <a:pt x="541" y="226"/>
                  </a:lnTo>
                  <a:lnTo>
                    <a:pt x="534" y="218"/>
                  </a:lnTo>
                  <a:lnTo>
                    <a:pt x="526" y="210"/>
                  </a:lnTo>
                  <a:lnTo>
                    <a:pt x="519" y="203"/>
                  </a:lnTo>
                  <a:lnTo>
                    <a:pt x="511" y="196"/>
                  </a:lnTo>
                  <a:lnTo>
                    <a:pt x="502" y="190"/>
                  </a:lnTo>
                  <a:lnTo>
                    <a:pt x="493" y="183"/>
                  </a:lnTo>
                  <a:lnTo>
                    <a:pt x="484" y="178"/>
                  </a:lnTo>
                  <a:lnTo>
                    <a:pt x="475" y="172"/>
                  </a:lnTo>
                  <a:lnTo>
                    <a:pt x="466" y="167"/>
                  </a:lnTo>
                  <a:lnTo>
                    <a:pt x="456" y="163"/>
                  </a:lnTo>
                  <a:lnTo>
                    <a:pt x="446" y="159"/>
                  </a:lnTo>
                  <a:lnTo>
                    <a:pt x="435" y="155"/>
                  </a:lnTo>
                  <a:lnTo>
                    <a:pt x="424" y="152"/>
                  </a:lnTo>
                  <a:lnTo>
                    <a:pt x="413" y="150"/>
                  </a:lnTo>
                  <a:lnTo>
                    <a:pt x="402" y="148"/>
                  </a:lnTo>
                  <a:lnTo>
                    <a:pt x="391" y="147"/>
                  </a:lnTo>
                  <a:lnTo>
                    <a:pt x="380" y="146"/>
                  </a:lnTo>
                  <a:lnTo>
                    <a:pt x="368" y="145"/>
                  </a:lnTo>
                  <a:lnTo>
                    <a:pt x="357" y="146"/>
                  </a:lnTo>
                  <a:lnTo>
                    <a:pt x="346" y="147"/>
                  </a:lnTo>
                  <a:lnTo>
                    <a:pt x="334" y="148"/>
                  </a:lnTo>
                  <a:lnTo>
                    <a:pt x="323" y="150"/>
                  </a:lnTo>
                  <a:lnTo>
                    <a:pt x="313" y="152"/>
                  </a:lnTo>
                  <a:lnTo>
                    <a:pt x="302" y="155"/>
                  </a:lnTo>
                  <a:lnTo>
                    <a:pt x="291" y="159"/>
                  </a:lnTo>
                  <a:lnTo>
                    <a:pt x="281" y="163"/>
                  </a:lnTo>
                  <a:lnTo>
                    <a:pt x="271" y="167"/>
                  </a:lnTo>
                  <a:lnTo>
                    <a:pt x="261" y="172"/>
                  </a:lnTo>
                  <a:lnTo>
                    <a:pt x="252" y="178"/>
                  </a:lnTo>
                  <a:lnTo>
                    <a:pt x="243" y="183"/>
                  </a:lnTo>
                  <a:lnTo>
                    <a:pt x="234" y="190"/>
                  </a:lnTo>
                  <a:lnTo>
                    <a:pt x="226" y="196"/>
                  </a:lnTo>
                  <a:lnTo>
                    <a:pt x="218" y="203"/>
                  </a:lnTo>
                  <a:lnTo>
                    <a:pt x="210" y="210"/>
                  </a:lnTo>
                  <a:lnTo>
                    <a:pt x="203" y="218"/>
                  </a:lnTo>
                  <a:lnTo>
                    <a:pt x="196" y="226"/>
                  </a:lnTo>
                  <a:lnTo>
                    <a:pt x="189" y="235"/>
                  </a:lnTo>
                  <a:lnTo>
                    <a:pt x="183" y="243"/>
                  </a:lnTo>
                  <a:lnTo>
                    <a:pt x="177" y="252"/>
                  </a:lnTo>
                  <a:lnTo>
                    <a:pt x="172" y="262"/>
                  </a:lnTo>
                  <a:lnTo>
                    <a:pt x="167" y="272"/>
                  </a:lnTo>
                  <a:lnTo>
                    <a:pt x="161" y="282"/>
                  </a:lnTo>
                  <a:lnTo>
                    <a:pt x="157" y="292"/>
                  </a:lnTo>
                  <a:lnTo>
                    <a:pt x="154" y="302"/>
                  </a:lnTo>
                  <a:lnTo>
                    <a:pt x="151" y="313"/>
                  </a:lnTo>
                  <a:lnTo>
                    <a:pt x="149" y="324"/>
                  </a:lnTo>
                  <a:lnTo>
                    <a:pt x="147" y="335"/>
                  </a:lnTo>
                  <a:lnTo>
                    <a:pt x="145" y="346"/>
                  </a:lnTo>
                  <a:lnTo>
                    <a:pt x="144" y="357"/>
                  </a:lnTo>
                  <a:lnTo>
                    <a:pt x="144" y="369"/>
                  </a:lnTo>
                  <a:lnTo>
                    <a:pt x="144" y="380"/>
                  </a:lnTo>
                  <a:lnTo>
                    <a:pt x="145" y="391"/>
                  </a:lnTo>
                  <a:lnTo>
                    <a:pt x="147" y="403"/>
                  </a:lnTo>
                  <a:lnTo>
                    <a:pt x="149" y="414"/>
                  </a:lnTo>
                  <a:lnTo>
                    <a:pt x="151" y="425"/>
                  </a:lnTo>
                  <a:lnTo>
                    <a:pt x="154" y="436"/>
                  </a:lnTo>
                  <a:lnTo>
                    <a:pt x="157" y="446"/>
                  </a:lnTo>
                  <a:lnTo>
                    <a:pt x="161" y="456"/>
                  </a:lnTo>
                  <a:lnTo>
                    <a:pt x="167" y="466"/>
                  </a:lnTo>
                  <a:lnTo>
                    <a:pt x="172" y="475"/>
                  </a:lnTo>
                  <a:lnTo>
                    <a:pt x="177" y="485"/>
                  </a:lnTo>
                  <a:lnTo>
                    <a:pt x="183" y="494"/>
                  </a:lnTo>
                  <a:lnTo>
                    <a:pt x="189" y="503"/>
                  </a:lnTo>
                  <a:lnTo>
                    <a:pt x="196" y="511"/>
                  </a:lnTo>
                  <a:lnTo>
                    <a:pt x="203" y="519"/>
                  </a:lnTo>
                  <a:lnTo>
                    <a:pt x="210" y="527"/>
                  </a:lnTo>
                  <a:lnTo>
                    <a:pt x="218" y="535"/>
                  </a:lnTo>
                  <a:lnTo>
                    <a:pt x="226" y="542"/>
                  </a:lnTo>
                  <a:lnTo>
                    <a:pt x="234" y="549"/>
                  </a:lnTo>
                  <a:lnTo>
                    <a:pt x="243" y="555"/>
                  </a:lnTo>
                  <a:lnTo>
                    <a:pt x="252" y="561"/>
                  </a:lnTo>
                  <a:lnTo>
                    <a:pt x="261" y="566"/>
                  </a:lnTo>
                  <a:lnTo>
                    <a:pt x="271" y="571"/>
                  </a:lnTo>
                  <a:lnTo>
                    <a:pt x="281" y="575"/>
                  </a:lnTo>
                  <a:lnTo>
                    <a:pt x="291" y="579"/>
                  </a:lnTo>
                  <a:lnTo>
                    <a:pt x="302" y="583"/>
                  </a:lnTo>
                  <a:lnTo>
                    <a:pt x="313" y="586"/>
                  </a:lnTo>
                  <a:lnTo>
                    <a:pt x="323" y="588"/>
                  </a:lnTo>
                  <a:lnTo>
                    <a:pt x="334" y="590"/>
                  </a:lnTo>
                  <a:lnTo>
                    <a:pt x="346" y="592"/>
                  </a:lnTo>
                  <a:lnTo>
                    <a:pt x="357" y="592"/>
                  </a:lnTo>
                  <a:lnTo>
                    <a:pt x="368" y="593"/>
                  </a:lnTo>
                  <a:lnTo>
                    <a:pt x="380" y="592"/>
                  </a:lnTo>
                  <a:lnTo>
                    <a:pt x="391" y="592"/>
                  </a:lnTo>
                  <a:lnTo>
                    <a:pt x="402" y="590"/>
                  </a:lnTo>
                  <a:lnTo>
                    <a:pt x="413" y="588"/>
                  </a:lnTo>
                  <a:lnTo>
                    <a:pt x="424" y="586"/>
                  </a:lnTo>
                  <a:lnTo>
                    <a:pt x="435" y="583"/>
                  </a:lnTo>
                  <a:lnTo>
                    <a:pt x="446" y="579"/>
                  </a:lnTo>
                  <a:lnTo>
                    <a:pt x="456" y="575"/>
                  </a:lnTo>
                  <a:lnTo>
                    <a:pt x="466" y="571"/>
                  </a:lnTo>
                  <a:lnTo>
                    <a:pt x="475" y="566"/>
                  </a:lnTo>
                  <a:lnTo>
                    <a:pt x="484" y="561"/>
                  </a:lnTo>
                  <a:lnTo>
                    <a:pt x="493" y="555"/>
                  </a:lnTo>
                  <a:lnTo>
                    <a:pt x="502" y="549"/>
                  </a:lnTo>
                  <a:lnTo>
                    <a:pt x="511" y="542"/>
                  </a:lnTo>
                  <a:lnTo>
                    <a:pt x="519" y="535"/>
                  </a:lnTo>
                  <a:lnTo>
                    <a:pt x="526" y="527"/>
                  </a:lnTo>
                  <a:lnTo>
                    <a:pt x="534" y="519"/>
                  </a:lnTo>
                  <a:lnTo>
                    <a:pt x="541" y="511"/>
                  </a:lnTo>
                  <a:lnTo>
                    <a:pt x="547" y="503"/>
                  </a:lnTo>
                  <a:lnTo>
                    <a:pt x="554" y="494"/>
                  </a:lnTo>
                  <a:lnTo>
                    <a:pt x="560" y="485"/>
                  </a:lnTo>
                  <a:lnTo>
                    <a:pt x="566" y="475"/>
                  </a:lnTo>
                  <a:lnTo>
                    <a:pt x="571" y="466"/>
                  </a:lnTo>
                  <a:lnTo>
                    <a:pt x="575" y="456"/>
                  </a:lnTo>
                  <a:lnTo>
                    <a:pt x="579" y="446"/>
                  </a:lnTo>
                  <a:lnTo>
                    <a:pt x="582" y="436"/>
                  </a:lnTo>
                  <a:lnTo>
                    <a:pt x="585" y="425"/>
                  </a:lnTo>
                  <a:lnTo>
                    <a:pt x="588" y="414"/>
                  </a:lnTo>
                  <a:lnTo>
                    <a:pt x="590" y="403"/>
                  </a:lnTo>
                  <a:lnTo>
                    <a:pt x="591" y="391"/>
                  </a:lnTo>
                  <a:lnTo>
                    <a:pt x="592" y="380"/>
                  </a:lnTo>
                  <a:lnTo>
                    <a:pt x="592" y="3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5189512" y="2596654"/>
              <a:ext cx="1176338" cy="1176338"/>
            </a:xfrm>
            <a:custGeom>
              <a:avLst/>
              <a:gdLst/>
              <a:ahLst/>
              <a:cxnLst>
                <a:cxn ang="0">
                  <a:pos x="725" y="280"/>
                </a:cxn>
                <a:cxn ang="0">
                  <a:pos x="629" y="112"/>
                </a:cxn>
                <a:cxn ang="0">
                  <a:pos x="724" y="260"/>
                </a:cxn>
                <a:cxn ang="0">
                  <a:pos x="590" y="77"/>
                </a:cxn>
                <a:cxn ang="0">
                  <a:pos x="407" y="6"/>
                </a:cxn>
                <a:cxn ang="0">
                  <a:pos x="514" y="30"/>
                </a:cxn>
                <a:cxn ang="0">
                  <a:pos x="370" y="4"/>
                </a:cxn>
                <a:cxn ang="0">
                  <a:pos x="333" y="6"/>
                </a:cxn>
                <a:cxn ang="0">
                  <a:pos x="151" y="77"/>
                </a:cxn>
                <a:cxn ang="0">
                  <a:pos x="210" y="37"/>
                </a:cxn>
                <a:cxn ang="0">
                  <a:pos x="111" y="112"/>
                </a:cxn>
                <a:cxn ang="0">
                  <a:pos x="15" y="280"/>
                </a:cxn>
                <a:cxn ang="0">
                  <a:pos x="11" y="279"/>
                </a:cxn>
                <a:cxn ang="0">
                  <a:pos x="108" y="109"/>
                </a:cxn>
                <a:cxn ang="0">
                  <a:pos x="4" y="371"/>
                </a:cxn>
                <a:cxn ang="0">
                  <a:pos x="49" y="546"/>
                </a:cxn>
                <a:cxn ang="0">
                  <a:pos x="63" y="578"/>
                </a:cxn>
                <a:cxn ang="0">
                  <a:pos x="0" y="389"/>
                </a:cxn>
                <a:cxn ang="0">
                  <a:pos x="228" y="708"/>
                </a:cxn>
                <a:cxn ang="0">
                  <a:pos x="333" y="739"/>
                </a:cxn>
                <a:cxn ang="0">
                  <a:pos x="148" y="668"/>
                </a:cxn>
                <a:cxn ang="0">
                  <a:pos x="370" y="737"/>
                </a:cxn>
                <a:cxn ang="0">
                  <a:pos x="496" y="715"/>
                </a:cxn>
                <a:cxn ang="0">
                  <a:pos x="619" y="645"/>
                </a:cxn>
                <a:cxn ang="0">
                  <a:pos x="445" y="734"/>
                </a:cxn>
                <a:cxn ang="0">
                  <a:pos x="683" y="561"/>
                </a:cxn>
                <a:cxn ang="0">
                  <a:pos x="737" y="371"/>
                </a:cxn>
                <a:cxn ang="0">
                  <a:pos x="696" y="548"/>
                </a:cxn>
                <a:cxn ang="0">
                  <a:pos x="741" y="371"/>
                </a:cxn>
                <a:cxn ang="0">
                  <a:pos x="588" y="326"/>
                </a:cxn>
                <a:cxn ang="0">
                  <a:pos x="534" y="222"/>
                </a:cxn>
                <a:cxn ang="0">
                  <a:pos x="583" y="293"/>
                </a:cxn>
                <a:cxn ang="0">
                  <a:pos x="511" y="200"/>
                </a:cxn>
                <a:cxn ang="0">
                  <a:pos x="404" y="152"/>
                </a:cxn>
                <a:cxn ang="0">
                  <a:pos x="448" y="159"/>
                </a:cxn>
                <a:cxn ang="0">
                  <a:pos x="370" y="149"/>
                </a:cxn>
                <a:cxn ang="0">
                  <a:pos x="359" y="150"/>
                </a:cxn>
                <a:cxn ang="0">
                  <a:pos x="246" y="187"/>
                </a:cxn>
                <a:cxn ang="0">
                  <a:pos x="262" y="172"/>
                </a:cxn>
                <a:cxn ang="0">
                  <a:pos x="370" y="149"/>
                </a:cxn>
                <a:cxn ang="0">
                  <a:pos x="158" y="305"/>
                </a:cxn>
                <a:cxn ang="0">
                  <a:pos x="148" y="325"/>
                </a:cxn>
                <a:cxn ang="0">
                  <a:pos x="203" y="219"/>
                </a:cxn>
                <a:cxn ang="0">
                  <a:pos x="144" y="371"/>
                </a:cxn>
                <a:cxn ang="0">
                  <a:pos x="171" y="467"/>
                </a:cxn>
                <a:cxn ang="0">
                  <a:pos x="189" y="506"/>
                </a:cxn>
                <a:cxn ang="0">
                  <a:pos x="145" y="394"/>
                </a:cxn>
                <a:cxn ang="0">
                  <a:pos x="274" y="571"/>
                </a:cxn>
                <a:cxn ang="0">
                  <a:pos x="359" y="597"/>
                </a:cxn>
                <a:cxn ang="0">
                  <a:pos x="244" y="559"/>
                </a:cxn>
                <a:cxn ang="0">
                  <a:pos x="370" y="593"/>
                </a:cxn>
                <a:cxn ang="0">
                  <a:pos x="437" y="583"/>
                </a:cxn>
                <a:cxn ang="0">
                  <a:pos x="530" y="530"/>
                </a:cxn>
                <a:cxn ang="0">
                  <a:pos x="426" y="590"/>
                </a:cxn>
                <a:cxn ang="0">
                  <a:pos x="554" y="495"/>
                </a:cxn>
                <a:cxn ang="0">
                  <a:pos x="592" y="382"/>
                </a:cxn>
                <a:cxn ang="0">
                  <a:pos x="574" y="469"/>
                </a:cxn>
                <a:cxn ang="0">
                  <a:pos x="597" y="371"/>
                </a:cxn>
              </a:cxnLst>
              <a:rect l="0" t="0" r="r" b="b"/>
              <a:pathLst>
                <a:path w="741" h="741"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737" y="371"/>
                  </a:moveTo>
                  <a:lnTo>
                    <a:pt x="736" y="352"/>
                  </a:lnTo>
                  <a:lnTo>
                    <a:pt x="735" y="333"/>
                  </a:lnTo>
                  <a:lnTo>
                    <a:pt x="732" y="315"/>
                  </a:lnTo>
                  <a:lnTo>
                    <a:pt x="729" y="297"/>
                  </a:lnTo>
                  <a:lnTo>
                    <a:pt x="725" y="280"/>
                  </a:lnTo>
                  <a:lnTo>
                    <a:pt x="720" y="262"/>
                  </a:lnTo>
                  <a:lnTo>
                    <a:pt x="715" y="245"/>
                  </a:lnTo>
                  <a:lnTo>
                    <a:pt x="708" y="228"/>
                  </a:lnTo>
                  <a:lnTo>
                    <a:pt x="701" y="212"/>
                  </a:lnTo>
                  <a:lnTo>
                    <a:pt x="693" y="196"/>
                  </a:lnTo>
                  <a:lnTo>
                    <a:pt x="683" y="181"/>
                  </a:lnTo>
                  <a:lnTo>
                    <a:pt x="674" y="166"/>
                  </a:lnTo>
                  <a:lnTo>
                    <a:pt x="663" y="152"/>
                  </a:lnTo>
                  <a:lnTo>
                    <a:pt x="653" y="137"/>
                  </a:lnTo>
                  <a:lnTo>
                    <a:pt x="641" y="124"/>
                  </a:lnTo>
                  <a:lnTo>
                    <a:pt x="629" y="112"/>
                  </a:lnTo>
                  <a:lnTo>
                    <a:pt x="632" y="109"/>
                  </a:lnTo>
                  <a:lnTo>
                    <a:pt x="644" y="121"/>
                  </a:lnTo>
                  <a:lnTo>
                    <a:pt x="656" y="135"/>
                  </a:lnTo>
                  <a:lnTo>
                    <a:pt x="667" y="150"/>
                  </a:lnTo>
                  <a:lnTo>
                    <a:pt x="677" y="164"/>
                  </a:lnTo>
                  <a:lnTo>
                    <a:pt x="688" y="179"/>
                  </a:lnTo>
                  <a:lnTo>
                    <a:pt x="696" y="194"/>
                  </a:lnTo>
                  <a:lnTo>
                    <a:pt x="705" y="210"/>
                  </a:lnTo>
                  <a:lnTo>
                    <a:pt x="712" y="227"/>
                  </a:lnTo>
                  <a:lnTo>
                    <a:pt x="719" y="243"/>
                  </a:lnTo>
                  <a:lnTo>
                    <a:pt x="724" y="260"/>
                  </a:lnTo>
                  <a:lnTo>
                    <a:pt x="729" y="279"/>
                  </a:lnTo>
                  <a:lnTo>
                    <a:pt x="733" y="296"/>
                  </a:lnTo>
                  <a:lnTo>
                    <a:pt x="737" y="315"/>
                  </a:lnTo>
                  <a:lnTo>
                    <a:pt x="739" y="333"/>
                  </a:lnTo>
                  <a:lnTo>
                    <a:pt x="740" y="352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629" y="112"/>
                  </a:moveTo>
                  <a:lnTo>
                    <a:pt x="617" y="100"/>
                  </a:lnTo>
                  <a:lnTo>
                    <a:pt x="603" y="88"/>
                  </a:lnTo>
                  <a:lnTo>
                    <a:pt x="590" y="77"/>
                  </a:lnTo>
                  <a:lnTo>
                    <a:pt x="575" y="67"/>
                  </a:lnTo>
                  <a:lnTo>
                    <a:pt x="561" y="58"/>
                  </a:lnTo>
                  <a:lnTo>
                    <a:pt x="544" y="49"/>
                  </a:lnTo>
                  <a:lnTo>
                    <a:pt x="529" y="41"/>
                  </a:lnTo>
                  <a:lnTo>
                    <a:pt x="513" y="34"/>
                  </a:lnTo>
                  <a:lnTo>
                    <a:pt x="496" y="27"/>
                  </a:lnTo>
                  <a:lnTo>
                    <a:pt x="479" y="22"/>
                  </a:lnTo>
                  <a:lnTo>
                    <a:pt x="462" y="17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7" y="6"/>
                  </a:lnTo>
                  <a:lnTo>
                    <a:pt x="389" y="5"/>
                  </a:lnTo>
                  <a:lnTo>
                    <a:pt x="370" y="4"/>
                  </a:lnTo>
                  <a:lnTo>
                    <a:pt x="370" y="0"/>
                  </a:lnTo>
                  <a:lnTo>
                    <a:pt x="389" y="1"/>
                  </a:lnTo>
                  <a:lnTo>
                    <a:pt x="408" y="2"/>
                  </a:lnTo>
                  <a:lnTo>
                    <a:pt x="426" y="4"/>
                  </a:lnTo>
                  <a:lnTo>
                    <a:pt x="445" y="8"/>
                  </a:lnTo>
                  <a:lnTo>
                    <a:pt x="463" y="13"/>
                  </a:lnTo>
                  <a:lnTo>
                    <a:pt x="481" y="18"/>
                  </a:lnTo>
                  <a:lnTo>
                    <a:pt x="498" y="23"/>
                  </a:lnTo>
                  <a:lnTo>
                    <a:pt x="514" y="30"/>
                  </a:lnTo>
                  <a:lnTo>
                    <a:pt x="531" y="37"/>
                  </a:lnTo>
                  <a:lnTo>
                    <a:pt x="546" y="45"/>
                  </a:lnTo>
                  <a:lnTo>
                    <a:pt x="563" y="54"/>
                  </a:lnTo>
                  <a:lnTo>
                    <a:pt x="578" y="64"/>
                  </a:lnTo>
                  <a:lnTo>
                    <a:pt x="592" y="74"/>
                  </a:lnTo>
                  <a:lnTo>
                    <a:pt x="606" y="85"/>
                  </a:lnTo>
                  <a:lnTo>
                    <a:pt x="619" y="97"/>
                  </a:lnTo>
                  <a:lnTo>
                    <a:pt x="632" y="109"/>
                  </a:lnTo>
                  <a:lnTo>
                    <a:pt x="629" y="112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70" y="4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370" y="4"/>
                  </a:moveTo>
                  <a:lnTo>
                    <a:pt x="352" y="5"/>
                  </a:lnTo>
                  <a:lnTo>
                    <a:pt x="333" y="6"/>
                  </a:lnTo>
                  <a:lnTo>
                    <a:pt x="315" y="9"/>
                  </a:lnTo>
                  <a:lnTo>
                    <a:pt x="296" y="13"/>
                  </a:lnTo>
                  <a:lnTo>
                    <a:pt x="278" y="17"/>
                  </a:lnTo>
                  <a:lnTo>
                    <a:pt x="261" y="22"/>
                  </a:lnTo>
                  <a:lnTo>
                    <a:pt x="244" y="27"/>
                  </a:lnTo>
                  <a:lnTo>
                    <a:pt x="228" y="34"/>
                  </a:lnTo>
                  <a:lnTo>
                    <a:pt x="212" y="41"/>
                  </a:lnTo>
                  <a:lnTo>
                    <a:pt x="196" y="49"/>
                  </a:lnTo>
                  <a:lnTo>
                    <a:pt x="181" y="58"/>
                  </a:lnTo>
                  <a:lnTo>
                    <a:pt x="165" y="67"/>
                  </a:lnTo>
                  <a:lnTo>
                    <a:pt x="151" y="77"/>
                  </a:lnTo>
                  <a:lnTo>
                    <a:pt x="137" y="88"/>
                  </a:lnTo>
                  <a:lnTo>
                    <a:pt x="124" y="100"/>
                  </a:lnTo>
                  <a:lnTo>
                    <a:pt x="111" y="112"/>
                  </a:lnTo>
                  <a:lnTo>
                    <a:pt x="108" y="109"/>
                  </a:lnTo>
                  <a:lnTo>
                    <a:pt x="121" y="97"/>
                  </a:lnTo>
                  <a:lnTo>
                    <a:pt x="134" y="85"/>
                  </a:lnTo>
                  <a:lnTo>
                    <a:pt x="148" y="74"/>
                  </a:lnTo>
                  <a:lnTo>
                    <a:pt x="163" y="64"/>
                  </a:lnTo>
                  <a:lnTo>
                    <a:pt x="179" y="54"/>
                  </a:lnTo>
                  <a:lnTo>
                    <a:pt x="194" y="45"/>
                  </a:lnTo>
                  <a:lnTo>
                    <a:pt x="210" y="37"/>
                  </a:lnTo>
                  <a:lnTo>
                    <a:pt x="226" y="30"/>
                  </a:lnTo>
                  <a:lnTo>
                    <a:pt x="243" y="23"/>
                  </a:lnTo>
                  <a:lnTo>
                    <a:pt x="260" y="18"/>
                  </a:lnTo>
                  <a:lnTo>
                    <a:pt x="277" y="13"/>
                  </a:lnTo>
                  <a:lnTo>
                    <a:pt x="295" y="8"/>
                  </a:lnTo>
                  <a:lnTo>
                    <a:pt x="314" y="4"/>
                  </a:lnTo>
                  <a:lnTo>
                    <a:pt x="333" y="2"/>
                  </a:lnTo>
                  <a:lnTo>
                    <a:pt x="351" y="1"/>
                  </a:lnTo>
                  <a:lnTo>
                    <a:pt x="370" y="0"/>
                  </a:lnTo>
                  <a:lnTo>
                    <a:pt x="370" y="4"/>
                  </a:lnTo>
                  <a:close/>
                  <a:moveTo>
                    <a:pt x="111" y="112"/>
                  </a:moveTo>
                  <a:lnTo>
                    <a:pt x="99" y="124"/>
                  </a:lnTo>
                  <a:lnTo>
                    <a:pt x="88" y="137"/>
                  </a:lnTo>
                  <a:lnTo>
                    <a:pt x="77" y="152"/>
                  </a:lnTo>
                  <a:lnTo>
                    <a:pt x="67" y="166"/>
                  </a:lnTo>
                  <a:lnTo>
                    <a:pt x="57" y="181"/>
                  </a:lnTo>
                  <a:lnTo>
                    <a:pt x="49" y="196"/>
                  </a:lnTo>
                  <a:lnTo>
                    <a:pt x="41" y="212"/>
                  </a:lnTo>
                  <a:lnTo>
                    <a:pt x="32" y="228"/>
                  </a:lnTo>
                  <a:lnTo>
                    <a:pt x="26" y="245"/>
                  </a:lnTo>
                  <a:lnTo>
                    <a:pt x="20" y="262"/>
                  </a:lnTo>
                  <a:lnTo>
                    <a:pt x="15" y="280"/>
                  </a:lnTo>
                  <a:lnTo>
                    <a:pt x="11" y="297"/>
                  </a:lnTo>
                  <a:lnTo>
                    <a:pt x="8" y="315"/>
                  </a:lnTo>
                  <a:lnTo>
                    <a:pt x="6" y="333"/>
                  </a:lnTo>
                  <a:lnTo>
                    <a:pt x="4" y="352"/>
                  </a:lnTo>
                  <a:lnTo>
                    <a:pt x="4" y="371"/>
                  </a:lnTo>
                  <a:lnTo>
                    <a:pt x="0" y="371"/>
                  </a:lnTo>
                  <a:lnTo>
                    <a:pt x="0" y="352"/>
                  </a:lnTo>
                  <a:lnTo>
                    <a:pt x="2" y="333"/>
                  </a:lnTo>
                  <a:lnTo>
                    <a:pt x="4" y="315"/>
                  </a:lnTo>
                  <a:lnTo>
                    <a:pt x="7" y="296"/>
                  </a:lnTo>
                  <a:lnTo>
                    <a:pt x="11" y="279"/>
                  </a:lnTo>
                  <a:lnTo>
                    <a:pt x="16" y="260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0"/>
                  </a:lnTo>
                  <a:lnTo>
                    <a:pt x="45" y="194"/>
                  </a:lnTo>
                  <a:lnTo>
                    <a:pt x="54" y="179"/>
                  </a:lnTo>
                  <a:lnTo>
                    <a:pt x="63" y="164"/>
                  </a:lnTo>
                  <a:lnTo>
                    <a:pt x="74" y="150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8" y="109"/>
                  </a:lnTo>
                  <a:lnTo>
                    <a:pt x="111" y="112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71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4" y="371"/>
                  </a:moveTo>
                  <a:lnTo>
                    <a:pt x="4" y="389"/>
                  </a:lnTo>
                  <a:lnTo>
                    <a:pt x="6" y="409"/>
                  </a:lnTo>
                  <a:lnTo>
                    <a:pt x="8" y="427"/>
                  </a:lnTo>
                  <a:lnTo>
                    <a:pt x="11" y="445"/>
                  </a:lnTo>
                  <a:lnTo>
                    <a:pt x="15" y="462"/>
                  </a:lnTo>
                  <a:lnTo>
                    <a:pt x="20" y="480"/>
                  </a:lnTo>
                  <a:lnTo>
                    <a:pt x="26" y="497"/>
                  </a:lnTo>
                  <a:lnTo>
                    <a:pt x="32" y="513"/>
                  </a:lnTo>
                  <a:lnTo>
                    <a:pt x="41" y="529"/>
                  </a:lnTo>
                  <a:lnTo>
                    <a:pt x="49" y="546"/>
                  </a:lnTo>
                  <a:lnTo>
                    <a:pt x="57" y="561"/>
                  </a:lnTo>
                  <a:lnTo>
                    <a:pt x="67" y="576"/>
                  </a:lnTo>
                  <a:lnTo>
                    <a:pt x="77" y="590"/>
                  </a:lnTo>
                  <a:lnTo>
                    <a:pt x="88" y="604"/>
                  </a:lnTo>
                  <a:lnTo>
                    <a:pt x="99" y="617"/>
                  </a:lnTo>
                  <a:lnTo>
                    <a:pt x="111" y="630"/>
                  </a:lnTo>
                  <a:lnTo>
                    <a:pt x="108" y="632"/>
                  </a:lnTo>
                  <a:lnTo>
                    <a:pt x="96" y="620"/>
                  </a:lnTo>
                  <a:lnTo>
                    <a:pt x="85" y="606"/>
                  </a:lnTo>
                  <a:lnTo>
                    <a:pt x="74" y="592"/>
                  </a:lnTo>
                  <a:lnTo>
                    <a:pt x="63" y="578"/>
                  </a:lnTo>
                  <a:lnTo>
                    <a:pt x="54" y="563"/>
                  </a:lnTo>
                  <a:lnTo>
                    <a:pt x="45" y="548"/>
                  </a:lnTo>
                  <a:lnTo>
                    <a:pt x="36" y="531"/>
                  </a:lnTo>
                  <a:lnTo>
                    <a:pt x="29" y="515"/>
                  </a:lnTo>
                  <a:lnTo>
                    <a:pt x="22" y="498"/>
                  </a:lnTo>
                  <a:lnTo>
                    <a:pt x="16" y="481"/>
                  </a:lnTo>
                  <a:lnTo>
                    <a:pt x="11" y="463"/>
                  </a:lnTo>
                  <a:lnTo>
                    <a:pt x="7" y="446"/>
                  </a:lnTo>
                  <a:lnTo>
                    <a:pt x="4" y="428"/>
                  </a:lnTo>
                  <a:lnTo>
                    <a:pt x="2" y="409"/>
                  </a:lnTo>
                  <a:lnTo>
                    <a:pt x="0" y="389"/>
                  </a:lnTo>
                  <a:lnTo>
                    <a:pt x="0" y="371"/>
                  </a:lnTo>
                  <a:lnTo>
                    <a:pt x="4" y="371"/>
                  </a:lnTo>
                  <a:close/>
                  <a:moveTo>
                    <a:pt x="111" y="630"/>
                  </a:moveTo>
                  <a:lnTo>
                    <a:pt x="124" y="642"/>
                  </a:lnTo>
                  <a:lnTo>
                    <a:pt x="137" y="653"/>
                  </a:lnTo>
                  <a:lnTo>
                    <a:pt x="151" y="664"/>
                  </a:lnTo>
                  <a:lnTo>
                    <a:pt x="165" y="675"/>
                  </a:lnTo>
                  <a:lnTo>
                    <a:pt x="181" y="684"/>
                  </a:lnTo>
                  <a:lnTo>
                    <a:pt x="196" y="693"/>
                  </a:lnTo>
                  <a:lnTo>
                    <a:pt x="212" y="701"/>
                  </a:lnTo>
                  <a:lnTo>
                    <a:pt x="228" y="708"/>
                  </a:lnTo>
                  <a:lnTo>
                    <a:pt x="244" y="715"/>
                  </a:lnTo>
                  <a:lnTo>
                    <a:pt x="261" y="721"/>
                  </a:lnTo>
                  <a:lnTo>
                    <a:pt x="278" y="725"/>
                  </a:lnTo>
                  <a:lnTo>
                    <a:pt x="296" y="730"/>
                  </a:lnTo>
                  <a:lnTo>
                    <a:pt x="315" y="733"/>
                  </a:lnTo>
                  <a:lnTo>
                    <a:pt x="333" y="735"/>
                  </a:lnTo>
                  <a:lnTo>
                    <a:pt x="352" y="736"/>
                  </a:lnTo>
                  <a:lnTo>
                    <a:pt x="370" y="737"/>
                  </a:lnTo>
                  <a:lnTo>
                    <a:pt x="370" y="741"/>
                  </a:lnTo>
                  <a:lnTo>
                    <a:pt x="351" y="741"/>
                  </a:lnTo>
                  <a:lnTo>
                    <a:pt x="333" y="739"/>
                  </a:lnTo>
                  <a:lnTo>
                    <a:pt x="314" y="737"/>
                  </a:lnTo>
                  <a:lnTo>
                    <a:pt x="295" y="734"/>
                  </a:lnTo>
                  <a:lnTo>
                    <a:pt x="277" y="730"/>
                  </a:lnTo>
                  <a:lnTo>
                    <a:pt x="260" y="725"/>
                  </a:lnTo>
                  <a:lnTo>
                    <a:pt x="243" y="719"/>
                  </a:lnTo>
                  <a:lnTo>
                    <a:pt x="226" y="712"/>
                  </a:lnTo>
                  <a:lnTo>
                    <a:pt x="210" y="705"/>
                  </a:lnTo>
                  <a:lnTo>
                    <a:pt x="194" y="697"/>
                  </a:lnTo>
                  <a:lnTo>
                    <a:pt x="179" y="688"/>
                  </a:lnTo>
                  <a:lnTo>
                    <a:pt x="163" y="678"/>
                  </a:lnTo>
                  <a:lnTo>
                    <a:pt x="148" y="668"/>
                  </a:lnTo>
                  <a:lnTo>
                    <a:pt x="134" y="656"/>
                  </a:lnTo>
                  <a:lnTo>
                    <a:pt x="121" y="645"/>
                  </a:lnTo>
                  <a:lnTo>
                    <a:pt x="108" y="632"/>
                  </a:lnTo>
                  <a:lnTo>
                    <a:pt x="111" y="630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70" y="737"/>
                  </a:lnTo>
                  <a:lnTo>
                    <a:pt x="370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370" y="737"/>
                  </a:moveTo>
                  <a:lnTo>
                    <a:pt x="389" y="736"/>
                  </a:lnTo>
                  <a:lnTo>
                    <a:pt x="407" y="735"/>
                  </a:lnTo>
                  <a:lnTo>
                    <a:pt x="426" y="733"/>
                  </a:lnTo>
                  <a:lnTo>
                    <a:pt x="444" y="730"/>
                  </a:lnTo>
                  <a:lnTo>
                    <a:pt x="462" y="726"/>
                  </a:lnTo>
                  <a:lnTo>
                    <a:pt x="479" y="721"/>
                  </a:lnTo>
                  <a:lnTo>
                    <a:pt x="496" y="715"/>
                  </a:lnTo>
                  <a:lnTo>
                    <a:pt x="513" y="708"/>
                  </a:lnTo>
                  <a:lnTo>
                    <a:pt x="529" y="701"/>
                  </a:lnTo>
                  <a:lnTo>
                    <a:pt x="544" y="693"/>
                  </a:lnTo>
                  <a:lnTo>
                    <a:pt x="561" y="684"/>
                  </a:lnTo>
                  <a:lnTo>
                    <a:pt x="575" y="675"/>
                  </a:lnTo>
                  <a:lnTo>
                    <a:pt x="590" y="664"/>
                  </a:lnTo>
                  <a:lnTo>
                    <a:pt x="603" y="653"/>
                  </a:lnTo>
                  <a:lnTo>
                    <a:pt x="617" y="642"/>
                  </a:lnTo>
                  <a:lnTo>
                    <a:pt x="629" y="629"/>
                  </a:lnTo>
                  <a:lnTo>
                    <a:pt x="632" y="632"/>
                  </a:lnTo>
                  <a:lnTo>
                    <a:pt x="619" y="645"/>
                  </a:lnTo>
                  <a:lnTo>
                    <a:pt x="606" y="656"/>
                  </a:lnTo>
                  <a:lnTo>
                    <a:pt x="592" y="668"/>
                  </a:lnTo>
                  <a:lnTo>
                    <a:pt x="578" y="678"/>
                  </a:lnTo>
                  <a:lnTo>
                    <a:pt x="563" y="688"/>
                  </a:lnTo>
                  <a:lnTo>
                    <a:pt x="546" y="697"/>
                  </a:lnTo>
                  <a:lnTo>
                    <a:pt x="531" y="705"/>
                  </a:lnTo>
                  <a:lnTo>
                    <a:pt x="514" y="712"/>
                  </a:lnTo>
                  <a:lnTo>
                    <a:pt x="498" y="719"/>
                  </a:lnTo>
                  <a:lnTo>
                    <a:pt x="481" y="725"/>
                  </a:lnTo>
                  <a:lnTo>
                    <a:pt x="463" y="730"/>
                  </a:lnTo>
                  <a:lnTo>
                    <a:pt x="445" y="734"/>
                  </a:lnTo>
                  <a:lnTo>
                    <a:pt x="426" y="737"/>
                  </a:lnTo>
                  <a:lnTo>
                    <a:pt x="408" y="739"/>
                  </a:lnTo>
                  <a:lnTo>
                    <a:pt x="389" y="741"/>
                  </a:lnTo>
                  <a:lnTo>
                    <a:pt x="370" y="741"/>
                  </a:lnTo>
                  <a:lnTo>
                    <a:pt x="370" y="737"/>
                  </a:lnTo>
                  <a:close/>
                  <a:moveTo>
                    <a:pt x="629" y="629"/>
                  </a:moveTo>
                  <a:lnTo>
                    <a:pt x="641" y="617"/>
                  </a:lnTo>
                  <a:lnTo>
                    <a:pt x="653" y="604"/>
                  </a:lnTo>
                  <a:lnTo>
                    <a:pt x="663" y="590"/>
                  </a:lnTo>
                  <a:lnTo>
                    <a:pt x="674" y="576"/>
                  </a:lnTo>
                  <a:lnTo>
                    <a:pt x="683" y="561"/>
                  </a:lnTo>
                  <a:lnTo>
                    <a:pt x="693" y="546"/>
                  </a:lnTo>
                  <a:lnTo>
                    <a:pt x="701" y="529"/>
                  </a:lnTo>
                  <a:lnTo>
                    <a:pt x="708" y="513"/>
                  </a:lnTo>
                  <a:lnTo>
                    <a:pt x="715" y="497"/>
                  </a:lnTo>
                  <a:lnTo>
                    <a:pt x="720" y="480"/>
                  </a:lnTo>
                  <a:lnTo>
                    <a:pt x="725" y="462"/>
                  </a:lnTo>
                  <a:lnTo>
                    <a:pt x="729" y="445"/>
                  </a:lnTo>
                  <a:lnTo>
                    <a:pt x="732" y="427"/>
                  </a:lnTo>
                  <a:lnTo>
                    <a:pt x="735" y="409"/>
                  </a:lnTo>
                  <a:lnTo>
                    <a:pt x="736" y="389"/>
                  </a:lnTo>
                  <a:lnTo>
                    <a:pt x="737" y="371"/>
                  </a:lnTo>
                  <a:lnTo>
                    <a:pt x="741" y="371"/>
                  </a:lnTo>
                  <a:lnTo>
                    <a:pt x="740" y="389"/>
                  </a:lnTo>
                  <a:lnTo>
                    <a:pt x="739" y="409"/>
                  </a:lnTo>
                  <a:lnTo>
                    <a:pt x="737" y="428"/>
                  </a:lnTo>
                  <a:lnTo>
                    <a:pt x="733" y="446"/>
                  </a:lnTo>
                  <a:lnTo>
                    <a:pt x="729" y="463"/>
                  </a:lnTo>
                  <a:lnTo>
                    <a:pt x="724" y="481"/>
                  </a:lnTo>
                  <a:lnTo>
                    <a:pt x="719" y="498"/>
                  </a:lnTo>
                  <a:lnTo>
                    <a:pt x="712" y="515"/>
                  </a:lnTo>
                  <a:lnTo>
                    <a:pt x="705" y="531"/>
                  </a:lnTo>
                  <a:lnTo>
                    <a:pt x="696" y="548"/>
                  </a:lnTo>
                  <a:lnTo>
                    <a:pt x="688" y="563"/>
                  </a:lnTo>
                  <a:lnTo>
                    <a:pt x="677" y="578"/>
                  </a:lnTo>
                  <a:lnTo>
                    <a:pt x="667" y="592"/>
                  </a:lnTo>
                  <a:lnTo>
                    <a:pt x="656" y="606"/>
                  </a:lnTo>
                  <a:lnTo>
                    <a:pt x="644" y="620"/>
                  </a:lnTo>
                  <a:lnTo>
                    <a:pt x="632" y="632"/>
                  </a:lnTo>
                  <a:lnTo>
                    <a:pt x="629" y="629"/>
                  </a:lnTo>
                  <a:close/>
                  <a:moveTo>
                    <a:pt x="737" y="371"/>
                  </a:moveTo>
                  <a:lnTo>
                    <a:pt x="737" y="371"/>
                  </a:lnTo>
                  <a:lnTo>
                    <a:pt x="741" y="371"/>
                  </a:lnTo>
                  <a:lnTo>
                    <a:pt x="741" y="371"/>
                  </a:lnTo>
                  <a:lnTo>
                    <a:pt x="737" y="371"/>
                  </a:lnTo>
                  <a:close/>
                  <a:moveTo>
                    <a:pt x="592" y="371"/>
                  </a:moveTo>
                  <a:lnTo>
                    <a:pt x="592" y="371"/>
                  </a:lnTo>
                  <a:lnTo>
                    <a:pt x="597" y="371"/>
                  </a:lnTo>
                  <a:lnTo>
                    <a:pt x="597" y="371"/>
                  </a:lnTo>
                  <a:lnTo>
                    <a:pt x="592" y="371"/>
                  </a:lnTo>
                  <a:close/>
                  <a:moveTo>
                    <a:pt x="592" y="371"/>
                  </a:moveTo>
                  <a:lnTo>
                    <a:pt x="592" y="359"/>
                  </a:lnTo>
                  <a:lnTo>
                    <a:pt x="591" y="348"/>
                  </a:lnTo>
                  <a:lnTo>
                    <a:pt x="590" y="337"/>
                  </a:lnTo>
                  <a:lnTo>
                    <a:pt x="588" y="326"/>
                  </a:lnTo>
                  <a:lnTo>
                    <a:pt x="585" y="316"/>
                  </a:lnTo>
                  <a:lnTo>
                    <a:pt x="583" y="305"/>
                  </a:lnTo>
                  <a:lnTo>
                    <a:pt x="579" y="295"/>
                  </a:lnTo>
                  <a:lnTo>
                    <a:pt x="575" y="285"/>
                  </a:lnTo>
                  <a:lnTo>
                    <a:pt x="571" y="275"/>
                  </a:lnTo>
                  <a:lnTo>
                    <a:pt x="566" y="265"/>
                  </a:lnTo>
                  <a:lnTo>
                    <a:pt x="561" y="255"/>
                  </a:lnTo>
                  <a:lnTo>
                    <a:pt x="554" y="246"/>
                  </a:lnTo>
                  <a:lnTo>
                    <a:pt x="548" y="238"/>
                  </a:lnTo>
                  <a:lnTo>
                    <a:pt x="541" y="230"/>
                  </a:lnTo>
                  <a:lnTo>
                    <a:pt x="534" y="222"/>
                  </a:lnTo>
                  <a:lnTo>
                    <a:pt x="527" y="214"/>
                  </a:lnTo>
                  <a:lnTo>
                    <a:pt x="530" y="211"/>
                  </a:lnTo>
                  <a:lnTo>
                    <a:pt x="537" y="219"/>
                  </a:lnTo>
                  <a:lnTo>
                    <a:pt x="544" y="227"/>
                  </a:lnTo>
                  <a:lnTo>
                    <a:pt x="551" y="235"/>
                  </a:lnTo>
                  <a:lnTo>
                    <a:pt x="558" y="244"/>
                  </a:lnTo>
                  <a:lnTo>
                    <a:pt x="564" y="253"/>
                  </a:lnTo>
                  <a:lnTo>
                    <a:pt x="569" y="263"/>
                  </a:lnTo>
                  <a:lnTo>
                    <a:pt x="574" y="273"/>
                  </a:lnTo>
                  <a:lnTo>
                    <a:pt x="579" y="283"/>
                  </a:lnTo>
                  <a:lnTo>
                    <a:pt x="583" y="293"/>
                  </a:lnTo>
                  <a:lnTo>
                    <a:pt x="586" y="304"/>
                  </a:lnTo>
                  <a:lnTo>
                    <a:pt x="590" y="315"/>
                  </a:lnTo>
                  <a:lnTo>
                    <a:pt x="592" y="325"/>
                  </a:lnTo>
                  <a:lnTo>
                    <a:pt x="594" y="336"/>
                  </a:lnTo>
                  <a:lnTo>
                    <a:pt x="595" y="348"/>
                  </a:lnTo>
                  <a:lnTo>
                    <a:pt x="596" y="359"/>
                  </a:lnTo>
                  <a:lnTo>
                    <a:pt x="597" y="371"/>
                  </a:lnTo>
                  <a:lnTo>
                    <a:pt x="592" y="371"/>
                  </a:lnTo>
                  <a:close/>
                  <a:moveTo>
                    <a:pt x="527" y="214"/>
                  </a:moveTo>
                  <a:lnTo>
                    <a:pt x="519" y="207"/>
                  </a:lnTo>
                  <a:lnTo>
                    <a:pt x="511" y="200"/>
                  </a:lnTo>
                  <a:lnTo>
                    <a:pt x="503" y="193"/>
                  </a:lnTo>
                  <a:lnTo>
                    <a:pt x="494" y="187"/>
                  </a:lnTo>
                  <a:lnTo>
                    <a:pt x="485" y="181"/>
                  </a:lnTo>
                  <a:lnTo>
                    <a:pt x="476" y="176"/>
                  </a:lnTo>
                  <a:lnTo>
                    <a:pt x="467" y="171"/>
                  </a:lnTo>
                  <a:lnTo>
                    <a:pt x="457" y="167"/>
                  </a:lnTo>
                  <a:lnTo>
                    <a:pt x="447" y="163"/>
                  </a:lnTo>
                  <a:lnTo>
                    <a:pt x="437" y="159"/>
                  </a:lnTo>
                  <a:lnTo>
                    <a:pt x="425" y="156"/>
                  </a:lnTo>
                  <a:lnTo>
                    <a:pt x="415" y="154"/>
                  </a:lnTo>
                  <a:lnTo>
                    <a:pt x="404" y="152"/>
                  </a:lnTo>
                  <a:lnTo>
                    <a:pt x="393" y="151"/>
                  </a:lnTo>
                  <a:lnTo>
                    <a:pt x="382" y="150"/>
                  </a:lnTo>
                  <a:lnTo>
                    <a:pt x="370" y="149"/>
                  </a:lnTo>
                  <a:lnTo>
                    <a:pt x="370" y="145"/>
                  </a:lnTo>
                  <a:lnTo>
                    <a:pt x="382" y="146"/>
                  </a:lnTo>
                  <a:lnTo>
                    <a:pt x="393" y="146"/>
                  </a:lnTo>
                  <a:lnTo>
                    <a:pt x="404" y="148"/>
                  </a:lnTo>
                  <a:lnTo>
                    <a:pt x="415" y="150"/>
                  </a:lnTo>
                  <a:lnTo>
                    <a:pt x="426" y="152"/>
                  </a:lnTo>
                  <a:lnTo>
                    <a:pt x="438" y="155"/>
                  </a:lnTo>
                  <a:lnTo>
                    <a:pt x="448" y="159"/>
                  </a:lnTo>
                  <a:lnTo>
                    <a:pt x="459" y="163"/>
                  </a:lnTo>
                  <a:lnTo>
                    <a:pt x="468" y="167"/>
                  </a:lnTo>
                  <a:lnTo>
                    <a:pt x="478" y="172"/>
                  </a:lnTo>
                  <a:lnTo>
                    <a:pt x="488" y="178"/>
                  </a:lnTo>
                  <a:lnTo>
                    <a:pt x="497" y="184"/>
                  </a:lnTo>
                  <a:lnTo>
                    <a:pt x="505" y="190"/>
                  </a:lnTo>
                  <a:lnTo>
                    <a:pt x="514" y="196"/>
                  </a:lnTo>
                  <a:lnTo>
                    <a:pt x="522" y="204"/>
                  </a:lnTo>
                  <a:lnTo>
                    <a:pt x="530" y="211"/>
                  </a:lnTo>
                  <a:lnTo>
                    <a:pt x="527" y="214"/>
                  </a:lnTo>
                  <a:close/>
                  <a:moveTo>
                    <a:pt x="370" y="149"/>
                  </a:moveTo>
                  <a:lnTo>
                    <a:pt x="370" y="149"/>
                  </a:lnTo>
                  <a:lnTo>
                    <a:pt x="370" y="145"/>
                  </a:lnTo>
                  <a:lnTo>
                    <a:pt x="370" y="145"/>
                  </a:lnTo>
                  <a:lnTo>
                    <a:pt x="370" y="149"/>
                  </a:lnTo>
                  <a:close/>
                  <a:moveTo>
                    <a:pt x="370" y="149"/>
                  </a:moveTo>
                  <a:lnTo>
                    <a:pt x="370" y="149"/>
                  </a:lnTo>
                  <a:lnTo>
                    <a:pt x="370" y="145"/>
                  </a:lnTo>
                  <a:lnTo>
                    <a:pt x="370" y="145"/>
                  </a:lnTo>
                  <a:lnTo>
                    <a:pt x="370" y="149"/>
                  </a:lnTo>
                  <a:close/>
                  <a:moveTo>
                    <a:pt x="370" y="149"/>
                  </a:moveTo>
                  <a:lnTo>
                    <a:pt x="359" y="150"/>
                  </a:lnTo>
                  <a:lnTo>
                    <a:pt x="348" y="151"/>
                  </a:lnTo>
                  <a:lnTo>
                    <a:pt x="337" y="152"/>
                  </a:lnTo>
                  <a:lnTo>
                    <a:pt x="326" y="154"/>
                  </a:lnTo>
                  <a:lnTo>
                    <a:pt x="315" y="156"/>
                  </a:lnTo>
                  <a:lnTo>
                    <a:pt x="305" y="159"/>
                  </a:lnTo>
                  <a:lnTo>
                    <a:pt x="294" y="163"/>
                  </a:lnTo>
                  <a:lnTo>
                    <a:pt x="284" y="167"/>
                  </a:lnTo>
                  <a:lnTo>
                    <a:pt x="274" y="171"/>
                  </a:lnTo>
                  <a:lnTo>
                    <a:pt x="264" y="176"/>
                  </a:lnTo>
                  <a:lnTo>
                    <a:pt x="255" y="181"/>
                  </a:lnTo>
                  <a:lnTo>
                    <a:pt x="246" y="187"/>
                  </a:lnTo>
                  <a:lnTo>
                    <a:pt x="238" y="193"/>
                  </a:lnTo>
                  <a:lnTo>
                    <a:pt x="229" y="200"/>
                  </a:lnTo>
                  <a:lnTo>
                    <a:pt x="221" y="207"/>
                  </a:lnTo>
                  <a:lnTo>
                    <a:pt x="214" y="214"/>
                  </a:lnTo>
                  <a:lnTo>
                    <a:pt x="211" y="211"/>
                  </a:lnTo>
                  <a:lnTo>
                    <a:pt x="218" y="204"/>
                  </a:lnTo>
                  <a:lnTo>
                    <a:pt x="227" y="196"/>
                  </a:lnTo>
                  <a:lnTo>
                    <a:pt x="235" y="190"/>
                  </a:lnTo>
                  <a:lnTo>
                    <a:pt x="244" y="184"/>
                  </a:lnTo>
                  <a:lnTo>
                    <a:pt x="253" y="178"/>
                  </a:lnTo>
                  <a:lnTo>
                    <a:pt x="262" y="172"/>
                  </a:lnTo>
                  <a:lnTo>
                    <a:pt x="272" y="167"/>
                  </a:lnTo>
                  <a:lnTo>
                    <a:pt x="282" y="163"/>
                  </a:lnTo>
                  <a:lnTo>
                    <a:pt x="292" y="159"/>
                  </a:lnTo>
                  <a:lnTo>
                    <a:pt x="304" y="155"/>
                  </a:lnTo>
                  <a:lnTo>
                    <a:pt x="314" y="152"/>
                  </a:lnTo>
                  <a:lnTo>
                    <a:pt x="325" y="150"/>
                  </a:lnTo>
                  <a:lnTo>
                    <a:pt x="336" y="148"/>
                  </a:lnTo>
                  <a:lnTo>
                    <a:pt x="347" y="146"/>
                  </a:lnTo>
                  <a:lnTo>
                    <a:pt x="359" y="146"/>
                  </a:lnTo>
                  <a:lnTo>
                    <a:pt x="370" y="145"/>
                  </a:lnTo>
                  <a:lnTo>
                    <a:pt x="370" y="149"/>
                  </a:lnTo>
                  <a:close/>
                  <a:moveTo>
                    <a:pt x="214" y="214"/>
                  </a:moveTo>
                  <a:lnTo>
                    <a:pt x="206" y="222"/>
                  </a:lnTo>
                  <a:lnTo>
                    <a:pt x="199" y="230"/>
                  </a:lnTo>
                  <a:lnTo>
                    <a:pt x="193" y="238"/>
                  </a:lnTo>
                  <a:lnTo>
                    <a:pt x="187" y="246"/>
                  </a:lnTo>
                  <a:lnTo>
                    <a:pt x="181" y="255"/>
                  </a:lnTo>
                  <a:lnTo>
                    <a:pt x="176" y="265"/>
                  </a:lnTo>
                  <a:lnTo>
                    <a:pt x="171" y="275"/>
                  </a:lnTo>
                  <a:lnTo>
                    <a:pt x="165" y="285"/>
                  </a:lnTo>
                  <a:lnTo>
                    <a:pt x="161" y="295"/>
                  </a:lnTo>
                  <a:lnTo>
                    <a:pt x="158" y="305"/>
                  </a:lnTo>
                  <a:lnTo>
                    <a:pt x="155" y="316"/>
                  </a:lnTo>
                  <a:lnTo>
                    <a:pt x="153" y="326"/>
                  </a:lnTo>
                  <a:lnTo>
                    <a:pt x="151" y="337"/>
                  </a:lnTo>
                  <a:lnTo>
                    <a:pt x="149" y="348"/>
                  </a:lnTo>
                  <a:lnTo>
                    <a:pt x="148" y="359"/>
                  </a:lnTo>
                  <a:lnTo>
                    <a:pt x="148" y="371"/>
                  </a:lnTo>
                  <a:lnTo>
                    <a:pt x="144" y="371"/>
                  </a:lnTo>
                  <a:lnTo>
                    <a:pt x="144" y="359"/>
                  </a:lnTo>
                  <a:lnTo>
                    <a:pt x="145" y="348"/>
                  </a:lnTo>
                  <a:lnTo>
                    <a:pt x="147" y="336"/>
                  </a:lnTo>
                  <a:lnTo>
                    <a:pt x="148" y="325"/>
                  </a:lnTo>
                  <a:lnTo>
                    <a:pt x="151" y="315"/>
                  </a:lnTo>
                  <a:lnTo>
                    <a:pt x="154" y="304"/>
                  </a:lnTo>
                  <a:lnTo>
                    <a:pt x="158" y="293"/>
                  </a:lnTo>
                  <a:lnTo>
                    <a:pt x="162" y="283"/>
                  </a:lnTo>
                  <a:lnTo>
                    <a:pt x="166" y="273"/>
                  </a:lnTo>
                  <a:lnTo>
                    <a:pt x="172" y="263"/>
                  </a:lnTo>
                  <a:lnTo>
                    <a:pt x="177" y="253"/>
                  </a:lnTo>
                  <a:lnTo>
                    <a:pt x="183" y="244"/>
                  </a:lnTo>
                  <a:lnTo>
                    <a:pt x="189" y="235"/>
                  </a:lnTo>
                  <a:lnTo>
                    <a:pt x="196" y="227"/>
                  </a:lnTo>
                  <a:lnTo>
                    <a:pt x="203" y="219"/>
                  </a:lnTo>
                  <a:lnTo>
                    <a:pt x="211" y="211"/>
                  </a:lnTo>
                  <a:lnTo>
                    <a:pt x="214" y="214"/>
                  </a:lnTo>
                  <a:close/>
                  <a:moveTo>
                    <a:pt x="148" y="371"/>
                  </a:moveTo>
                  <a:lnTo>
                    <a:pt x="148" y="371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8" y="371"/>
                  </a:lnTo>
                  <a:close/>
                  <a:moveTo>
                    <a:pt x="148" y="371"/>
                  </a:moveTo>
                  <a:lnTo>
                    <a:pt x="148" y="371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8" y="371"/>
                  </a:lnTo>
                  <a:close/>
                  <a:moveTo>
                    <a:pt x="148" y="371"/>
                  </a:moveTo>
                  <a:lnTo>
                    <a:pt x="148" y="382"/>
                  </a:lnTo>
                  <a:lnTo>
                    <a:pt x="149" y="393"/>
                  </a:lnTo>
                  <a:lnTo>
                    <a:pt x="151" y="405"/>
                  </a:lnTo>
                  <a:lnTo>
                    <a:pt x="153" y="416"/>
                  </a:lnTo>
                  <a:lnTo>
                    <a:pt x="155" y="427"/>
                  </a:lnTo>
                  <a:lnTo>
                    <a:pt x="158" y="437"/>
                  </a:lnTo>
                  <a:lnTo>
                    <a:pt x="161" y="447"/>
                  </a:lnTo>
                  <a:lnTo>
                    <a:pt x="165" y="457"/>
                  </a:lnTo>
                  <a:lnTo>
                    <a:pt x="171" y="467"/>
                  </a:lnTo>
                  <a:lnTo>
                    <a:pt x="176" y="476"/>
                  </a:lnTo>
                  <a:lnTo>
                    <a:pt x="181" y="486"/>
                  </a:lnTo>
                  <a:lnTo>
                    <a:pt x="187" y="495"/>
                  </a:lnTo>
                  <a:lnTo>
                    <a:pt x="193" y="503"/>
                  </a:lnTo>
                  <a:lnTo>
                    <a:pt x="199" y="512"/>
                  </a:lnTo>
                  <a:lnTo>
                    <a:pt x="206" y="520"/>
                  </a:lnTo>
                  <a:lnTo>
                    <a:pt x="214" y="527"/>
                  </a:lnTo>
                  <a:lnTo>
                    <a:pt x="211" y="530"/>
                  </a:lnTo>
                  <a:lnTo>
                    <a:pt x="203" y="522"/>
                  </a:lnTo>
                  <a:lnTo>
                    <a:pt x="196" y="514"/>
                  </a:lnTo>
                  <a:lnTo>
                    <a:pt x="189" y="506"/>
                  </a:lnTo>
                  <a:lnTo>
                    <a:pt x="183" y="497"/>
                  </a:lnTo>
                  <a:lnTo>
                    <a:pt x="177" y="488"/>
                  </a:lnTo>
                  <a:lnTo>
                    <a:pt x="172" y="478"/>
                  </a:lnTo>
                  <a:lnTo>
                    <a:pt x="166" y="469"/>
                  </a:lnTo>
                  <a:lnTo>
                    <a:pt x="162" y="459"/>
                  </a:lnTo>
                  <a:lnTo>
                    <a:pt x="158" y="449"/>
                  </a:lnTo>
                  <a:lnTo>
                    <a:pt x="154" y="438"/>
                  </a:lnTo>
                  <a:lnTo>
                    <a:pt x="151" y="428"/>
                  </a:lnTo>
                  <a:lnTo>
                    <a:pt x="148" y="417"/>
                  </a:lnTo>
                  <a:lnTo>
                    <a:pt x="147" y="406"/>
                  </a:lnTo>
                  <a:lnTo>
                    <a:pt x="145" y="394"/>
                  </a:lnTo>
                  <a:lnTo>
                    <a:pt x="144" y="382"/>
                  </a:lnTo>
                  <a:lnTo>
                    <a:pt x="144" y="371"/>
                  </a:lnTo>
                  <a:lnTo>
                    <a:pt x="148" y="371"/>
                  </a:lnTo>
                  <a:close/>
                  <a:moveTo>
                    <a:pt x="214" y="527"/>
                  </a:moveTo>
                  <a:lnTo>
                    <a:pt x="221" y="536"/>
                  </a:lnTo>
                  <a:lnTo>
                    <a:pt x="229" y="542"/>
                  </a:lnTo>
                  <a:lnTo>
                    <a:pt x="238" y="549"/>
                  </a:lnTo>
                  <a:lnTo>
                    <a:pt x="246" y="555"/>
                  </a:lnTo>
                  <a:lnTo>
                    <a:pt x="255" y="561"/>
                  </a:lnTo>
                  <a:lnTo>
                    <a:pt x="264" y="566"/>
                  </a:lnTo>
                  <a:lnTo>
                    <a:pt x="274" y="571"/>
                  </a:lnTo>
                  <a:lnTo>
                    <a:pt x="284" y="575"/>
                  </a:lnTo>
                  <a:lnTo>
                    <a:pt x="294" y="579"/>
                  </a:lnTo>
                  <a:lnTo>
                    <a:pt x="305" y="583"/>
                  </a:lnTo>
                  <a:lnTo>
                    <a:pt x="315" y="586"/>
                  </a:lnTo>
                  <a:lnTo>
                    <a:pt x="326" y="588"/>
                  </a:lnTo>
                  <a:lnTo>
                    <a:pt x="337" y="590"/>
                  </a:lnTo>
                  <a:lnTo>
                    <a:pt x="348" y="592"/>
                  </a:lnTo>
                  <a:lnTo>
                    <a:pt x="359" y="592"/>
                  </a:lnTo>
                  <a:lnTo>
                    <a:pt x="370" y="593"/>
                  </a:lnTo>
                  <a:lnTo>
                    <a:pt x="370" y="597"/>
                  </a:lnTo>
                  <a:lnTo>
                    <a:pt x="359" y="597"/>
                  </a:lnTo>
                  <a:lnTo>
                    <a:pt x="347" y="596"/>
                  </a:lnTo>
                  <a:lnTo>
                    <a:pt x="336" y="594"/>
                  </a:lnTo>
                  <a:lnTo>
                    <a:pt x="325" y="592"/>
                  </a:lnTo>
                  <a:lnTo>
                    <a:pt x="314" y="590"/>
                  </a:lnTo>
                  <a:lnTo>
                    <a:pt x="304" y="587"/>
                  </a:lnTo>
                  <a:lnTo>
                    <a:pt x="292" y="583"/>
                  </a:lnTo>
                  <a:lnTo>
                    <a:pt x="282" y="579"/>
                  </a:lnTo>
                  <a:lnTo>
                    <a:pt x="272" y="575"/>
                  </a:lnTo>
                  <a:lnTo>
                    <a:pt x="262" y="570"/>
                  </a:lnTo>
                  <a:lnTo>
                    <a:pt x="253" y="564"/>
                  </a:lnTo>
                  <a:lnTo>
                    <a:pt x="244" y="559"/>
                  </a:lnTo>
                  <a:lnTo>
                    <a:pt x="235" y="552"/>
                  </a:lnTo>
                  <a:lnTo>
                    <a:pt x="227" y="546"/>
                  </a:lnTo>
                  <a:lnTo>
                    <a:pt x="218" y="539"/>
                  </a:lnTo>
                  <a:lnTo>
                    <a:pt x="211" y="530"/>
                  </a:lnTo>
                  <a:lnTo>
                    <a:pt x="214" y="527"/>
                  </a:lnTo>
                  <a:close/>
                  <a:moveTo>
                    <a:pt x="370" y="593"/>
                  </a:moveTo>
                  <a:lnTo>
                    <a:pt x="370" y="593"/>
                  </a:lnTo>
                  <a:lnTo>
                    <a:pt x="370" y="597"/>
                  </a:lnTo>
                  <a:lnTo>
                    <a:pt x="370" y="597"/>
                  </a:lnTo>
                  <a:lnTo>
                    <a:pt x="370" y="593"/>
                  </a:lnTo>
                  <a:close/>
                  <a:moveTo>
                    <a:pt x="370" y="593"/>
                  </a:moveTo>
                  <a:lnTo>
                    <a:pt x="370" y="593"/>
                  </a:lnTo>
                  <a:lnTo>
                    <a:pt x="370" y="597"/>
                  </a:lnTo>
                  <a:lnTo>
                    <a:pt x="370" y="597"/>
                  </a:lnTo>
                  <a:lnTo>
                    <a:pt x="370" y="593"/>
                  </a:lnTo>
                  <a:close/>
                  <a:moveTo>
                    <a:pt x="370" y="593"/>
                  </a:moveTo>
                  <a:lnTo>
                    <a:pt x="382" y="592"/>
                  </a:lnTo>
                  <a:lnTo>
                    <a:pt x="393" y="592"/>
                  </a:lnTo>
                  <a:lnTo>
                    <a:pt x="404" y="590"/>
                  </a:lnTo>
                  <a:lnTo>
                    <a:pt x="415" y="588"/>
                  </a:lnTo>
                  <a:lnTo>
                    <a:pt x="425" y="586"/>
                  </a:lnTo>
                  <a:lnTo>
                    <a:pt x="437" y="583"/>
                  </a:lnTo>
                  <a:lnTo>
                    <a:pt x="447" y="579"/>
                  </a:lnTo>
                  <a:lnTo>
                    <a:pt x="457" y="575"/>
                  </a:lnTo>
                  <a:lnTo>
                    <a:pt x="467" y="571"/>
                  </a:lnTo>
                  <a:lnTo>
                    <a:pt x="476" y="566"/>
                  </a:lnTo>
                  <a:lnTo>
                    <a:pt x="485" y="561"/>
                  </a:lnTo>
                  <a:lnTo>
                    <a:pt x="494" y="555"/>
                  </a:lnTo>
                  <a:lnTo>
                    <a:pt x="503" y="549"/>
                  </a:lnTo>
                  <a:lnTo>
                    <a:pt x="511" y="542"/>
                  </a:lnTo>
                  <a:lnTo>
                    <a:pt x="519" y="534"/>
                  </a:lnTo>
                  <a:lnTo>
                    <a:pt x="527" y="527"/>
                  </a:lnTo>
                  <a:lnTo>
                    <a:pt x="530" y="530"/>
                  </a:lnTo>
                  <a:lnTo>
                    <a:pt x="522" y="539"/>
                  </a:lnTo>
                  <a:lnTo>
                    <a:pt x="514" y="546"/>
                  </a:lnTo>
                  <a:lnTo>
                    <a:pt x="505" y="552"/>
                  </a:lnTo>
                  <a:lnTo>
                    <a:pt x="497" y="559"/>
                  </a:lnTo>
                  <a:lnTo>
                    <a:pt x="488" y="564"/>
                  </a:lnTo>
                  <a:lnTo>
                    <a:pt x="478" y="570"/>
                  </a:lnTo>
                  <a:lnTo>
                    <a:pt x="468" y="575"/>
                  </a:lnTo>
                  <a:lnTo>
                    <a:pt x="459" y="579"/>
                  </a:lnTo>
                  <a:lnTo>
                    <a:pt x="448" y="583"/>
                  </a:lnTo>
                  <a:lnTo>
                    <a:pt x="438" y="587"/>
                  </a:lnTo>
                  <a:lnTo>
                    <a:pt x="426" y="590"/>
                  </a:lnTo>
                  <a:lnTo>
                    <a:pt x="415" y="592"/>
                  </a:lnTo>
                  <a:lnTo>
                    <a:pt x="404" y="594"/>
                  </a:lnTo>
                  <a:lnTo>
                    <a:pt x="393" y="596"/>
                  </a:lnTo>
                  <a:lnTo>
                    <a:pt x="382" y="597"/>
                  </a:lnTo>
                  <a:lnTo>
                    <a:pt x="370" y="597"/>
                  </a:lnTo>
                  <a:lnTo>
                    <a:pt x="370" y="593"/>
                  </a:lnTo>
                  <a:close/>
                  <a:moveTo>
                    <a:pt x="527" y="527"/>
                  </a:moveTo>
                  <a:lnTo>
                    <a:pt x="534" y="520"/>
                  </a:lnTo>
                  <a:lnTo>
                    <a:pt x="541" y="512"/>
                  </a:lnTo>
                  <a:lnTo>
                    <a:pt x="548" y="503"/>
                  </a:lnTo>
                  <a:lnTo>
                    <a:pt x="554" y="495"/>
                  </a:lnTo>
                  <a:lnTo>
                    <a:pt x="561" y="486"/>
                  </a:lnTo>
                  <a:lnTo>
                    <a:pt x="566" y="476"/>
                  </a:lnTo>
                  <a:lnTo>
                    <a:pt x="571" y="467"/>
                  </a:lnTo>
                  <a:lnTo>
                    <a:pt x="575" y="457"/>
                  </a:lnTo>
                  <a:lnTo>
                    <a:pt x="579" y="447"/>
                  </a:lnTo>
                  <a:lnTo>
                    <a:pt x="583" y="437"/>
                  </a:lnTo>
                  <a:lnTo>
                    <a:pt x="585" y="427"/>
                  </a:lnTo>
                  <a:lnTo>
                    <a:pt x="588" y="416"/>
                  </a:lnTo>
                  <a:lnTo>
                    <a:pt x="590" y="405"/>
                  </a:lnTo>
                  <a:lnTo>
                    <a:pt x="591" y="393"/>
                  </a:lnTo>
                  <a:lnTo>
                    <a:pt x="592" y="382"/>
                  </a:lnTo>
                  <a:lnTo>
                    <a:pt x="592" y="371"/>
                  </a:lnTo>
                  <a:lnTo>
                    <a:pt x="597" y="371"/>
                  </a:lnTo>
                  <a:lnTo>
                    <a:pt x="596" y="382"/>
                  </a:lnTo>
                  <a:lnTo>
                    <a:pt x="595" y="394"/>
                  </a:lnTo>
                  <a:lnTo>
                    <a:pt x="594" y="406"/>
                  </a:lnTo>
                  <a:lnTo>
                    <a:pt x="592" y="417"/>
                  </a:lnTo>
                  <a:lnTo>
                    <a:pt x="590" y="428"/>
                  </a:lnTo>
                  <a:lnTo>
                    <a:pt x="586" y="438"/>
                  </a:lnTo>
                  <a:lnTo>
                    <a:pt x="583" y="449"/>
                  </a:lnTo>
                  <a:lnTo>
                    <a:pt x="579" y="459"/>
                  </a:lnTo>
                  <a:lnTo>
                    <a:pt x="574" y="469"/>
                  </a:lnTo>
                  <a:lnTo>
                    <a:pt x="569" y="478"/>
                  </a:lnTo>
                  <a:lnTo>
                    <a:pt x="564" y="488"/>
                  </a:lnTo>
                  <a:lnTo>
                    <a:pt x="558" y="497"/>
                  </a:lnTo>
                  <a:lnTo>
                    <a:pt x="551" y="506"/>
                  </a:lnTo>
                  <a:lnTo>
                    <a:pt x="544" y="514"/>
                  </a:lnTo>
                  <a:lnTo>
                    <a:pt x="537" y="522"/>
                  </a:lnTo>
                  <a:lnTo>
                    <a:pt x="530" y="530"/>
                  </a:lnTo>
                  <a:lnTo>
                    <a:pt x="527" y="527"/>
                  </a:lnTo>
                  <a:close/>
                  <a:moveTo>
                    <a:pt x="592" y="371"/>
                  </a:moveTo>
                  <a:lnTo>
                    <a:pt x="592" y="371"/>
                  </a:lnTo>
                  <a:lnTo>
                    <a:pt x="597" y="371"/>
                  </a:lnTo>
                  <a:lnTo>
                    <a:pt x="597" y="371"/>
                  </a:lnTo>
                  <a:lnTo>
                    <a:pt x="592" y="371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5773712" y="2599829"/>
              <a:ext cx="6350" cy="230188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auto">
            <a:xfrm>
              <a:off x="5773712" y="3541216"/>
              <a:ext cx="6350" cy="228600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6132487" y="3180854"/>
              <a:ext cx="230188" cy="7938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5192687" y="3180854"/>
              <a:ext cx="228600" cy="7938"/>
            </a:xfrm>
            <a:prstGeom prst="rect">
              <a:avLst/>
            </a:prstGeom>
            <a:solidFill>
              <a:srgbClr val="1F1A1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5486374" y="2676029"/>
              <a:ext cx="117475" cy="2016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4" y="125"/>
                </a:cxn>
                <a:cxn ang="0">
                  <a:pos x="70" y="127"/>
                </a:cxn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74" h="127">
                  <a:moveTo>
                    <a:pt x="3" y="0"/>
                  </a:moveTo>
                  <a:lnTo>
                    <a:pt x="74" y="125"/>
                  </a:lnTo>
                  <a:lnTo>
                    <a:pt x="70" y="12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5" name="Freeform 16"/>
            <p:cNvSpPr>
              <a:spLocks/>
            </p:cNvSpPr>
            <p:nvPr/>
          </p:nvSpPr>
          <p:spPr bwMode="auto">
            <a:xfrm>
              <a:off x="5949924" y="3493591"/>
              <a:ext cx="119063" cy="2016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5" y="125"/>
                </a:cxn>
                <a:cxn ang="0">
                  <a:pos x="71" y="127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75" h="127">
                  <a:moveTo>
                    <a:pt x="4" y="0"/>
                  </a:moveTo>
                  <a:lnTo>
                    <a:pt x="75" y="125"/>
                  </a:lnTo>
                  <a:lnTo>
                    <a:pt x="71" y="127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6084862" y="2893516"/>
              <a:ext cx="203200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26" y="0"/>
                </a:cxn>
                <a:cxn ang="0">
                  <a:pos x="128" y="4"/>
                </a:cxn>
                <a:cxn ang="0">
                  <a:pos x="2" y="74"/>
                </a:cxn>
                <a:cxn ang="0">
                  <a:pos x="0" y="71"/>
                </a:cxn>
              </a:cxnLst>
              <a:rect l="0" t="0" r="r" b="b"/>
              <a:pathLst>
                <a:path w="128" h="74">
                  <a:moveTo>
                    <a:pt x="0" y="71"/>
                  </a:moveTo>
                  <a:lnTo>
                    <a:pt x="126" y="0"/>
                  </a:lnTo>
                  <a:lnTo>
                    <a:pt x="128" y="4"/>
                  </a:lnTo>
                  <a:lnTo>
                    <a:pt x="2" y="7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5268887" y="3358654"/>
              <a:ext cx="201613" cy="119063"/>
            </a:xfrm>
            <a:custGeom>
              <a:avLst/>
              <a:gdLst/>
              <a:ahLst/>
              <a:cxnLst>
                <a:cxn ang="0">
                  <a:pos x="127" y="3"/>
                </a:cxn>
                <a:cxn ang="0">
                  <a:pos x="2" y="75"/>
                </a:cxn>
                <a:cxn ang="0">
                  <a:pos x="0" y="72"/>
                </a:cxn>
                <a:cxn ang="0">
                  <a:pos x="125" y="0"/>
                </a:cxn>
                <a:cxn ang="0">
                  <a:pos x="127" y="3"/>
                </a:cxn>
              </a:cxnLst>
              <a:rect l="0" t="0" r="r" b="b"/>
              <a:pathLst>
                <a:path w="127" h="75">
                  <a:moveTo>
                    <a:pt x="127" y="3"/>
                  </a:moveTo>
                  <a:lnTo>
                    <a:pt x="2" y="75"/>
                  </a:lnTo>
                  <a:lnTo>
                    <a:pt x="0" y="72"/>
                  </a:lnTo>
                  <a:lnTo>
                    <a:pt x="125" y="0"/>
                  </a:lnTo>
                  <a:lnTo>
                    <a:pt x="127" y="3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8" name="Freeform 19"/>
            <p:cNvSpPr>
              <a:spLocks/>
            </p:cNvSpPr>
            <p:nvPr/>
          </p:nvSpPr>
          <p:spPr bwMode="auto">
            <a:xfrm>
              <a:off x="5265712" y="2898279"/>
              <a:ext cx="203200" cy="1158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8" y="69"/>
                </a:cxn>
                <a:cxn ang="0">
                  <a:pos x="126" y="73"/>
                </a:cxn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128" h="73">
                  <a:moveTo>
                    <a:pt x="2" y="0"/>
                  </a:moveTo>
                  <a:lnTo>
                    <a:pt x="128" y="69"/>
                  </a:lnTo>
                  <a:lnTo>
                    <a:pt x="126" y="7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89" name="Freeform 20"/>
            <p:cNvSpPr>
              <a:spLocks/>
            </p:cNvSpPr>
            <p:nvPr/>
          </p:nvSpPr>
          <p:spPr bwMode="auto">
            <a:xfrm>
              <a:off x="6086449" y="3355479"/>
              <a:ext cx="203200" cy="1190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8" y="71"/>
                </a:cxn>
                <a:cxn ang="0">
                  <a:pos x="126" y="75"/>
                </a:cxn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128" h="75">
                  <a:moveTo>
                    <a:pt x="2" y="0"/>
                  </a:moveTo>
                  <a:lnTo>
                    <a:pt x="128" y="71"/>
                  </a:lnTo>
                  <a:lnTo>
                    <a:pt x="126" y="75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90" name="Freeform 21"/>
            <p:cNvSpPr>
              <a:spLocks/>
            </p:cNvSpPr>
            <p:nvPr/>
          </p:nvSpPr>
          <p:spPr bwMode="auto">
            <a:xfrm>
              <a:off x="5948337" y="2674441"/>
              <a:ext cx="115888" cy="203200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70" y="0"/>
                </a:cxn>
                <a:cxn ang="0">
                  <a:pos x="73" y="2"/>
                </a:cxn>
                <a:cxn ang="0">
                  <a:pos x="3" y="128"/>
                </a:cxn>
                <a:cxn ang="0">
                  <a:pos x="0" y="126"/>
                </a:cxn>
              </a:cxnLst>
              <a:rect l="0" t="0" r="r" b="b"/>
              <a:pathLst>
                <a:path w="73" h="128">
                  <a:moveTo>
                    <a:pt x="0" y="126"/>
                  </a:moveTo>
                  <a:lnTo>
                    <a:pt x="70" y="0"/>
                  </a:lnTo>
                  <a:lnTo>
                    <a:pt x="73" y="2"/>
                  </a:lnTo>
                  <a:lnTo>
                    <a:pt x="3" y="12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91" name="Freeform 22"/>
            <p:cNvSpPr>
              <a:spLocks/>
            </p:cNvSpPr>
            <p:nvPr/>
          </p:nvSpPr>
          <p:spPr bwMode="auto">
            <a:xfrm>
              <a:off x="5489549" y="3495179"/>
              <a:ext cx="117475" cy="20320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128"/>
                </a:cxn>
                <a:cxn ang="0">
                  <a:pos x="0" y="126"/>
                </a:cxn>
                <a:cxn ang="0">
                  <a:pos x="70" y="0"/>
                </a:cxn>
                <a:cxn ang="0">
                  <a:pos x="74" y="2"/>
                </a:cxn>
              </a:cxnLst>
              <a:rect l="0" t="0" r="r" b="b"/>
              <a:pathLst>
                <a:path w="74" h="128">
                  <a:moveTo>
                    <a:pt x="74" y="2"/>
                  </a:moveTo>
                  <a:lnTo>
                    <a:pt x="4" y="128"/>
                  </a:lnTo>
                  <a:lnTo>
                    <a:pt x="0" y="126"/>
                  </a:lnTo>
                  <a:lnTo>
                    <a:pt x="70" y="0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1F1A1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5402188" y="3822352"/>
              <a:ext cx="747641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3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Ring buffer</a:t>
              </a:r>
              <a:endParaRPr kumimoji="1" 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93" name="右矢印 92"/>
            <p:cNvSpPr/>
            <p:nvPr/>
          </p:nvSpPr>
          <p:spPr>
            <a:xfrm>
              <a:off x="6296000" y="2643262"/>
              <a:ext cx="432048" cy="2880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3234328" y="3736082"/>
              <a:ext cx="135934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8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The variable is bound to </a:t>
              </a:r>
              <a:r>
                <a:rPr kumimoji="1" lang="en-US" altLang="ja-JP" sz="800" b="0" i="0" u="none" strike="noStrike" cap="none" normalizeH="0" baseline="0" dirty="0" err="1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OutPort</a:t>
              </a:r>
              <a:endParaRPr kumimoji="1" 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95" name="Rectangle 30"/>
            <p:cNvSpPr>
              <a:spLocks noChangeArrowheads="1"/>
            </p:cNvSpPr>
            <p:nvPr/>
          </p:nvSpPr>
          <p:spPr bwMode="auto">
            <a:xfrm>
              <a:off x="3252614" y="3160018"/>
              <a:ext cx="1008063" cy="51117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cs typeface="Arial" pitchFamily="34" charset="0"/>
              </a:endParaRPr>
            </a:p>
          </p:txBody>
        </p:sp>
        <p:sp>
          <p:nvSpPr>
            <p:cNvPr id="96" name="Rectangle 29"/>
            <p:cNvSpPr>
              <a:spLocks noChangeArrowheads="1"/>
            </p:cNvSpPr>
            <p:nvPr/>
          </p:nvSpPr>
          <p:spPr bwMode="auto">
            <a:xfrm>
              <a:off x="3412001" y="3261717"/>
              <a:ext cx="6892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800" dirty="0" err="1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OutPort</a:t>
              </a: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 variable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dirty="0" err="1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m_out</a:t>
              </a:r>
              <a:endPara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4237484" y="344805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4281538" y="3304034"/>
              <a:ext cx="40556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8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reference</a:t>
              </a:r>
              <a:endParaRPr kumimoji="1" 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99" name="Rectangle 27"/>
            <p:cNvSpPr>
              <a:spLocks noChangeArrowheads="1"/>
            </p:cNvSpPr>
            <p:nvPr/>
          </p:nvSpPr>
          <p:spPr bwMode="auto">
            <a:xfrm>
              <a:off x="2996332" y="2636217"/>
              <a:ext cx="10323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operator&gt;&gt;</a:t>
              </a:r>
              <a:endPara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Write from any variables</a:t>
              </a:r>
              <a:endParaRPr lang="ja-JP" altLang="ja-JP" sz="800" dirty="0" smtClean="0"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5928616" y="2255664"/>
              <a:ext cx="6476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800" dirty="0" err="1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OutPort</a:t>
              </a:r>
              <a:r>
                <a:rPr lang="ja-JP" altLang="en-US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 </a:t>
              </a:r>
              <a:r>
                <a:rPr lang="en-US" altLang="ja-JP" sz="8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object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200" b="0" i="0" u="none" strike="noStrike" cap="none" normalizeH="0" baseline="0" dirty="0" err="1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m_outOut</a:t>
              </a:r>
              <a:endPara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  <p:cxnSp>
          <p:nvCxnSpPr>
            <p:cNvPr id="102" name="直線コネクタ 101"/>
            <p:cNvCxnSpPr/>
            <p:nvPr/>
          </p:nvCxnSpPr>
          <p:spPr>
            <a:xfrm flipV="1">
              <a:off x="4355976" y="3501008"/>
              <a:ext cx="108012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9"/>
            <p:cNvSpPr>
              <a:spLocks noChangeArrowheads="1"/>
            </p:cNvSpPr>
            <p:nvPr/>
          </p:nvSpPr>
          <p:spPr bwMode="auto">
            <a:xfrm>
              <a:off x="6829648" y="2348880"/>
              <a:ext cx="58150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 dirty="0" smtClean="0">
                  <a:solidFill>
                    <a:srgbClr val="1F1A17"/>
                  </a:solidFill>
                  <a:ea typeface="ＭＳ Ｐゴシック" pitchFamily="50" charset="-128"/>
                  <a:cs typeface="Arial" pitchFamily="34" charset="0"/>
                </a:rPr>
                <a:t>Out</a:t>
              </a:r>
              <a:r>
                <a:rPr kumimoji="1" lang="ja-JP" altLang="ja-JP" sz="1400" b="0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ea typeface="ＭＳ Ｐゴシック" pitchFamily="50" charset="-128"/>
                  <a:cs typeface="Arial" pitchFamily="34" charset="0"/>
                </a:rPr>
                <a:t>Port</a:t>
              </a:r>
              <a:endPara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小波 74"/>
          <p:cNvSpPr/>
          <p:nvPr/>
        </p:nvSpPr>
        <p:spPr>
          <a:xfrm>
            <a:off x="2843808" y="3644259"/>
            <a:ext cx="3960440" cy="93610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843808" y="2060084"/>
            <a:ext cx="3960440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4008" y="2223914"/>
            <a:ext cx="2096740" cy="187220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cs typeface="Arial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3491880" y="3933056"/>
            <a:ext cx="11188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 smtClean="0">
                <a:ln>
                  <a:noFill/>
                </a:ln>
                <a:solidFill>
                  <a:srgbClr val="24211D"/>
                </a:solidFill>
                <a:effectLst/>
                <a:ea typeface="ＭＳ Ｐゴシック" pitchFamily="50" charset="-128"/>
              </a:rPr>
              <a:t>Subscription type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이</a:t>
            </a:r>
            <a:r>
              <a:rPr lang="ja-JP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 </a:t>
            </a:r>
            <a:r>
              <a:rPr lang="en-US" altLang="ja-JP" sz="800" dirty="0" smtClean="0">
                <a:solidFill>
                  <a:srgbClr val="24211D"/>
                </a:solidFill>
                <a:ea typeface="ＭＳ Ｐゴシック" pitchFamily="50" charset="-128"/>
              </a:rPr>
              <a:t>new/periodic</a:t>
            </a:r>
            <a:r>
              <a:rPr lang="ko-KR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인 경우만</a:t>
            </a:r>
            <a:endParaRPr lang="en-US" altLang="ja-JP" sz="800" dirty="0" smtClean="0">
              <a:solidFill>
                <a:srgbClr val="24211D"/>
              </a:solidFill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solidFill>
                  <a:srgbClr val="24211D"/>
                </a:solidFill>
                <a:ea typeface="ＭＳ Ｐゴシック" pitchFamily="50" charset="-128"/>
              </a:rPr>
              <a:t>버퍼를 경유함</a:t>
            </a:r>
            <a:endParaRPr kumimoji="1" lang="ja-JP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2924324" y="2871986"/>
            <a:ext cx="2259013" cy="3016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415" y="16"/>
              </a:cxn>
              <a:cxn ang="0">
                <a:pos x="0" y="16"/>
              </a:cxn>
              <a:cxn ang="0">
                <a:pos x="0" y="45"/>
              </a:cxn>
              <a:cxn ang="0">
                <a:pos x="415" y="45"/>
              </a:cxn>
              <a:cxn ang="0">
                <a:pos x="415" y="62"/>
              </a:cxn>
              <a:cxn ang="0">
                <a:pos x="465" y="31"/>
              </a:cxn>
              <a:cxn ang="0">
                <a:pos x="415" y="0"/>
              </a:cxn>
            </a:cxnLst>
            <a:rect l="0" t="0" r="r" b="b"/>
            <a:pathLst>
              <a:path w="465" h="62">
                <a:moveTo>
                  <a:pt x="415" y="0"/>
                </a:moveTo>
                <a:lnTo>
                  <a:pt x="415" y="16"/>
                </a:lnTo>
                <a:lnTo>
                  <a:pt x="0" y="16"/>
                </a:lnTo>
                <a:lnTo>
                  <a:pt x="0" y="45"/>
                </a:lnTo>
                <a:lnTo>
                  <a:pt x="415" y="45"/>
                </a:lnTo>
                <a:lnTo>
                  <a:pt x="415" y="62"/>
                </a:lnTo>
                <a:lnTo>
                  <a:pt x="465" y="31"/>
                </a:lnTo>
                <a:lnTo>
                  <a:pt x="415" y="0"/>
                </a:lnTo>
                <a:close/>
              </a:path>
            </a:pathLst>
          </a:custGeom>
          <a:solidFill>
            <a:srgbClr val="90AE8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 rot="20385592">
            <a:off x="4072260" y="2450480"/>
            <a:ext cx="1233488" cy="685800"/>
          </a:xfrm>
          <a:custGeom>
            <a:avLst/>
            <a:gdLst/>
            <a:ahLst/>
            <a:cxnLst>
              <a:cxn ang="0">
                <a:pos x="193" y="99"/>
              </a:cxn>
              <a:cxn ang="0">
                <a:pos x="192" y="94"/>
              </a:cxn>
              <a:cxn ang="0">
                <a:pos x="191" y="88"/>
              </a:cxn>
              <a:cxn ang="0">
                <a:pos x="190" y="83"/>
              </a:cxn>
              <a:cxn ang="0">
                <a:pos x="188" y="78"/>
              </a:cxn>
              <a:cxn ang="0">
                <a:pos x="186" y="73"/>
              </a:cxn>
              <a:cxn ang="0">
                <a:pos x="184" y="68"/>
              </a:cxn>
              <a:cxn ang="0">
                <a:pos x="179" y="61"/>
              </a:cxn>
              <a:cxn ang="0">
                <a:pos x="172" y="53"/>
              </a:cxn>
              <a:cxn ang="0">
                <a:pos x="164" y="46"/>
              </a:cxn>
              <a:cxn ang="0">
                <a:pos x="154" y="40"/>
              </a:cxn>
              <a:cxn ang="0">
                <a:pos x="144" y="35"/>
              </a:cxn>
              <a:cxn ang="0">
                <a:pos x="135" y="32"/>
              </a:cxn>
              <a:cxn ang="0">
                <a:pos x="129" y="31"/>
              </a:cxn>
              <a:cxn ang="0">
                <a:pos x="123" y="30"/>
              </a:cxn>
              <a:cxn ang="0">
                <a:pos x="117" y="29"/>
              </a:cxn>
              <a:cxn ang="0">
                <a:pos x="111" y="29"/>
              </a:cxn>
              <a:cxn ang="0">
                <a:pos x="104" y="30"/>
              </a:cxn>
              <a:cxn ang="0">
                <a:pos x="98" y="30"/>
              </a:cxn>
              <a:cxn ang="0">
                <a:pos x="93" y="32"/>
              </a:cxn>
              <a:cxn ang="0">
                <a:pos x="85" y="34"/>
              </a:cxn>
              <a:cxn ang="0">
                <a:pos x="74" y="38"/>
              </a:cxn>
              <a:cxn ang="0">
                <a:pos x="65" y="43"/>
              </a:cxn>
              <a:cxn ang="0">
                <a:pos x="56" y="50"/>
              </a:cxn>
              <a:cxn ang="0">
                <a:pos x="48" y="58"/>
              </a:cxn>
              <a:cxn ang="0">
                <a:pos x="42" y="67"/>
              </a:cxn>
              <a:cxn ang="0">
                <a:pos x="39" y="73"/>
              </a:cxn>
              <a:cxn ang="0">
                <a:pos x="37" y="78"/>
              </a:cxn>
              <a:cxn ang="0">
                <a:pos x="35" y="83"/>
              </a:cxn>
              <a:cxn ang="0">
                <a:pos x="34" y="88"/>
              </a:cxn>
              <a:cxn ang="0">
                <a:pos x="33" y="94"/>
              </a:cxn>
              <a:cxn ang="0">
                <a:pos x="33" y="99"/>
              </a:cxn>
              <a:cxn ang="0">
                <a:pos x="0" y="96"/>
              </a:cxn>
              <a:cxn ang="0">
                <a:pos x="2" y="81"/>
              </a:cxn>
              <a:cxn ang="0">
                <a:pos x="7" y="66"/>
              </a:cxn>
              <a:cxn ang="0">
                <a:pos x="13" y="53"/>
              </a:cxn>
              <a:cxn ang="0">
                <a:pos x="22" y="40"/>
              </a:cxn>
              <a:cxn ang="0">
                <a:pos x="33" y="29"/>
              </a:cxn>
              <a:cxn ang="0">
                <a:pos x="45" y="20"/>
              </a:cxn>
              <a:cxn ang="0">
                <a:pos x="59" y="12"/>
              </a:cxn>
              <a:cxn ang="0">
                <a:pos x="74" y="6"/>
              </a:cxn>
              <a:cxn ang="0">
                <a:pos x="90" y="2"/>
              </a:cxn>
              <a:cxn ang="0">
                <a:pos x="107" y="0"/>
              </a:cxn>
              <a:cxn ang="0">
                <a:pos x="124" y="0"/>
              </a:cxn>
              <a:cxn ang="0">
                <a:pos x="141" y="3"/>
              </a:cxn>
              <a:cxn ang="0">
                <a:pos x="156" y="8"/>
              </a:cxn>
              <a:cxn ang="0">
                <a:pos x="171" y="14"/>
              </a:cxn>
              <a:cxn ang="0">
                <a:pos x="184" y="23"/>
              </a:cxn>
              <a:cxn ang="0">
                <a:pos x="196" y="33"/>
              </a:cxn>
              <a:cxn ang="0">
                <a:pos x="206" y="44"/>
              </a:cxn>
              <a:cxn ang="0">
                <a:pos x="214" y="57"/>
              </a:cxn>
              <a:cxn ang="0">
                <a:pos x="220" y="71"/>
              </a:cxn>
              <a:cxn ang="0">
                <a:pos x="224" y="86"/>
              </a:cxn>
              <a:cxn ang="0">
                <a:pos x="226" y="101"/>
              </a:cxn>
              <a:cxn ang="0">
                <a:pos x="209" y="141"/>
              </a:cxn>
            </a:cxnLst>
            <a:rect l="0" t="0" r="r" b="b"/>
            <a:pathLst>
              <a:path w="254" h="141">
                <a:moveTo>
                  <a:pt x="193" y="101"/>
                </a:moveTo>
                <a:lnTo>
                  <a:pt x="193" y="101"/>
                </a:lnTo>
                <a:lnTo>
                  <a:pt x="193" y="99"/>
                </a:lnTo>
                <a:lnTo>
                  <a:pt x="193" y="97"/>
                </a:lnTo>
                <a:lnTo>
                  <a:pt x="192" y="96"/>
                </a:lnTo>
                <a:lnTo>
                  <a:pt x="192" y="94"/>
                </a:lnTo>
                <a:lnTo>
                  <a:pt x="192" y="92"/>
                </a:lnTo>
                <a:lnTo>
                  <a:pt x="192" y="90"/>
                </a:lnTo>
                <a:lnTo>
                  <a:pt x="191" y="88"/>
                </a:lnTo>
                <a:lnTo>
                  <a:pt x="191" y="87"/>
                </a:lnTo>
                <a:lnTo>
                  <a:pt x="191" y="85"/>
                </a:lnTo>
                <a:lnTo>
                  <a:pt x="190" y="83"/>
                </a:lnTo>
                <a:lnTo>
                  <a:pt x="190" y="81"/>
                </a:lnTo>
                <a:lnTo>
                  <a:pt x="189" y="80"/>
                </a:lnTo>
                <a:lnTo>
                  <a:pt x="188" y="78"/>
                </a:lnTo>
                <a:lnTo>
                  <a:pt x="188" y="76"/>
                </a:lnTo>
                <a:lnTo>
                  <a:pt x="187" y="75"/>
                </a:lnTo>
                <a:lnTo>
                  <a:pt x="186" y="73"/>
                </a:lnTo>
                <a:lnTo>
                  <a:pt x="186" y="72"/>
                </a:lnTo>
                <a:lnTo>
                  <a:pt x="185" y="70"/>
                </a:lnTo>
                <a:lnTo>
                  <a:pt x="184" y="68"/>
                </a:lnTo>
                <a:lnTo>
                  <a:pt x="183" y="67"/>
                </a:lnTo>
                <a:lnTo>
                  <a:pt x="181" y="64"/>
                </a:lnTo>
                <a:lnTo>
                  <a:pt x="179" y="61"/>
                </a:lnTo>
                <a:lnTo>
                  <a:pt x="177" y="58"/>
                </a:lnTo>
                <a:lnTo>
                  <a:pt x="174" y="55"/>
                </a:lnTo>
                <a:lnTo>
                  <a:pt x="172" y="53"/>
                </a:lnTo>
                <a:lnTo>
                  <a:pt x="169" y="50"/>
                </a:lnTo>
                <a:lnTo>
                  <a:pt x="167" y="48"/>
                </a:lnTo>
                <a:lnTo>
                  <a:pt x="164" y="46"/>
                </a:lnTo>
                <a:lnTo>
                  <a:pt x="160" y="43"/>
                </a:lnTo>
                <a:lnTo>
                  <a:pt x="157" y="41"/>
                </a:lnTo>
                <a:lnTo>
                  <a:pt x="154" y="40"/>
                </a:lnTo>
                <a:lnTo>
                  <a:pt x="151" y="38"/>
                </a:lnTo>
                <a:lnTo>
                  <a:pt x="147" y="36"/>
                </a:lnTo>
                <a:lnTo>
                  <a:pt x="144" y="35"/>
                </a:lnTo>
                <a:lnTo>
                  <a:pt x="140" y="34"/>
                </a:lnTo>
                <a:lnTo>
                  <a:pt x="136" y="32"/>
                </a:lnTo>
                <a:lnTo>
                  <a:pt x="135" y="32"/>
                </a:lnTo>
                <a:lnTo>
                  <a:pt x="133" y="32"/>
                </a:lnTo>
                <a:lnTo>
                  <a:pt x="131" y="31"/>
                </a:lnTo>
                <a:lnTo>
                  <a:pt x="129" y="31"/>
                </a:lnTo>
                <a:lnTo>
                  <a:pt x="127" y="30"/>
                </a:lnTo>
                <a:lnTo>
                  <a:pt x="125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29"/>
                </a:lnTo>
                <a:lnTo>
                  <a:pt x="117" y="29"/>
                </a:lnTo>
                <a:lnTo>
                  <a:pt x="115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29"/>
                </a:lnTo>
                <a:lnTo>
                  <a:pt x="106" y="29"/>
                </a:lnTo>
                <a:lnTo>
                  <a:pt x="104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6" y="31"/>
                </a:lnTo>
                <a:lnTo>
                  <a:pt x="95" y="31"/>
                </a:lnTo>
                <a:lnTo>
                  <a:pt x="93" y="32"/>
                </a:lnTo>
                <a:lnTo>
                  <a:pt x="91" y="32"/>
                </a:lnTo>
                <a:lnTo>
                  <a:pt x="89" y="32"/>
                </a:lnTo>
                <a:lnTo>
                  <a:pt x="85" y="34"/>
                </a:lnTo>
                <a:lnTo>
                  <a:pt x="82" y="35"/>
                </a:lnTo>
                <a:lnTo>
                  <a:pt x="78" y="36"/>
                </a:lnTo>
                <a:lnTo>
                  <a:pt x="74" y="38"/>
                </a:lnTo>
                <a:lnTo>
                  <a:pt x="71" y="40"/>
                </a:lnTo>
                <a:lnTo>
                  <a:pt x="68" y="41"/>
                </a:lnTo>
                <a:lnTo>
                  <a:pt x="65" y="43"/>
                </a:lnTo>
                <a:lnTo>
                  <a:pt x="62" y="46"/>
                </a:lnTo>
                <a:lnTo>
                  <a:pt x="59" y="48"/>
                </a:lnTo>
                <a:lnTo>
                  <a:pt x="56" y="50"/>
                </a:lnTo>
                <a:lnTo>
                  <a:pt x="53" y="53"/>
                </a:lnTo>
                <a:lnTo>
                  <a:pt x="51" y="55"/>
                </a:lnTo>
                <a:lnTo>
                  <a:pt x="48" y="58"/>
                </a:lnTo>
                <a:lnTo>
                  <a:pt x="46" y="61"/>
                </a:lnTo>
                <a:lnTo>
                  <a:pt x="44" y="64"/>
                </a:lnTo>
                <a:lnTo>
                  <a:pt x="42" y="67"/>
                </a:lnTo>
                <a:lnTo>
                  <a:pt x="40" y="70"/>
                </a:lnTo>
                <a:lnTo>
                  <a:pt x="40" y="72"/>
                </a:lnTo>
                <a:lnTo>
                  <a:pt x="39" y="73"/>
                </a:lnTo>
                <a:lnTo>
                  <a:pt x="38" y="75"/>
                </a:lnTo>
                <a:lnTo>
                  <a:pt x="37" y="76"/>
                </a:lnTo>
                <a:lnTo>
                  <a:pt x="37" y="78"/>
                </a:lnTo>
                <a:lnTo>
                  <a:pt x="36" y="80"/>
                </a:lnTo>
                <a:lnTo>
                  <a:pt x="36" y="81"/>
                </a:lnTo>
                <a:lnTo>
                  <a:pt x="35" y="83"/>
                </a:lnTo>
                <a:lnTo>
                  <a:pt x="35" y="85"/>
                </a:lnTo>
                <a:lnTo>
                  <a:pt x="34" y="87"/>
                </a:lnTo>
                <a:lnTo>
                  <a:pt x="34" y="88"/>
                </a:lnTo>
                <a:lnTo>
                  <a:pt x="33" y="90"/>
                </a:lnTo>
                <a:lnTo>
                  <a:pt x="33" y="92"/>
                </a:lnTo>
                <a:lnTo>
                  <a:pt x="33" y="94"/>
                </a:lnTo>
                <a:lnTo>
                  <a:pt x="33" y="96"/>
                </a:lnTo>
                <a:lnTo>
                  <a:pt x="33" y="97"/>
                </a:lnTo>
                <a:lnTo>
                  <a:pt x="33" y="99"/>
                </a:lnTo>
                <a:lnTo>
                  <a:pt x="33" y="101"/>
                </a:lnTo>
                <a:lnTo>
                  <a:pt x="0" y="101"/>
                </a:lnTo>
                <a:lnTo>
                  <a:pt x="0" y="96"/>
                </a:lnTo>
                <a:lnTo>
                  <a:pt x="0" y="91"/>
                </a:lnTo>
                <a:lnTo>
                  <a:pt x="1" y="86"/>
                </a:lnTo>
                <a:lnTo>
                  <a:pt x="2" y="81"/>
                </a:lnTo>
                <a:lnTo>
                  <a:pt x="3" y="76"/>
                </a:lnTo>
                <a:lnTo>
                  <a:pt x="5" y="71"/>
                </a:lnTo>
                <a:lnTo>
                  <a:pt x="7" y="66"/>
                </a:lnTo>
                <a:lnTo>
                  <a:pt x="9" y="62"/>
                </a:lnTo>
                <a:lnTo>
                  <a:pt x="11" y="57"/>
                </a:lnTo>
                <a:lnTo>
                  <a:pt x="13" y="53"/>
                </a:lnTo>
                <a:lnTo>
                  <a:pt x="16" y="49"/>
                </a:lnTo>
                <a:lnTo>
                  <a:pt x="19" y="44"/>
                </a:lnTo>
                <a:lnTo>
                  <a:pt x="22" y="40"/>
                </a:lnTo>
                <a:lnTo>
                  <a:pt x="25" y="37"/>
                </a:lnTo>
                <a:lnTo>
                  <a:pt x="29" y="33"/>
                </a:lnTo>
                <a:lnTo>
                  <a:pt x="33" y="29"/>
                </a:lnTo>
                <a:lnTo>
                  <a:pt x="37" y="26"/>
                </a:lnTo>
                <a:lnTo>
                  <a:pt x="41" y="23"/>
                </a:lnTo>
                <a:lnTo>
                  <a:pt x="45" y="20"/>
                </a:lnTo>
                <a:lnTo>
                  <a:pt x="50" y="17"/>
                </a:lnTo>
                <a:lnTo>
                  <a:pt x="54" y="14"/>
                </a:lnTo>
                <a:lnTo>
                  <a:pt x="59" y="12"/>
                </a:lnTo>
                <a:lnTo>
                  <a:pt x="64" y="10"/>
                </a:lnTo>
                <a:lnTo>
                  <a:pt x="69" y="8"/>
                </a:lnTo>
                <a:lnTo>
                  <a:pt x="74" y="6"/>
                </a:lnTo>
                <a:lnTo>
                  <a:pt x="79" y="4"/>
                </a:lnTo>
                <a:lnTo>
                  <a:pt x="84" y="3"/>
                </a:lnTo>
                <a:lnTo>
                  <a:pt x="90" y="2"/>
                </a:lnTo>
                <a:lnTo>
                  <a:pt x="95" y="1"/>
                </a:lnTo>
                <a:lnTo>
                  <a:pt x="101" y="0"/>
                </a:lnTo>
                <a:lnTo>
                  <a:pt x="107" y="0"/>
                </a:lnTo>
                <a:lnTo>
                  <a:pt x="113" y="0"/>
                </a:lnTo>
                <a:lnTo>
                  <a:pt x="118" y="0"/>
                </a:lnTo>
                <a:lnTo>
                  <a:pt x="124" y="0"/>
                </a:lnTo>
                <a:lnTo>
                  <a:pt x="130" y="1"/>
                </a:lnTo>
                <a:lnTo>
                  <a:pt x="135" y="2"/>
                </a:lnTo>
                <a:lnTo>
                  <a:pt x="141" y="3"/>
                </a:lnTo>
                <a:lnTo>
                  <a:pt x="146" y="4"/>
                </a:lnTo>
                <a:lnTo>
                  <a:pt x="151" y="6"/>
                </a:lnTo>
                <a:lnTo>
                  <a:pt x="156" y="8"/>
                </a:lnTo>
                <a:lnTo>
                  <a:pt x="162" y="10"/>
                </a:lnTo>
                <a:lnTo>
                  <a:pt x="166" y="12"/>
                </a:lnTo>
                <a:lnTo>
                  <a:pt x="171" y="14"/>
                </a:lnTo>
                <a:lnTo>
                  <a:pt x="176" y="17"/>
                </a:lnTo>
                <a:lnTo>
                  <a:pt x="180" y="20"/>
                </a:lnTo>
                <a:lnTo>
                  <a:pt x="184" y="23"/>
                </a:lnTo>
                <a:lnTo>
                  <a:pt x="188" y="26"/>
                </a:lnTo>
                <a:lnTo>
                  <a:pt x="192" y="29"/>
                </a:lnTo>
                <a:lnTo>
                  <a:pt x="196" y="33"/>
                </a:lnTo>
                <a:lnTo>
                  <a:pt x="200" y="37"/>
                </a:lnTo>
                <a:lnTo>
                  <a:pt x="203" y="40"/>
                </a:lnTo>
                <a:lnTo>
                  <a:pt x="206" y="44"/>
                </a:lnTo>
                <a:lnTo>
                  <a:pt x="209" y="49"/>
                </a:lnTo>
                <a:lnTo>
                  <a:pt x="212" y="53"/>
                </a:lnTo>
                <a:lnTo>
                  <a:pt x="214" y="57"/>
                </a:lnTo>
                <a:lnTo>
                  <a:pt x="217" y="62"/>
                </a:lnTo>
                <a:lnTo>
                  <a:pt x="219" y="66"/>
                </a:lnTo>
                <a:lnTo>
                  <a:pt x="220" y="71"/>
                </a:lnTo>
                <a:lnTo>
                  <a:pt x="222" y="76"/>
                </a:lnTo>
                <a:lnTo>
                  <a:pt x="223" y="81"/>
                </a:lnTo>
                <a:lnTo>
                  <a:pt x="224" y="86"/>
                </a:lnTo>
                <a:lnTo>
                  <a:pt x="225" y="91"/>
                </a:lnTo>
                <a:lnTo>
                  <a:pt x="225" y="96"/>
                </a:lnTo>
                <a:lnTo>
                  <a:pt x="226" y="101"/>
                </a:lnTo>
                <a:lnTo>
                  <a:pt x="226" y="101"/>
                </a:lnTo>
                <a:lnTo>
                  <a:pt x="254" y="101"/>
                </a:lnTo>
                <a:lnTo>
                  <a:pt x="209" y="141"/>
                </a:lnTo>
                <a:lnTo>
                  <a:pt x="165" y="101"/>
                </a:lnTo>
                <a:lnTo>
                  <a:pt x="193" y="101"/>
                </a:lnTo>
                <a:close/>
              </a:path>
            </a:pathLst>
          </a:custGeom>
          <a:solidFill>
            <a:srgbClr val="1F8F8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6740748" y="2583954"/>
            <a:ext cx="379413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" y="0"/>
              </a:cxn>
              <a:cxn ang="0">
                <a:pos x="55" y="20"/>
              </a:cxn>
              <a:cxn ang="0">
                <a:pos x="78" y="40"/>
              </a:cxn>
              <a:cxn ang="0">
                <a:pos x="55" y="60"/>
              </a:cxn>
              <a:cxn ang="0">
                <a:pos x="31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78" h="80">
                <a:moveTo>
                  <a:pt x="0" y="0"/>
                </a:moveTo>
                <a:lnTo>
                  <a:pt x="31" y="0"/>
                </a:lnTo>
                <a:lnTo>
                  <a:pt x="55" y="20"/>
                </a:lnTo>
                <a:lnTo>
                  <a:pt x="78" y="40"/>
                </a:lnTo>
                <a:lnTo>
                  <a:pt x="55" y="60"/>
                </a:lnTo>
                <a:lnTo>
                  <a:pt x="31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77" name="Freeform 8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37" y="371"/>
              </a:cxn>
              <a:cxn ang="0">
                <a:pos x="720" y="262"/>
              </a:cxn>
              <a:cxn ang="0">
                <a:pos x="674" y="166"/>
              </a:cxn>
              <a:cxn ang="0">
                <a:pos x="644" y="121"/>
              </a:cxn>
              <a:cxn ang="0">
                <a:pos x="705" y="210"/>
              </a:cxn>
              <a:cxn ang="0">
                <a:pos x="737" y="315"/>
              </a:cxn>
              <a:cxn ang="0">
                <a:pos x="617" y="100"/>
              </a:cxn>
              <a:cxn ang="0">
                <a:pos x="529" y="41"/>
              </a:cxn>
              <a:cxn ang="0">
                <a:pos x="426" y="9"/>
              </a:cxn>
              <a:cxn ang="0">
                <a:pos x="408" y="2"/>
              </a:cxn>
              <a:cxn ang="0">
                <a:pos x="514" y="30"/>
              </a:cxn>
              <a:cxn ang="0">
                <a:pos x="606" y="85"/>
              </a:cxn>
              <a:cxn ang="0">
                <a:pos x="370" y="0"/>
              </a:cxn>
              <a:cxn ang="0">
                <a:pos x="370" y="0"/>
              </a:cxn>
              <a:cxn ang="0">
                <a:pos x="296" y="13"/>
              </a:cxn>
              <a:cxn ang="0">
                <a:pos x="196" y="49"/>
              </a:cxn>
              <a:cxn ang="0">
                <a:pos x="111" y="112"/>
              </a:cxn>
              <a:cxn ang="0">
                <a:pos x="179" y="54"/>
              </a:cxn>
              <a:cxn ang="0">
                <a:pos x="277" y="13"/>
              </a:cxn>
              <a:cxn ang="0">
                <a:pos x="370" y="4"/>
              </a:cxn>
              <a:cxn ang="0">
                <a:pos x="57" y="181"/>
              </a:cxn>
              <a:cxn ang="0">
                <a:pos x="15" y="280"/>
              </a:cxn>
              <a:cxn ang="0">
                <a:pos x="0" y="371"/>
              </a:cxn>
              <a:cxn ang="0">
                <a:pos x="16" y="260"/>
              </a:cxn>
              <a:cxn ang="0">
                <a:pos x="63" y="164"/>
              </a:cxn>
              <a:cxn ang="0">
                <a:pos x="4" y="371"/>
              </a:cxn>
              <a:cxn ang="0">
                <a:pos x="4" y="371"/>
              </a:cxn>
              <a:cxn ang="0">
                <a:pos x="6" y="409"/>
              </a:cxn>
              <a:cxn ang="0">
                <a:pos x="32" y="513"/>
              </a:cxn>
              <a:cxn ang="0">
                <a:pos x="88" y="604"/>
              </a:cxn>
              <a:cxn ang="0">
                <a:pos x="74" y="592"/>
              </a:cxn>
              <a:cxn ang="0">
                <a:pos x="22" y="498"/>
              </a:cxn>
              <a:cxn ang="0">
                <a:pos x="0" y="389"/>
              </a:cxn>
              <a:cxn ang="0">
                <a:pos x="151" y="664"/>
              </a:cxn>
              <a:cxn ang="0">
                <a:pos x="244" y="715"/>
              </a:cxn>
              <a:cxn ang="0">
                <a:pos x="352" y="736"/>
              </a:cxn>
              <a:cxn ang="0">
                <a:pos x="295" y="734"/>
              </a:cxn>
              <a:cxn ang="0">
                <a:pos x="194" y="697"/>
              </a:cxn>
              <a:cxn ang="0">
                <a:pos x="108" y="632"/>
              </a:cxn>
              <a:cxn ang="0">
                <a:pos x="370" y="737"/>
              </a:cxn>
              <a:cxn ang="0">
                <a:pos x="370" y="737"/>
              </a:cxn>
              <a:cxn ang="0">
                <a:pos x="479" y="721"/>
              </a:cxn>
              <a:cxn ang="0">
                <a:pos x="575" y="675"/>
              </a:cxn>
              <a:cxn ang="0">
                <a:pos x="619" y="645"/>
              </a:cxn>
              <a:cxn ang="0">
                <a:pos x="531" y="705"/>
              </a:cxn>
              <a:cxn ang="0">
                <a:pos x="426" y="737"/>
              </a:cxn>
              <a:cxn ang="0">
                <a:pos x="641" y="617"/>
              </a:cxn>
              <a:cxn ang="0">
                <a:pos x="701" y="529"/>
              </a:cxn>
              <a:cxn ang="0">
                <a:pos x="732" y="427"/>
              </a:cxn>
              <a:cxn ang="0">
                <a:pos x="739" y="409"/>
              </a:cxn>
              <a:cxn ang="0">
                <a:pos x="712" y="515"/>
              </a:cxn>
              <a:cxn ang="0">
                <a:pos x="656" y="606"/>
              </a:cxn>
              <a:cxn ang="0">
                <a:pos x="741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5192687" y="2599829"/>
            <a:ext cx="1169988" cy="1169988"/>
          </a:xfrm>
          <a:custGeom>
            <a:avLst/>
            <a:gdLst/>
            <a:ahLst/>
            <a:cxnLst>
              <a:cxn ang="0">
                <a:pos x="729" y="295"/>
              </a:cxn>
              <a:cxn ang="0">
                <a:pos x="701" y="209"/>
              </a:cxn>
              <a:cxn ang="0">
                <a:pos x="652" y="134"/>
              </a:cxn>
              <a:cxn ang="0">
                <a:pos x="589" y="74"/>
              </a:cxn>
              <a:cxn ang="0">
                <a:pos x="512" y="30"/>
              </a:cxn>
              <a:cxn ang="0">
                <a:pos x="424" y="4"/>
              </a:cxn>
              <a:cxn ang="0">
                <a:pos x="331" y="2"/>
              </a:cxn>
              <a:cxn ang="0">
                <a:pos x="242" y="23"/>
              </a:cxn>
              <a:cxn ang="0">
                <a:pos x="162" y="64"/>
              </a:cxn>
              <a:cxn ang="0">
                <a:pos x="96" y="121"/>
              </a:cxn>
              <a:cxn ang="0">
                <a:pos x="45" y="193"/>
              </a:cxn>
              <a:cxn ang="0">
                <a:pos x="11" y="277"/>
              </a:cxn>
              <a:cxn ang="0">
                <a:pos x="0" y="369"/>
              </a:cxn>
              <a:cxn ang="0">
                <a:pos x="11" y="461"/>
              </a:cxn>
              <a:cxn ang="0">
                <a:pos x="45" y="545"/>
              </a:cxn>
              <a:cxn ang="0">
                <a:pos x="96" y="616"/>
              </a:cxn>
              <a:cxn ang="0">
                <a:pos x="162" y="675"/>
              </a:cxn>
              <a:cxn ang="0">
                <a:pos x="242" y="715"/>
              </a:cxn>
              <a:cxn ang="0">
                <a:pos x="331" y="735"/>
              </a:cxn>
              <a:cxn ang="0">
                <a:pos x="424" y="733"/>
              </a:cxn>
              <a:cxn ang="0">
                <a:pos x="512" y="708"/>
              </a:cxn>
              <a:cxn ang="0">
                <a:pos x="589" y="663"/>
              </a:cxn>
              <a:cxn ang="0">
                <a:pos x="652" y="603"/>
              </a:cxn>
              <a:cxn ang="0">
                <a:pos x="701" y="528"/>
              </a:cxn>
              <a:cxn ang="0">
                <a:pos x="729" y="443"/>
              </a:cxn>
              <a:cxn ang="0">
                <a:pos x="592" y="369"/>
              </a:cxn>
              <a:cxn ang="0">
                <a:pos x="585" y="313"/>
              </a:cxn>
              <a:cxn ang="0">
                <a:pos x="566" y="262"/>
              </a:cxn>
              <a:cxn ang="0">
                <a:pos x="534" y="218"/>
              </a:cxn>
              <a:cxn ang="0">
                <a:pos x="493" y="183"/>
              </a:cxn>
              <a:cxn ang="0">
                <a:pos x="446" y="159"/>
              </a:cxn>
              <a:cxn ang="0">
                <a:pos x="391" y="147"/>
              </a:cxn>
              <a:cxn ang="0">
                <a:pos x="334" y="148"/>
              </a:cxn>
              <a:cxn ang="0">
                <a:pos x="281" y="163"/>
              </a:cxn>
              <a:cxn ang="0">
                <a:pos x="234" y="190"/>
              </a:cxn>
              <a:cxn ang="0">
                <a:pos x="196" y="226"/>
              </a:cxn>
              <a:cxn ang="0">
                <a:pos x="167" y="272"/>
              </a:cxn>
              <a:cxn ang="0">
                <a:pos x="149" y="324"/>
              </a:cxn>
              <a:cxn ang="0">
                <a:pos x="144" y="380"/>
              </a:cxn>
              <a:cxn ang="0">
                <a:pos x="154" y="436"/>
              </a:cxn>
              <a:cxn ang="0">
                <a:pos x="177" y="485"/>
              </a:cxn>
              <a:cxn ang="0">
                <a:pos x="210" y="527"/>
              </a:cxn>
              <a:cxn ang="0">
                <a:pos x="252" y="561"/>
              </a:cxn>
              <a:cxn ang="0">
                <a:pos x="302" y="583"/>
              </a:cxn>
              <a:cxn ang="0">
                <a:pos x="357" y="592"/>
              </a:cxn>
              <a:cxn ang="0">
                <a:pos x="413" y="588"/>
              </a:cxn>
              <a:cxn ang="0">
                <a:pos x="466" y="571"/>
              </a:cxn>
              <a:cxn ang="0">
                <a:pos x="511" y="542"/>
              </a:cxn>
              <a:cxn ang="0">
                <a:pos x="547" y="503"/>
              </a:cxn>
              <a:cxn ang="0">
                <a:pos x="575" y="456"/>
              </a:cxn>
              <a:cxn ang="0">
                <a:pos x="590" y="403"/>
              </a:cxn>
            </a:cxnLst>
            <a:rect l="0" t="0" r="r" b="b"/>
            <a:pathLst>
              <a:path w="737" h="737">
                <a:moveTo>
                  <a:pt x="737" y="369"/>
                </a:moveTo>
                <a:lnTo>
                  <a:pt x="736" y="350"/>
                </a:lnTo>
                <a:lnTo>
                  <a:pt x="735" y="331"/>
                </a:lnTo>
                <a:lnTo>
                  <a:pt x="733" y="313"/>
                </a:lnTo>
                <a:lnTo>
                  <a:pt x="729" y="295"/>
                </a:lnTo>
                <a:lnTo>
                  <a:pt x="725" y="277"/>
                </a:lnTo>
                <a:lnTo>
                  <a:pt x="720" y="259"/>
                </a:lnTo>
                <a:lnTo>
                  <a:pt x="715" y="242"/>
                </a:lnTo>
                <a:lnTo>
                  <a:pt x="708" y="225"/>
                </a:lnTo>
                <a:lnTo>
                  <a:pt x="701" y="209"/>
                </a:lnTo>
                <a:lnTo>
                  <a:pt x="693" y="193"/>
                </a:lnTo>
                <a:lnTo>
                  <a:pt x="683" y="178"/>
                </a:lnTo>
                <a:lnTo>
                  <a:pt x="673" y="163"/>
                </a:lnTo>
                <a:lnTo>
                  <a:pt x="663" y="149"/>
                </a:lnTo>
                <a:lnTo>
                  <a:pt x="652" y="134"/>
                </a:lnTo>
                <a:lnTo>
                  <a:pt x="641" y="121"/>
                </a:lnTo>
                <a:lnTo>
                  <a:pt x="629" y="108"/>
                </a:lnTo>
                <a:lnTo>
                  <a:pt x="616" y="96"/>
                </a:lnTo>
                <a:lnTo>
                  <a:pt x="603" y="85"/>
                </a:lnTo>
                <a:lnTo>
                  <a:pt x="589" y="74"/>
                </a:lnTo>
                <a:lnTo>
                  <a:pt x="575" y="64"/>
                </a:lnTo>
                <a:lnTo>
                  <a:pt x="560" y="54"/>
                </a:lnTo>
                <a:lnTo>
                  <a:pt x="543" y="45"/>
                </a:lnTo>
                <a:lnTo>
                  <a:pt x="528" y="37"/>
                </a:lnTo>
                <a:lnTo>
                  <a:pt x="512" y="30"/>
                </a:lnTo>
                <a:lnTo>
                  <a:pt x="495" y="23"/>
                </a:lnTo>
                <a:lnTo>
                  <a:pt x="478" y="18"/>
                </a:lnTo>
                <a:lnTo>
                  <a:pt x="461" y="13"/>
                </a:lnTo>
                <a:lnTo>
                  <a:pt x="443" y="9"/>
                </a:lnTo>
                <a:lnTo>
                  <a:pt x="424" y="4"/>
                </a:lnTo>
                <a:lnTo>
                  <a:pt x="406" y="2"/>
                </a:lnTo>
                <a:lnTo>
                  <a:pt x="387" y="1"/>
                </a:lnTo>
                <a:lnTo>
                  <a:pt x="368" y="0"/>
                </a:lnTo>
                <a:lnTo>
                  <a:pt x="349" y="1"/>
                </a:lnTo>
                <a:lnTo>
                  <a:pt x="331" y="2"/>
                </a:lnTo>
                <a:lnTo>
                  <a:pt x="313" y="4"/>
                </a:lnTo>
                <a:lnTo>
                  <a:pt x="294" y="9"/>
                </a:lnTo>
                <a:lnTo>
                  <a:pt x="276" y="13"/>
                </a:lnTo>
                <a:lnTo>
                  <a:pt x="259" y="18"/>
                </a:lnTo>
                <a:lnTo>
                  <a:pt x="242" y="23"/>
                </a:lnTo>
                <a:lnTo>
                  <a:pt x="225" y="30"/>
                </a:lnTo>
                <a:lnTo>
                  <a:pt x="209" y="37"/>
                </a:lnTo>
                <a:lnTo>
                  <a:pt x="193" y="45"/>
                </a:lnTo>
                <a:lnTo>
                  <a:pt x="178" y="54"/>
                </a:lnTo>
                <a:lnTo>
                  <a:pt x="162" y="64"/>
                </a:lnTo>
                <a:lnTo>
                  <a:pt x="148" y="74"/>
                </a:lnTo>
                <a:lnTo>
                  <a:pt x="134" y="85"/>
                </a:lnTo>
                <a:lnTo>
                  <a:pt x="121" y="96"/>
                </a:lnTo>
                <a:lnTo>
                  <a:pt x="108" y="108"/>
                </a:lnTo>
                <a:lnTo>
                  <a:pt x="96" y="121"/>
                </a:lnTo>
                <a:lnTo>
                  <a:pt x="84" y="134"/>
                </a:lnTo>
                <a:lnTo>
                  <a:pt x="73" y="149"/>
                </a:lnTo>
                <a:lnTo>
                  <a:pt x="63" y="163"/>
                </a:lnTo>
                <a:lnTo>
                  <a:pt x="54" y="178"/>
                </a:lnTo>
                <a:lnTo>
                  <a:pt x="45" y="193"/>
                </a:lnTo>
                <a:lnTo>
                  <a:pt x="36" y="209"/>
                </a:lnTo>
                <a:lnTo>
                  <a:pt x="28" y="225"/>
                </a:lnTo>
                <a:lnTo>
                  <a:pt x="22" y="242"/>
                </a:lnTo>
                <a:lnTo>
                  <a:pt x="16" y="259"/>
                </a:lnTo>
                <a:lnTo>
                  <a:pt x="11" y="277"/>
                </a:lnTo>
                <a:lnTo>
                  <a:pt x="7" y="295"/>
                </a:lnTo>
                <a:lnTo>
                  <a:pt x="4" y="313"/>
                </a:lnTo>
                <a:lnTo>
                  <a:pt x="2" y="331"/>
                </a:lnTo>
                <a:lnTo>
                  <a:pt x="0" y="350"/>
                </a:lnTo>
                <a:lnTo>
                  <a:pt x="0" y="369"/>
                </a:lnTo>
                <a:lnTo>
                  <a:pt x="0" y="387"/>
                </a:lnTo>
                <a:lnTo>
                  <a:pt x="2" y="407"/>
                </a:lnTo>
                <a:lnTo>
                  <a:pt x="4" y="425"/>
                </a:lnTo>
                <a:lnTo>
                  <a:pt x="7" y="443"/>
                </a:lnTo>
                <a:lnTo>
                  <a:pt x="11" y="461"/>
                </a:lnTo>
                <a:lnTo>
                  <a:pt x="16" y="478"/>
                </a:lnTo>
                <a:lnTo>
                  <a:pt x="22" y="495"/>
                </a:lnTo>
                <a:lnTo>
                  <a:pt x="28" y="512"/>
                </a:lnTo>
                <a:lnTo>
                  <a:pt x="36" y="528"/>
                </a:lnTo>
                <a:lnTo>
                  <a:pt x="45" y="545"/>
                </a:lnTo>
                <a:lnTo>
                  <a:pt x="54" y="560"/>
                </a:lnTo>
                <a:lnTo>
                  <a:pt x="63" y="575"/>
                </a:lnTo>
                <a:lnTo>
                  <a:pt x="73" y="589"/>
                </a:lnTo>
                <a:lnTo>
                  <a:pt x="84" y="603"/>
                </a:lnTo>
                <a:lnTo>
                  <a:pt x="96" y="616"/>
                </a:lnTo>
                <a:lnTo>
                  <a:pt x="108" y="629"/>
                </a:lnTo>
                <a:lnTo>
                  <a:pt x="121" y="641"/>
                </a:lnTo>
                <a:lnTo>
                  <a:pt x="134" y="653"/>
                </a:lnTo>
                <a:lnTo>
                  <a:pt x="148" y="663"/>
                </a:lnTo>
                <a:lnTo>
                  <a:pt x="162" y="675"/>
                </a:lnTo>
                <a:lnTo>
                  <a:pt x="178" y="684"/>
                </a:lnTo>
                <a:lnTo>
                  <a:pt x="193" y="693"/>
                </a:lnTo>
                <a:lnTo>
                  <a:pt x="209" y="701"/>
                </a:lnTo>
                <a:lnTo>
                  <a:pt x="225" y="708"/>
                </a:lnTo>
                <a:lnTo>
                  <a:pt x="242" y="715"/>
                </a:lnTo>
                <a:lnTo>
                  <a:pt x="259" y="721"/>
                </a:lnTo>
                <a:lnTo>
                  <a:pt x="276" y="726"/>
                </a:lnTo>
                <a:lnTo>
                  <a:pt x="294" y="730"/>
                </a:lnTo>
                <a:lnTo>
                  <a:pt x="313" y="733"/>
                </a:lnTo>
                <a:lnTo>
                  <a:pt x="331" y="735"/>
                </a:lnTo>
                <a:lnTo>
                  <a:pt x="349" y="737"/>
                </a:lnTo>
                <a:lnTo>
                  <a:pt x="368" y="737"/>
                </a:lnTo>
                <a:lnTo>
                  <a:pt x="387" y="737"/>
                </a:lnTo>
                <a:lnTo>
                  <a:pt x="406" y="735"/>
                </a:lnTo>
                <a:lnTo>
                  <a:pt x="424" y="733"/>
                </a:lnTo>
                <a:lnTo>
                  <a:pt x="443" y="730"/>
                </a:lnTo>
                <a:lnTo>
                  <a:pt x="461" y="726"/>
                </a:lnTo>
                <a:lnTo>
                  <a:pt x="478" y="721"/>
                </a:lnTo>
                <a:lnTo>
                  <a:pt x="495" y="715"/>
                </a:lnTo>
                <a:lnTo>
                  <a:pt x="512" y="708"/>
                </a:lnTo>
                <a:lnTo>
                  <a:pt x="528" y="701"/>
                </a:lnTo>
                <a:lnTo>
                  <a:pt x="543" y="693"/>
                </a:lnTo>
                <a:lnTo>
                  <a:pt x="560" y="684"/>
                </a:lnTo>
                <a:lnTo>
                  <a:pt x="575" y="675"/>
                </a:lnTo>
                <a:lnTo>
                  <a:pt x="589" y="663"/>
                </a:lnTo>
                <a:lnTo>
                  <a:pt x="603" y="653"/>
                </a:lnTo>
                <a:lnTo>
                  <a:pt x="616" y="641"/>
                </a:lnTo>
                <a:lnTo>
                  <a:pt x="629" y="629"/>
                </a:lnTo>
                <a:lnTo>
                  <a:pt x="641" y="616"/>
                </a:lnTo>
                <a:lnTo>
                  <a:pt x="652" y="603"/>
                </a:lnTo>
                <a:lnTo>
                  <a:pt x="663" y="589"/>
                </a:lnTo>
                <a:lnTo>
                  <a:pt x="673" y="575"/>
                </a:lnTo>
                <a:lnTo>
                  <a:pt x="683" y="560"/>
                </a:lnTo>
                <a:lnTo>
                  <a:pt x="693" y="545"/>
                </a:lnTo>
                <a:lnTo>
                  <a:pt x="701" y="528"/>
                </a:lnTo>
                <a:lnTo>
                  <a:pt x="708" y="512"/>
                </a:lnTo>
                <a:lnTo>
                  <a:pt x="715" y="495"/>
                </a:lnTo>
                <a:lnTo>
                  <a:pt x="720" y="478"/>
                </a:lnTo>
                <a:lnTo>
                  <a:pt x="725" y="461"/>
                </a:lnTo>
                <a:lnTo>
                  <a:pt x="729" y="443"/>
                </a:lnTo>
                <a:lnTo>
                  <a:pt x="733" y="425"/>
                </a:lnTo>
                <a:lnTo>
                  <a:pt x="735" y="407"/>
                </a:lnTo>
                <a:lnTo>
                  <a:pt x="736" y="387"/>
                </a:lnTo>
                <a:lnTo>
                  <a:pt x="737" y="369"/>
                </a:lnTo>
                <a:close/>
                <a:moveTo>
                  <a:pt x="592" y="369"/>
                </a:moveTo>
                <a:lnTo>
                  <a:pt x="592" y="357"/>
                </a:lnTo>
                <a:lnTo>
                  <a:pt x="591" y="346"/>
                </a:lnTo>
                <a:lnTo>
                  <a:pt x="590" y="335"/>
                </a:lnTo>
                <a:lnTo>
                  <a:pt x="588" y="324"/>
                </a:lnTo>
                <a:lnTo>
                  <a:pt x="585" y="313"/>
                </a:lnTo>
                <a:lnTo>
                  <a:pt x="582" y="302"/>
                </a:lnTo>
                <a:lnTo>
                  <a:pt x="579" y="292"/>
                </a:lnTo>
                <a:lnTo>
                  <a:pt x="575" y="282"/>
                </a:lnTo>
                <a:lnTo>
                  <a:pt x="571" y="272"/>
                </a:lnTo>
                <a:lnTo>
                  <a:pt x="566" y="262"/>
                </a:lnTo>
                <a:lnTo>
                  <a:pt x="560" y="252"/>
                </a:lnTo>
                <a:lnTo>
                  <a:pt x="554" y="243"/>
                </a:lnTo>
                <a:lnTo>
                  <a:pt x="547" y="235"/>
                </a:lnTo>
                <a:lnTo>
                  <a:pt x="541" y="226"/>
                </a:lnTo>
                <a:lnTo>
                  <a:pt x="534" y="218"/>
                </a:lnTo>
                <a:lnTo>
                  <a:pt x="526" y="210"/>
                </a:lnTo>
                <a:lnTo>
                  <a:pt x="519" y="203"/>
                </a:lnTo>
                <a:lnTo>
                  <a:pt x="511" y="196"/>
                </a:lnTo>
                <a:lnTo>
                  <a:pt x="502" y="190"/>
                </a:lnTo>
                <a:lnTo>
                  <a:pt x="493" y="183"/>
                </a:lnTo>
                <a:lnTo>
                  <a:pt x="484" y="178"/>
                </a:lnTo>
                <a:lnTo>
                  <a:pt x="475" y="172"/>
                </a:lnTo>
                <a:lnTo>
                  <a:pt x="466" y="167"/>
                </a:lnTo>
                <a:lnTo>
                  <a:pt x="456" y="163"/>
                </a:lnTo>
                <a:lnTo>
                  <a:pt x="446" y="159"/>
                </a:lnTo>
                <a:lnTo>
                  <a:pt x="435" y="155"/>
                </a:lnTo>
                <a:lnTo>
                  <a:pt x="424" y="152"/>
                </a:lnTo>
                <a:lnTo>
                  <a:pt x="413" y="150"/>
                </a:lnTo>
                <a:lnTo>
                  <a:pt x="402" y="148"/>
                </a:lnTo>
                <a:lnTo>
                  <a:pt x="391" y="147"/>
                </a:lnTo>
                <a:lnTo>
                  <a:pt x="380" y="146"/>
                </a:lnTo>
                <a:lnTo>
                  <a:pt x="368" y="145"/>
                </a:lnTo>
                <a:lnTo>
                  <a:pt x="357" y="146"/>
                </a:lnTo>
                <a:lnTo>
                  <a:pt x="346" y="147"/>
                </a:lnTo>
                <a:lnTo>
                  <a:pt x="334" y="148"/>
                </a:lnTo>
                <a:lnTo>
                  <a:pt x="323" y="150"/>
                </a:lnTo>
                <a:lnTo>
                  <a:pt x="313" y="152"/>
                </a:lnTo>
                <a:lnTo>
                  <a:pt x="302" y="155"/>
                </a:lnTo>
                <a:lnTo>
                  <a:pt x="291" y="159"/>
                </a:lnTo>
                <a:lnTo>
                  <a:pt x="281" y="163"/>
                </a:lnTo>
                <a:lnTo>
                  <a:pt x="271" y="167"/>
                </a:lnTo>
                <a:lnTo>
                  <a:pt x="261" y="172"/>
                </a:lnTo>
                <a:lnTo>
                  <a:pt x="252" y="178"/>
                </a:lnTo>
                <a:lnTo>
                  <a:pt x="243" y="183"/>
                </a:lnTo>
                <a:lnTo>
                  <a:pt x="234" y="190"/>
                </a:lnTo>
                <a:lnTo>
                  <a:pt x="226" y="196"/>
                </a:lnTo>
                <a:lnTo>
                  <a:pt x="218" y="203"/>
                </a:lnTo>
                <a:lnTo>
                  <a:pt x="210" y="210"/>
                </a:lnTo>
                <a:lnTo>
                  <a:pt x="203" y="218"/>
                </a:lnTo>
                <a:lnTo>
                  <a:pt x="196" y="226"/>
                </a:lnTo>
                <a:lnTo>
                  <a:pt x="189" y="235"/>
                </a:lnTo>
                <a:lnTo>
                  <a:pt x="183" y="243"/>
                </a:lnTo>
                <a:lnTo>
                  <a:pt x="177" y="252"/>
                </a:lnTo>
                <a:lnTo>
                  <a:pt x="172" y="262"/>
                </a:lnTo>
                <a:lnTo>
                  <a:pt x="167" y="272"/>
                </a:lnTo>
                <a:lnTo>
                  <a:pt x="161" y="282"/>
                </a:lnTo>
                <a:lnTo>
                  <a:pt x="157" y="292"/>
                </a:lnTo>
                <a:lnTo>
                  <a:pt x="154" y="302"/>
                </a:lnTo>
                <a:lnTo>
                  <a:pt x="151" y="313"/>
                </a:lnTo>
                <a:lnTo>
                  <a:pt x="149" y="324"/>
                </a:lnTo>
                <a:lnTo>
                  <a:pt x="147" y="335"/>
                </a:lnTo>
                <a:lnTo>
                  <a:pt x="145" y="346"/>
                </a:lnTo>
                <a:lnTo>
                  <a:pt x="144" y="357"/>
                </a:lnTo>
                <a:lnTo>
                  <a:pt x="144" y="369"/>
                </a:lnTo>
                <a:lnTo>
                  <a:pt x="144" y="380"/>
                </a:lnTo>
                <a:lnTo>
                  <a:pt x="145" y="391"/>
                </a:lnTo>
                <a:lnTo>
                  <a:pt x="147" y="403"/>
                </a:lnTo>
                <a:lnTo>
                  <a:pt x="149" y="414"/>
                </a:lnTo>
                <a:lnTo>
                  <a:pt x="151" y="425"/>
                </a:lnTo>
                <a:lnTo>
                  <a:pt x="154" y="436"/>
                </a:lnTo>
                <a:lnTo>
                  <a:pt x="157" y="446"/>
                </a:lnTo>
                <a:lnTo>
                  <a:pt x="161" y="456"/>
                </a:lnTo>
                <a:lnTo>
                  <a:pt x="167" y="466"/>
                </a:lnTo>
                <a:lnTo>
                  <a:pt x="172" y="475"/>
                </a:lnTo>
                <a:lnTo>
                  <a:pt x="177" y="485"/>
                </a:lnTo>
                <a:lnTo>
                  <a:pt x="183" y="494"/>
                </a:lnTo>
                <a:lnTo>
                  <a:pt x="189" y="503"/>
                </a:lnTo>
                <a:lnTo>
                  <a:pt x="196" y="511"/>
                </a:lnTo>
                <a:lnTo>
                  <a:pt x="203" y="519"/>
                </a:lnTo>
                <a:lnTo>
                  <a:pt x="210" y="527"/>
                </a:lnTo>
                <a:lnTo>
                  <a:pt x="218" y="535"/>
                </a:lnTo>
                <a:lnTo>
                  <a:pt x="226" y="542"/>
                </a:lnTo>
                <a:lnTo>
                  <a:pt x="234" y="549"/>
                </a:lnTo>
                <a:lnTo>
                  <a:pt x="243" y="555"/>
                </a:lnTo>
                <a:lnTo>
                  <a:pt x="252" y="561"/>
                </a:lnTo>
                <a:lnTo>
                  <a:pt x="261" y="566"/>
                </a:lnTo>
                <a:lnTo>
                  <a:pt x="271" y="571"/>
                </a:lnTo>
                <a:lnTo>
                  <a:pt x="281" y="575"/>
                </a:lnTo>
                <a:lnTo>
                  <a:pt x="291" y="579"/>
                </a:lnTo>
                <a:lnTo>
                  <a:pt x="302" y="583"/>
                </a:lnTo>
                <a:lnTo>
                  <a:pt x="313" y="586"/>
                </a:lnTo>
                <a:lnTo>
                  <a:pt x="323" y="588"/>
                </a:lnTo>
                <a:lnTo>
                  <a:pt x="334" y="590"/>
                </a:lnTo>
                <a:lnTo>
                  <a:pt x="346" y="592"/>
                </a:lnTo>
                <a:lnTo>
                  <a:pt x="357" y="592"/>
                </a:lnTo>
                <a:lnTo>
                  <a:pt x="368" y="593"/>
                </a:lnTo>
                <a:lnTo>
                  <a:pt x="380" y="592"/>
                </a:lnTo>
                <a:lnTo>
                  <a:pt x="391" y="592"/>
                </a:lnTo>
                <a:lnTo>
                  <a:pt x="402" y="590"/>
                </a:lnTo>
                <a:lnTo>
                  <a:pt x="413" y="588"/>
                </a:lnTo>
                <a:lnTo>
                  <a:pt x="424" y="586"/>
                </a:lnTo>
                <a:lnTo>
                  <a:pt x="435" y="583"/>
                </a:lnTo>
                <a:lnTo>
                  <a:pt x="446" y="579"/>
                </a:lnTo>
                <a:lnTo>
                  <a:pt x="456" y="575"/>
                </a:lnTo>
                <a:lnTo>
                  <a:pt x="466" y="571"/>
                </a:lnTo>
                <a:lnTo>
                  <a:pt x="475" y="566"/>
                </a:lnTo>
                <a:lnTo>
                  <a:pt x="484" y="561"/>
                </a:lnTo>
                <a:lnTo>
                  <a:pt x="493" y="555"/>
                </a:lnTo>
                <a:lnTo>
                  <a:pt x="502" y="549"/>
                </a:lnTo>
                <a:lnTo>
                  <a:pt x="511" y="542"/>
                </a:lnTo>
                <a:lnTo>
                  <a:pt x="519" y="535"/>
                </a:lnTo>
                <a:lnTo>
                  <a:pt x="526" y="527"/>
                </a:lnTo>
                <a:lnTo>
                  <a:pt x="534" y="519"/>
                </a:lnTo>
                <a:lnTo>
                  <a:pt x="541" y="511"/>
                </a:lnTo>
                <a:lnTo>
                  <a:pt x="547" y="503"/>
                </a:lnTo>
                <a:lnTo>
                  <a:pt x="554" y="494"/>
                </a:lnTo>
                <a:lnTo>
                  <a:pt x="560" y="485"/>
                </a:lnTo>
                <a:lnTo>
                  <a:pt x="566" y="475"/>
                </a:lnTo>
                <a:lnTo>
                  <a:pt x="571" y="466"/>
                </a:lnTo>
                <a:lnTo>
                  <a:pt x="575" y="456"/>
                </a:lnTo>
                <a:lnTo>
                  <a:pt x="579" y="446"/>
                </a:lnTo>
                <a:lnTo>
                  <a:pt x="582" y="436"/>
                </a:lnTo>
                <a:lnTo>
                  <a:pt x="585" y="425"/>
                </a:lnTo>
                <a:lnTo>
                  <a:pt x="588" y="414"/>
                </a:lnTo>
                <a:lnTo>
                  <a:pt x="590" y="403"/>
                </a:lnTo>
                <a:lnTo>
                  <a:pt x="591" y="391"/>
                </a:lnTo>
                <a:lnTo>
                  <a:pt x="592" y="380"/>
                </a:lnTo>
                <a:lnTo>
                  <a:pt x="592" y="3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79" name="Freeform 10"/>
          <p:cNvSpPr>
            <a:spLocks noEditPoints="1"/>
          </p:cNvSpPr>
          <p:nvPr/>
        </p:nvSpPr>
        <p:spPr bwMode="auto">
          <a:xfrm>
            <a:off x="5189512" y="2596654"/>
            <a:ext cx="1176338" cy="1176338"/>
          </a:xfrm>
          <a:custGeom>
            <a:avLst/>
            <a:gdLst/>
            <a:ahLst/>
            <a:cxnLst>
              <a:cxn ang="0">
                <a:pos x="725" y="280"/>
              </a:cxn>
              <a:cxn ang="0">
                <a:pos x="629" y="112"/>
              </a:cxn>
              <a:cxn ang="0">
                <a:pos x="724" y="260"/>
              </a:cxn>
              <a:cxn ang="0">
                <a:pos x="590" y="77"/>
              </a:cxn>
              <a:cxn ang="0">
                <a:pos x="407" y="6"/>
              </a:cxn>
              <a:cxn ang="0">
                <a:pos x="514" y="30"/>
              </a:cxn>
              <a:cxn ang="0">
                <a:pos x="370" y="4"/>
              </a:cxn>
              <a:cxn ang="0">
                <a:pos x="333" y="6"/>
              </a:cxn>
              <a:cxn ang="0">
                <a:pos x="151" y="77"/>
              </a:cxn>
              <a:cxn ang="0">
                <a:pos x="210" y="37"/>
              </a:cxn>
              <a:cxn ang="0">
                <a:pos x="111" y="112"/>
              </a:cxn>
              <a:cxn ang="0">
                <a:pos x="15" y="280"/>
              </a:cxn>
              <a:cxn ang="0">
                <a:pos x="11" y="279"/>
              </a:cxn>
              <a:cxn ang="0">
                <a:pos x="108" y="109"/>
              </a:cxn>
              <a:cxn ang="0">
                <a:pos x="4" y="371"/>
              </a:cxn>
              <a:cxn ang="0">
                <a:pos x="49" y="546"/>
              </a:cxn>
              <a:cxn ang="0">
                <a:pos x="63" y="578"/>
              </a:cxn>
              <a:cxn ang="0">
                <a:pos x="0" y="389"/>
              </a:cxn>
              <a:cxn ang="0">
                <a:pos x="228" y="708"/>
              </a:cxn>
              <a:cxn ang="0">
                <a:pos x="333" y="739"/>
              </a:cxn>
              <a:cxn ang="0">
                <a:pos x="148" y="668"/>
              </a:cxn>
              <a:cxn ang="0">
                <a:pos x="370" y="737"/>
              </a:cxn>
              <a:cxn ang="0">
                <a:pos x="496" y="715"/>
              </a:cxn>
              <a:cxn ang="0">
                <a:pos x="619" y="645"/>
              </a:cxn>
              <a:cxn ang="0">
                <a:pos x="445" y="734"/>
              </a:cxn>
              <a:cxn ang="0">
                <a:pos x="683" y="561"/>
              </a:cxn>
              <a:cxn ang="0">
                <a:pos x="737" y="371"/>
              </a:cxn>
              <a:cxn ang="0">
                <a:pos x="696" y="548"/>
              </a:cxn>
              <a:cxn ang="0">
                <a:pos x="741" y="371"/>
              </a:cxn>
              <a:cxn ang="0">
                <a:pos x="588" y="326"/>
              </a:cxn>
              <a:cxn ang="0">
                <a:pos x="534" y="222"/>
              </a:cxn>
              <a:cxn ang="0">
                <a:pos x="583" y="293"/>
              </a:cxn>
              <a:cxn ang="0">
                <a:pos x="511" y="200"/>
              </a:cxn>
              <a:cxn ang="0">
                <a:pos x="404" y="152"/>
              </a:cxn>
              <a:cxn ang="0">
                <a:pos x="448" y="159"/>
              </a:cxn>
              <a:cxn ang="0">
                <a:pos x="370" y="149"/>
              </a:cxn>
              <a:cxn ang="0">
                <a:pos x="359" y="150"/>
              </a:cxn>
              <a:cxn ang="0">
                <a:pos x="246" y="187"/>
              </a:cxn>
              <a:cxn ang="0">
                <a:pos x="262" y="172"/>
              </a:cxn>
              <a:cxn ang="0">
                <a:pos x="370" y="149"/>
              </a:cxn>
              <a:cxn ang="0">
                <a:pos x="158" y="305"/>
              </a:cxn>
              <a:cxn ang="0">
                <a:pos x="148" y="325"/>
              </a:cxn>
              <a:cxn ang="0">
                <a:pos x="203" y="219"/>
              </a:cxn>
              <a:cxn ang="0">
                <a:pos x="144" y="371"/>
              </a:cxn>
              <a:cxn ang="0">
                <a:pos x="171" y="467"/>
              </a:cxn>
              <a:cxn ang="0">
                <a:pos x="189" y="506"/>
              </a:cxn>
              <a:cxn ang="0">
                <a:pos x="145" y="394"/>
              </a:cxn>
              <a:cxn ang="0">
                <a:pos x="274" y="571"/>
              </a:cxn>
              <a:cxn ang="0">
                <a:pos x="359" y="597"/>
              </a:cxn>
              <a:cxn ang="0">
                <a:pos x="244" y="559"/>
              </a:cxn>
              <a:cxn ang="0">
                <a:pos x="370" y="593"/>
              </a:cxn>
              <a:cxn ang="0">
                <a:pos x="437" y="583"/>
              </a:cxn>
              <a:cxn ang="0">
                <a:pos x="530" y="530"/>
              </a:cxn>
              <a:cxn ang="0">
                <a:pos x="426" y="590"/>
              </a:cxn>
              <a:cxn ang="0">
                <a:pos x="554" y="495"/>
              </a:cxn>
              <a:cxn ang="0">
                <a:pos x="592" y="382"/>
              </a:cxn>
              <a:cxn ang="0">
                <a:pos x="574" y="469"/>
              </a:cxn>
              <a:cxn ang="0">
                <a:pos x="597" y="371"/>
              </a:cxn>
            </a:cxnLst>
            <a:rect l="0" t="0" r="r" b="b"/>
            <a:pathLst>
              <a:path w="741" h="741"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737" y="371"/>
                </a:moveTo>
                <a:lnTo>
                  <a:pt x="736" y="352"/>
                </a:lnTo>
                <a:lnTo>
                  <a:pt x="735" y="333"/>
                </a:lnTo>
                <a:lnTo>
                  <a:pt x="732" y="315"/>
                </a:lnTo>
                <a:lnTo>
                  <a:pt x="729" y="297"/>
                </a:lnTo>
                <a:lnTo>
                  <a:pt x="725" y="280"/>
                </a:lnTo>
                <a:lnTo>
                  <a:pt x="720" y="262"/>
                </a:lnTo>
                <a:lnTo>
                  <a:pt x="715" y="245"/>
                </a:lnTo>
                <a:lnTo>
                  <a:pt x="708" y="228"/>
                </a:lnTo>
                <a:lnTo>
                  <a:pt x="701" y="212"/>
                </a:lnTo>
                <a:lnTo>
                  <a:pt x="693" y="196"/>
                </a:lnTo>
                <a:lnTo>
                  <a:pt x="683" y="181"/>
                </a:lnTo>
                <a:lnTo>
                  <a:pt x="674" y="166"/>
                </a:lnTo>
                <a:lnTo>
                  <a:pt x="663" y="152"/>
                </a:lnTo>
                <a:lnTo>
                  <a:pt x="653" y="137"/>
                </a:lnTo>
                <a:lnTo>
                  <a:pt x="641" y="124"/>
                </a:lnTo>
                <a:lnTo>
                  <a:pt x="629" y="112"/>
                </a:lnTo>
                <a:lnTo>
                  <a:pt x="632" y="109"/>
                </a:lnTo>
                <a:lnTo>
                  <a:pt x="644" y="121"/>
                </a:lnTo>
                <a:lnTo>
                  <a:pt x="656" y="135"/>
                </a:lnTo>
                <a:lnTo>
                  <a:pt x="667" y="150"/>
                </a:lnTo>
                <a:lnTo>
                  <a:pt x="677" y="164"/>
                </a:lnTo>
                <a:lnTo>
                  <a:pt x="688" y="179"/>
                </a:lnTo>
                <a:lnTo>
                  <a:pt x="696" y="194"/>
                </a:lnTo>
                <a:lnTo>
                  <a:pt x="705" y="210"/>
                </a:lnTo>
                <a:lnTo>
                  <a:pt x="712" y="227"/>
                </a:lnTo>
                <a:lnTo>
                  <a:pt x="719" y="243"/>
                </a:lnTo>
                <a:lnTo>
                  <a:pt x="724" y="260"/>
                </a:lnTo>
                <a:lnTo>
                  <a:pt x="729" y="279"/>
                </a:lnTo>
                <a:lnTo>
                  <a:pt x="733" y="296"/>
                </a:lnTo>
                <a:lnTo>
                  <a:pt x="737" y="315"/>
                </a:lnTo>
                <a:lnTo>
                  <a:pt x="739" y="333"/>
                </a:lnTo>
                <a:lnTo>
                  <a:pt x="740" y="352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629" y="112"/>
                </a:moveTo>
                <a:lnTo>
                  <a:pt x="617" y="100"/>
                </a:lnTo>
                <a:lnTo>
                  <a:pt x="603" y="88"/>
                </a:lnTo>
                <a:lnTo>
                  <a:pt x="590" y="77"/>
                </a:lnTo>
                <a:lnTo>
                  <a:pt x="575" y="67"/>
                </a:lnTo>
                <a:lnTo>
                  <a:pt x="561" y="58"/>
                </a:lnTo>
                <a:lnTo>
                  <a:pt x="544" y="49"/>
                </a:lnTo>
                <a:lnTo>
                  <a:pt x="529" y="41"/>
                </a:lnTo>
                <a:lnTo>
                  <a:pt x="513" y="34"/>
                </a:lnTo>
                <a:lnTo>
                  <a:pt x="496" y="27"/>
                </a:lnTo>
                <a:lnTo>
                  <a:pt x="479" y="22"/>
                </a:lnTo>
                <a:lnTo>
                  <a:pt x="462" y="17"/>
                </a:lnTo>
                <a:lnTo>
                  <a:pt x="444" y="13"/>
                </a:lnTo>
                <a:lnTo>
                  <a:pt x="426" y="9"/>
                </a:lnTo>
                <a:lnTo>
                  <a:pt x="407" y="6"/>
                </a:lnTo>
                <a:lnTo>
                  <a:pt x="389" y="5"/>
                </a:lnTo>
                <a:lnTo>
                  <a:pt x="370" y="4"/>
                </a:lnTo>
                <a:lnTo>
                  <a:pt x="370" y="0"/>
                </a:lnTo>
                <a:lnTo>
                  <a:pt x="389" y="1"/>
                </a:lnTo>
                <a:lnTo>
                  <a:pt x="408" y="2"/>
                </a:lnTo>
                <a:lnTo>
                  <a:pt x="426" y="4"/>
                </a:lnTo>
                <a:lnTo>
                  <a:pt x="445" y="8"/>
                </a:lnTo>
                <a:lnTo>
                  <a:pt x="463" y="13"/>
                </a:lnTo>
                <a:lnTo>
                  <a:pt x="481" y="18"/>
                </a:lnTo>
                <a:lnTo>
                  <a:pt x="498" y="23"/>
                </a:lnTo>
                <a:lnTo>
                  <a:pt x="514" y="30"/>
                </a:lnTo>
                <a:lnTo>
                  <a:pt x="531" y="37"/>
                </a:lnTo>
                <a:lnTo>
                  <a:pt x="546" y="45"/>
                </a:lnTo>
                <a:lnTo>
                  <a:pt x="563" y="54"/>
                </a:lnTo>
                <a:lnTo>
                  <a:pt x="578" y="64"/>
                </a:lnTo>
                <a:lnTo>
                  <a:pt x="592" y="74"/>
                </a:lnTo>
                <a:lnTo>
                  <a:pt x="606" y="85"/>
                </a:lnTo>
                <a:lnTo>
                  <a:pt x="619" y="97"/>
                </a:lnTo>
                <a:lnTo>
                  <a:pt x="632" y="109"/>
                </a:lnTo>
                <a:lnTo>
                  <a:pt x="629" y="112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70" y="4"/>
                </a:lnTo>
                <a:lnTo>
                  <a:pt x="370" y="0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370" y="4"/>
                </a:moveTo>
                <a:lnTo>
                  <a:pt x="352" y="5"/>
                </a:lnTo>
                <a:lnTo>
                  <a:pt x="333" y="6"/>
                </a:lnTo>
                <a:lnTo>
                  <a:pt x="315" y="9"/>
                </a:lnTo>
                <a:lnTo>
                  <a:pt x="296" y="13"/>
                </a:lnTo>
                <a:lnTo>
                  <a:pt x="278" y="17"/>
                </a:lnTo>
                <a:lnTo>
                  <a:pt x="261" y="22"/>
                </a:lnTo>
                <a:lnTo>
                  <a:pt x="244" y="27"/>
                </a:lnTo>
                <a:lnTo>
                  <a:pt x="228" y="34"/>
                </a:lnTo>
                <a:lnTo>
                  <a:pt x="212" y="41"/>
                </a:lnTo>
                <a:lnTo>
                  <a:pt x="196" y="49"/>
                </a:lnTo>
                <a:lnTo>
                  <a:pt x="181" y="58"/>
                </a:lnTo>
                <a:lnTo>
                  <a:pt x="165" y="67"/>
                </a:lnTo>
                <a:lnTo>
                  <a:pt x="151" y="77"/>
                </a:lnTo>
                <a:lnTo>
                  <a:pt x="137" y="88"/>
                </a:lnTo>
                <a:lnTo>
                  <a:pt x="124" y="100"/>
                </a:lnTo>
                <a:lnTo>
                  <a:pt x="111" y="112"/>
                </a:lnTo>
                <a:lnTo>
                  <a:pt x="108" y="109"/>
                </a:lnTo>
                <a:lnTo>
                  <a:pt x="121" y="97"/>
                </a:lnTo>
                <a:lnTo>
                  <a:pt x="134" y="85"/>
                </a:lnTo>
                <a:lnTo>
                  <a:pt x="148" y="74"/>
                </a:lnTo>
                <a:lnTo>
                  <a:pt x="163" y="64"/>
                </a:lnTo>
                <a:lnTo>
                  <a:pt x="179" y="54"/>
                </a:lnTo>
                <a:lnTo>
                  <a:pt x="194" y="45"/>
                </a:lnTo>
                <a:lnTo>
                  <a:pt x="210" y="37"/>
                </a:lnTo>
                <a:lnTo>
                  <a:pt x="226" y="30"/>
                </a:lnTo>
                <a:lnTo>
                  <a:pt x="243" y="23"/>
                </a:lnTo>
                <a:lnTo>
                  <a:pt x="260" y="18"/>
                </a:lnTo>
                <a:lnTo>
                  <a:pt x="277" y="13"/>
                </a:lnTo>
                <a:lnTo>
                  <a:pt x="295" y="8"/>
                </a:lnTo>
                <a:lnTo>
                  <a:pt x="314" y="4"/>
                </a:lnTo>
                <a:lnTo>
                  <a:pt x="333" y="2"/>
                </a:lnTo>
                <a:lnTo>
                  <a:pt x="351" y="1"/>
                </a:lnTo>
                <a:lnTo>
                  <a:pt x="370" y="0"/>
                </a:lnTo>
                <a:lnTo>
                  <a:pt x="370" y="4"/>
                </a:lnTo>
                <a:close/>
                <a:moveTo>
                  <a:pt x="111" y="112"/>
                </a:moveTo>
                <a:lnTo>
                  <a:pt x="99" y="124"/>
                </a:lnTo>
                <a:lnTo>
                  <a:pt x="88" y="137"/>
                </a:lnTo>
                <a:lnTo>
                  <a:pt x="77" y="152"/>
                </a:lnTo>
                <a:lnTo>
                  <a:pt x="67" y="166"/>
                </a:lnTo>
                <a:lnTo>
                  <a:pt x="57" y="181"/>
                </a:lnTo>
                <a:lnTo>
                  <a:pt x="49" y="196"/>
                </a:lnTo>
                <a:lnTo>
                  <a:pt x="41" y="212"/>
                </a:lnTo>
                <a:lnTo>
                  <a:pt x="32" y="228"/>
                </a:lnTo>
                <a:lnTo>
                  <a:pt x="26" y="245"/>
                </a:lnTo>
                <a:lnTo>
                  <a:pt x="20" y="262"/>
                </a:lnTo>
                <a:lnTo>
                  <a:pt x="15" y="280"/>
                </a:lnTo>
                <a:lnTo>
                  <a:pt x="11" y="297"/>
                </a:lnTo>
                <a:lnTo>
                  <a:pt x="8" y="315"/>
                </a:lnTo>
                <a:lnTo>
                  <a:pt x="6" y="333"/>
                </a:lnTo>
                <a:lnTo>
                  <a:pt x="4" y="352"/>
                </a:lnTo>
                <a:lnTo>
                  <a:pt x="4" y="371"/>
                </a:lnTo>
                <a:lnTo>
                  <a:pt x="0" y="371"/>
                </a:lnTo>
                <a:lnTo>
                  <a:pt x="0" y="352"/>
                </a:lnTo>
                <a:lnTo>
                  <a:pt x="2" y="333"/>
                </a:lnTo>
                <a:lnTo>
                  <a:pt x="4" y="315"/>
                </a:lnTo>
                <a:lnTo>
                  <a:pt x="7" y="296"/>
                </a:lnTo>
                <a:lnTo>
                  <a:pt x="11" y="279"/>
                </a:lnTo>
                <a:lnTo>
                  <a:pt x="16" y="260"/>
                </a:lnTo>
                <a:lnTo>
                  <a:pt x="22" y="243"/>
                </a:lnTo>
                <a:lnTo>
                  <a:pt x="29" y="227"/>
                </a:lnTo>
                <a:lnTo>
                  <a:pt x="36" y="210"/>
                </a:lnTo>
                <a:lnTo>
                  <a:pt x="45" y="194"/>
                </a:lnTo>
                <a:lnTo>
                  <a:pt x="54" y="179"/>
                </a:lnTo>
                <a:lnTo>
                  <a:pt x="63" y="164"/>
                </a:lnTo>
                <a:lnTo>
                  <a:pt x="74" y="150"/>
                </a:lnTo>
                <a:lnTo>
                  <a:pt x="85" y="135"/>
                </a:lnTo>
                <a:lnTo>
                  <a:pt x="96" y="121"/>
                </a:lnTo>
                <a:lnTo>
                  <a:pt x="108" y="109"/>
                </a:lnTo>
                <a:lnTo>
                  <a:pt x="111" y="112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71"/>
                </a:lnTo>
                <a:lnTo>
                  <a:pt x="0" y="371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4" y="371"/>
                </a:moveTo>
                <a:lnTo>
                  <a:pt x="4" y="389"/>
                </a:lnTo>
                <a:lnTo>
                  <a:pt x="6" y="409"/>
                </a:lnTo>
                <a:lnTo>
                  <a:pt x="8" y="427"/>
                </a:lnTo>
                <a:lnTo>
                  <a:pt x="11" y="445"/>
                </a:lnTo>
                <a:lnTo>
                  <a:pt x="15" y="462"/>
                </a:lnTo>
                <a:lnTo>
                  <a:pt x="20" y="480"/>
                </a:lnTo>
                <a:lnTo>
                  <a:pt x="26" y="497"/>
                </a:lnTo>
                <a:lnTo>
                  <a:pt x="32" y="513"/>
                </a:lnTo>
                <a:lnTo>
                  <a:pt x="41" y="529"/>
                </a:lnTo>
                <a:lnTo>
                  <a:pt x="49" y="546"/>
                </a:lnTo>
                <a:lnTo>
                  <a:pt x="57" y="561"/>
                </a:lnTo>
                <a:lnTo>
                  <a:pt x="67" y="576"/>
                </a:lnTo>
                <a:lnTo>
                  <a:pt x="77" y="590"/>
                </a:lnTo>
                <a:lnTo>
                  <a:pt x="88" y="604"/>
                </a:lnTo>
                <a:lnTo>
                  <a:pt x="99" y="617"/>
                </a:lnTo>
                <a:lnTo>
                  <a:pt x="111" y="630"/>
                </a:lnTo>
                <a:lnTo>
                  <a:pt x="108" y="632"/>
                </a:lnTo>
                <a:lnTo>
                  <a:pt x="96" y="620"/>
                </a:lnTo>
                <a:lnTo>
                  <a:pt x="85" y="606"/>
                </a:lnTo>
                <a:lnTo>
                  <a:pt x="74" y="592"/>
                </a:lnTo>
                <a:lnTo>
                  <a:pt x="63" y="578"/>
                </a:lnTo>
                <a:lnTo>
                  <a:pt x="54" y="563"/>
                </a:lnTo>
                <a:lnTo>
                  <a:pt x="45" y="548"/>
                </a:lnTo>
                <a:lnTo>
                  <a:pt x="36" y="531"/>
                </a:lnTo>
                <a:lnTo>
                  <a:pt x="29" y="515"/>
                </a:lnTo>
                <a:lnTo>
                  <a:pt x="22" y="498"/>
                </a:lnTo>
                <a:lnTo>
                  <a:pt x="16" y="481"/>
                </a:lnTo>
                <a:lnTo>
                  <a:pt x="11" y="463"/>
                </a:lnTo>
                <a:lnTo>
                  <a:pt x="7" y="446"/>
                </a:lnTo>
                <a:lnTo>
                  <a:pt x="4" y="428"/>
                </a:lnTo>
                <a:lnTo>
                  <a:pt x="2" y="409"/>
                </a:lnTo>
                <a:lnTo>
                  <a:pt x="0" y="389"/>
                </a:lnTo>
                <a:lnTo>
                  <a:pt x="0" y="371"/>
                </a:lnTo>
                <a:lnTo>
                  <a:pt x="4" y="371"/>
                </a:lnTo>
                <a:close/>
                <a:moveTo>
                  <a:pt x="111" y="630"/>
                </a:moveTo>
                <a:lnTo>
                  <a:pt x="124" y="642"/>
                </a:lnTo>
                <a:lnTo>
                  <a:pt x="137" y="653"/>
                </a:lnTo>
                <a:lnTo>
                  <a:pt x="151" y="664"/>
                </a:lnTo>
                <a:lnTo>
                  <a:pt x="165" y="675"/>
                </a:lnTo>
                <a:lnTo>
                  <a:pt x="181" y="684"/>
                </a:lnTo>
                <a:lnTo>
                  <a:pt x="196" y="693"/>
                </a:lnTo>
                <a:lnTo>
                  <a:pt x="212" y="701"/>
                </a:lnTo>
                <a:lnTo>
                  <a:pt x="228" y="708"/>
                </a:lnTo>
                <a:lnTo>
                  <a:pt x="244" y="715"/>
                </a:lnTo>
                <a:lnTo>
                  <a:pt x="261" y="721"/>
                </a:lnTo>
                <a:lnTo>
                  <a:pt x="278" y="725"/>
                </a:lnTo>
                <a:lnTo>
                  <a:pt x="296" y="730"/>
                </a:lnTo>
                <a:lnTo>
                  <a:pt x="315" y="733"/>
                </a:lnTo>
                <a:lnTo>
                  <a:pt x="333" y="735"/>
                </a:lnTo>
                <a:lnTo>
                  <a:pt x="352" y="736"/>
                </a:lnTo>
                <a:lnTo>
                  <a:pt x="370" y="737"/>
                </a:lnTo>
                <a:lnTo>
                  <a:pt x="370" y="741"/>
                </a:lnTo>
                <a:lnTo>
                  <a:pt x="351" y="741"/>
                </a:lnTo>
                <a:lnTo>
                  <a:pt x="333" y="739"/>
                </a:lnTo>
                <a:lnTo>
                  <a:pt x="314" y="737"/>
                </a:lnTo>
                <a:lnTo>
                  <a:pt x="295" y="734"/>
                </a:lnTo>
                <a:lnTo>
                  <a:pt x="277" y="730"/>
                </a:lnTo>
                <a:lnTo>
                  <a:pt x="260" y="725"/>
                </a:lnTo>
                <a:lnTo>
                  <a:pt x="243" y="719"/>
                </a:lnTo>
                <a:lnTo>
                  <a:pt x="226" y="712"/>
                </a:lnTo>
                <a:lnTo>
                  <a:pt x="210" y="705"/>
                </a:lnTo>
                <a:lnTo>
                  <a:pt x="194" y="697"/>
                </a:lnTo>
                <a:lnTo>
                  <a:pt x="179" y="688"/>
                </a:lnTo>
                <a:lnTo>
                  <a:pt x="163" y="678"/>
                </a:lnTo>
                <a:lnTo>
                  <a:pt x="148" y="668"/>
                </a:lnTo>
                <a:lnTo>
                  <a:pt x="134" y="656"/>
                </a:lnTo>
                <a:lnTo>
                  <a:pt x="121" y="645"/>
                </a:lnTo>
                <a:lnTo>
                  <a:pt x="108" y="632"/>
                </a:lnTo>
                <a:lnTo>
                  <a:pt x="111" y="630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70" y="737"/>
                </a:lnTo>
                <a:lnTo>
                  <a:pt x="370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370" y="737"/>
                </a:moveTo>
                <a:lnTo>
                  <a:pt x="389" y="736"/>
                </a:lnTo>
                <a:lnTo>
                  <a:pt x="407" y="735"/>
                </a:lnTo>
                <a:lnTo>
                  <a:pt x="426" y="733"/>
                </a:lnTo>
                <a:lnTo>
                  <a:pt x="444" y="730"/>
                </a:lnTo>
                <a:lnTo>
                  <a:pt x="462" y="726"/>
                </a:lnTo>
                <a:lnTo>
                  <a:pt x="479" y="721"/>
                </a:lnTo>
                <a:lnTo>
                  <a:pt x="496" y="715"/>
                </a:lnTo>
                <a:lnTo>
                  <a:pt x="513" y="708"/>
                </a:lnTo>
                <a:lnTo>
                  <a:pt x="529" y="701"/>
                </a:lnTo>
                <a:lnTo>
                  <a:pt x="544" y="693"/>
                </a:lnTo>
                <a:lnTo>
                  <a:pt x="561" y="684"/>
                </a:lnTo>
                <a:lnTo>
                  <a:pt x="575" y="675"/>
                </a:lnTo>
                <a:lnTo>
                  <a:pt x="590" y="664"/>
                </a:lnTo>
                <a:lnTo>
                  <a:pt x="603" y="653"/>
                </a:lnTo>
                <a:lnTo>
                  <a:pt x="617" y="642"/>
                </a:lnTo>
                <a:lnTo>
                  <a:pt x="629" y="629"/>
                </a:lnTo>
                <a:lnTo>
                  <a:pt x="632" y="632"/>
                </a:lnTo>
                <a:lnTo>
                  <a:pt x="619" y="645"/>
                </a:lnTo>
                <a:lnTo>
                  <a:pt x="606" y="656"/>
                </a:lnTo>
                <a:lnTo>
                  <a:pt x="592" y="668"/>
                </a:lnTo>
                <a:lnTo>
                  <a:pt x="578" y="678"/>
                </a:lnTo>
                <a:lnTo>
                  <a:pt x="563" y="688"/>
                </a:lnTo>
                <a:lnTo>
                  <a:pt x="546" y="697"/>
                </a:lnTo>
                <a:lnTo>
                  <a:pt x="531" y="705"/>
                </a:lnTo>
                <a:lnTo>
                  <a:pt x="514" y="712"/>
                </a:lnTo>
                <a:lnTo>
                  <a:pt x="498" y="719"/>
                </a:lnTo>
                <a:lnTo>
                  <a:pt x="481" y="725"/>
                </a:lnTo>
                <a:lnTo>
                  <a:pt x="463" y="730"/>
                </a:lnTo>
                <a:lnTo>
                  <a:pt x="445" y="734"/>
                </a:lnTo>
                <a:lnTo>
                  <a:pt x="426" y="737"/>
                </a:lnTo>
                <a:lnTo>
                  <a:pt x="408" y="739"/>
                </a:lnTo>
                <a:lnTo>
                  <a:pt x="389" y="741"/>
                </a:lnTo>
                <a:lnTo>
                  <a:pt x="370" y="741"/>
                </a:lnTo>
                <a:lnTo>
                  <a:pt x="370" y="737"/>
                </a:lnTo>
                <a:close/>
                <a:moveTo>
                  <a:pt x="629" y="629"/>
                </a:moveTo>
                <a:lnTo>
                  <a:pt x="641" y="617"/>
                </a:lnTo>
                <a:lnTo>
                  <a:pt x="653" y="604"/>
                </a:lnTo>
                <a:lnTo>
                  <a:pt x="663" y="590"/>
                </a:lnTo>
                <a:lnTo>
                  <a:pt x="674" y="576"/>
                </a:lnTo>
                <a:lnTo>
                  <a:pt x="683" y="561"/>
                </a:lnTo>
                <a:lnTo>
                  <a:pt x="693" y="546"/>
                </a:lnTo>
                <a:lnTo>
                  <a:pt x="701" y="529"/>
                </a:lnTo>
                <a:lnTo>
                  <a:pt x="708" y="513"/>
                </a:lnTo>
                <a:lnTo>
                  <a:pt x="715" y="497"/>
                </a:lnTo>
                <a:lnTo>
                  <a:pt x="720" y="480"/>
                </a:lnTo>
                <a:lnTo>
                  <a:pt x="725" y="462"/>
                </a:lnTo>
                <a:lnTo>
                  <a:pt x="729" y="445"/>
                </a:lnTo>
                <a:lnTo>
                  <a:pt x="732" y="427"/>
                </a:lnTo>
                <a:lnTo>
                  <a:pt x="735" y="409"/>
                </a:lnTo>
                <a:lnTo>
                  <a:pt x="736" y="389"/>
                </a:lnTo>
                <a:lnTo>
                  <a:pt x="737" y="371"/>
                </a:lnTo>
                <a:lnTo>
                  <a:pt x="741" y="371"/>
                </a:lnTo>
                <a:lnTo>
                  <a:pt x="740" y="389"/>
                </a:lnTo>
                <a:lnTo>
                  <a:pt x="739" y="409"/>
                </a:lnTo>
                <a:lnTo>
                  <a:pt x="737" y="428"/>
                </a:lnTo>
                <a:lnTo>
                  <a:pt x="733" y="446"/>
                </a:lnTo>
                <a:lnTo>
                  <a:pt x="729" y="463"/>
                </a:lnTo>
                <a:lnTo>
                  <a:pt x="724" y="481"/>
                </a:lnTo>
                <a:lnTo>
                  <a:pt x="719" y="498"/>
                </a:lnTo>
                <a:lnTo>
                  <a:pt x="712" y="515"/>
                </a:lnTo>
                <a:lnTo>
                  <a:pt x="705" y="531"/>
                </a:lnTo>
                <a:lnTo>
                  <a:pt x="696" y="548"/>
                </a:lnTo>
                <a:lnTo>
                  <a:pt x="688" y="563"/>
                </a:lnTo>
                <a:lnTo>
                  <a:pt x="677" y="578"/>
                </a:lnTo>
                <a:lnTo>
                  <a:pt x="667" y="592"/>
                </a:lnTo>
                <a:lnTo>
                  <a:pt x="656" y="606"/>
                </a:lnTo>
                <a:lnTo>
                  <a:pt x="644" y="620"/>
                </a:lnTo>
                <a:lnTo>
                  <a:pt x="632" y="632"/>
                </a:lnTo>
                <a:lnTo>
                  <a:pt x="629" y="629"/>
                </a:lnTo>
                <a:close/>
                <a:moveTo>
                  <a:pt x="737" y="371"/>
                </a:moveTo>
                <a:lnTo>
                  <a:pt x="737" y="371"/>
                </a:lnTo>
                <a:lnTo>
                  <a:pt x="741" y="371"/>
                </a:lnTo>
                <a:lnTo>
                  <a:pt x="741" y="371"/>
                </a:lnTo>
                <a:lnTo>
                  <a:pt x="737" y="371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92" y="371"/>
                </a:moveTo>
                <a:lnTo>
                  <a:pt x="592" y="359"/>
                </a:lnTo>
                <a:lnTo>
                  <a:pt x="591" y="348"/>
                </a:lnTo>
                <a:lnTo>
                  <a:pt x="590" y="337"/>
                </a:lnTo>
                <a:lnTo>
                  <a:pt x="588" y="326"/>
                </a:lnTo>
                <a:lnTo>
                  <a:pt x="585" y="316"/>
                </a:lnTo>
                <a:lnTo>
                  <a:pt x="583" y="305"/>
                </a:lnTo>
                <a:lnTo>
                  <a:pt x="579" y="295"/>
                </a:lnTo>
                <a:lnTo>
                  <a:pt x="575" y="285"/>
                </a:lnTo>
                <a:lnTo>
                  <a:pt x="571" y="275"/>
                </a:lnTo>
                <a:lnTo>
                  <a:pt x="566" y="265"/>
                </a:lnTo>
                <a:lnTo>
                  <a:pt x="561" y="255"/>
                </a:lnTo>
                <a:lnTo>
                  <a:pt x="554" y="246"/>
                </a:lnTo>
                <a:lnTo>
                  <a:pt x="548" y="238"/>
                </a:lnTo>
                <a:lnTo>
                  <a:pt x="541" y="230"/>
                </a:lnTo>
                <a:lnTo>
                  <a:pt x="534" y="222"/>
                </a:lnTo>
                <a:lnTo>
                  <a:pt x="527" y="214"/>
                </a:lnTo>
                <a:lnTo>
                  <a:pt x="530" y="211"/>
                </a:lnTo>
                <a:lnTo>
                  <a:pt x="537" y="219"/>
                </a:lnTo>
                <a:lnTo>
                  <a:pt x="544" y="227"/>
                </a:lnTo>
                <a:lnTo>
                  <a:pt x="551" y="235"/>
                </a:lnTo>
                <a:lnTo>
                  <a:pt x="558" y="244"/>
                </a:lnTo>
                <a:lnTo>
                  <a:pt x="564" y="253"/>
                </a:lnTo>
                <a:lnTo>
                  <a:pt x="569" y="263"/>
                </a:lnTo>
                <a:lnTo>
                  <a:pt x="574" y="273"/>
                </a:lnTo>
                <a:lnTo>
                  <a:pt x="579" y="283"/>
                </a:lnTo>
                <a:lnTo>
                  <a:pt x="583" y="293"/>
                </a:lnTo>
                <a:lnTo>
                  <a:pt x="586" y="304"/>
                </a:lnTo>
                <a:lnTo>
                  <a:pt x="590" y="315"/>
                </a:lnTo>
                <a:lnTo>
                  <a:pt x="592" y="325"/>
                </a:lnTo>
                <a:lnTo>
                  <a:pt x="594" y="336"/>
                </a:lnTo>
                <a:lnTo>
                  <a:pt x="595" y="348"/>
                </a:lnTo>
                <a:lnTo>
                  <a:pt x="596" y="359"/>
                </a:lnTo>
                <a:lnTo>
                  <a:pt x="597" y="371"/>
                </a:lnTo>
                <a:lnTo>
                  <a:pt x="592" y="371"/>
                </a:lnTo>
                <a:close/>
                <a:moveTo>
                  <a:pt x="527" y="214"/>
                </a:moveTo>
                <a:lnTo>
                  <a:pt x="519" y="207"/>
                </a:lnTo>
                <a:lnTo>
                  <a:pt x="511" y="200"/>
                </a:lnTo>
                <a:lnTo>
                  <a:pt x="503" y="193"/>
                </a:lnTo>
                <a:lnTo>
                  <a:pt x="494" y="187"/>
                </a:lnTo>
                <a:lnTo>
                  <a:pt x="485" y="181"/>
                </a:lnTo>
                <a:lnTo>
                  <a:pt x="476" y="176"/>
                </a:lnTo>
                <a:lnTo>
                  <a:pt x="467" y="171"/>
                </a:lnTo>
                <a:lnTo>
                  <a:pt x="457" y="167"/>
                </a:lnTo>
                <a:lnTo>
                  <a:pt x="447" y="163"/>
                </a:lnTo>
                <a:lnTo>
                  <a:pt x="437" y="159"/>
                </a:lnTo>
                <a:lnTo>
                  <a:pt x="425" y="156"/>
                </a:lnTo>
                <a:lnTo>
                  <a:pt x="415" y="154"/>
                </a:lnTo>
                <a:lnTo>
                  <a:pt x="404" y="152"/>
                </a:lnTo>
                <a:lnTo>
                  <a:pt x="393" y="151"/>
                </a:lnTo>
                <a:lnTo>
                  <a:pt x="382" y="150"/>
                </a:lnTo>
                <a:lnTo>
                  <a:pt x="370" y="149"/>
                </a:lnTo>
                <a:lnTo>
                  <a:pt x="370" y="145"/>
                </a:lnTo>
                <a:lnTo>
                  <a:pt x="382" y="146"/>
                </a:lnTo>
                <a:lnTo>
                  <a:pt x="393" y="146"/>
                </a:lnTo>
                <a:lnTo>
                  <a:pt x="404" y="148"/>
                </a:lnTo>
                <a:lnTo>
                  <a:pt x="415" y="150"/>
                </a:lnTo>
                <a:lnTo>
                  <a:pt x="426" y="152"/>
                </a:lnTo>
                <a:lnTo>
                  <a:pt x="438" y="155"/>
                </a:lnTo>
                <a:lnTo>
                  <a:pt x="448" y="159"/>
                </a:lnTo>
                <a:lnTo>
                  <a:pt x="459" y="163"/>
                </a:lnTo>
                <a:lnTo>
                  <a:pt x="468" y="167"/>
                </a:lnTo>
                <a:lnTo>
                  <a:pt x="478" y="172"/>
                </a:lnTo>
                <a:lnTo>
                  <a:pt x="488" y="178"/>
                </a:lnTo>
                <a:lnTo>
                  <a:pt x="497" y="184"/>
                </a:lnTo>
                <a:lnTo>
                  <a:pt x="505" y="190"/>
                </a:lnTo>
                <a:lnTo>
                  <a:pt x="514" y="196"/>
                </a:lnTo>
                <a:lnTo>
                  <a:pt x="522" y="204"/>
                </a:lnTo>
                <a:lnTo>
                  <a:pt x="530" y="211"/>
                </a:lnTo>
                <a:lnTo>
                  <a:pt x="527" y="214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70" y="149"/>
                </a:lnTo>
                <a:lnTo>
                  <a:pt x="370" y="145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370" y="149"/>
                </a:moveTo>
                <a:lnTo>
                  <a:pt x="359" y="150"/>
                </a:lnTo>
                <a:lnTo>
                  <a:pt x="348" y="151"/>
                </a:lnTo>
                <a:lnTo>
                  <a:pt x="337" y="152"/>
                </a:lnTo>
                <a:lnTo>
                  <a:pt x="326" y="154"/>
                </a:lnTo>
                <a:lnTo>
                  <a:pt x="315" y="156"/>
                </a:lnTo>
                <a:lnTo>
                  <a:pt x="305" y="159"/>
                </a:lnTo>
                <a:lnTo>
                  <a:pt x="294" y="163"/>
                </a:lnTo>
                <a:lnTo>
                  <a:pt x="284" y="167"/>
                </a:lnTo>
                <a:lnTo>
                  <a:pt x="274" y="171"/>
                </a:lnTo>
                <a:lnTo>
                  <a:pt x="264" y="176"/>
                </a:lnTo>
                <a:lnTo>
                  <a:pt x="255" y="181"/>
                </a:lnTo>
                <a:lnTo>
                  <a:pt x="246" y="187"/>
                </a:lnTo>
                <a:lnTo>
                  <a:pt x="238" y="193"/>
                </a:lnTo>
                <a:lnTo>
                  <a:pt x="229" y="200"/>
                </a:lnTo>
                <a:lnTo>
                  <a:pt x="221" y="207"/>
                </a:lnTo>
                <a:lnTo>
                  <a:pt x="214" y="214"/>
                </a:lnTo>
                <a:lnTo>
                  <a:pt x="211" y="211"/>
                </a:lnTo>
                <a:lnTo>
                  <a:pt x="218" y="204"/>
                </a:lnTo>
                <a:lnTo>
                  <a:pt x="227" y="196"/>
                </a:lnTo>
                <a:lnTo>
                  <a:pt x="235" y="190"/>
                </a:lnTo>
                <a:lnTo>
                  <a:pt x="244" y="184"/>
                </a:lnTo>
                <a:lnTo>
                  <a:pt x="253" y="178"/>
                </a:lnTo>
                <a:lnTo>
                  <a:pt x="262" y="172"/>
                </a:lnTo>
                <a:lnTo>
                  <a:pt x="272" y="167"/>
                </a:lnTo>
                <a:lnTo>
                  <a:pt x="282" y="163"/>
                </a:lnTo>
                <a:lnTo>
                  <a:pt x="292" y="159"/>
                </a:lnTo>
                <a:lnTo>
                  <a:pt x="304" y="155"/>
                </a:lnTo>
                <a:lnTo>
                  <a:pt x="314" y="152"/>
                </a:lnTo>
                <a:lnTo>
                  <a:pt x="325" y="150"/>
                </a:lnTo>
                <a:lnTo>
                  <a:pt x="336" y="148"/>
                </a:lnTo>
                <a:lnTo>
                  <a:pt x="347" y="146"/>
                </a:lnTo>
                <a:lnTo>
                  <a:pt x="359" y="146"/>
                </a:lnTo>
                <a:lnTo>
                  <a:pt x="370" y="145"/>
                </a:lnTo>
                <a:lnTo>
                  <a:pt x="370" y="149"/>
                </a:lnTo>
                <a:close/>
                <a:moveTo>
                  <a:pt x="214" y="214"/>
                </a:moveTo>
                <a:lnTo>
                  <a:pt x="206" y="222"/>
                </a:lnTo>
                <a:lnTo>
                  <a:pt x="199" y="230"/>
                </a:lnTo>
                <a:lnTo>
                  <a:pt x="193" y="238"/>
                </a:lnTo>
                <a:lnTo>
                  <a:pt x="187" y="246"/>
                </a:lnTo>
                <a:lnTo>
                  <a:pt x="181" y="255"/>
                </a:lnTo>
                <a:lnTo>
                  <a:pt x="176" y="265"/>
                </a:lnTo>
                <a:lnTo>
                  <a:pt x="171" y="275"/>
                </a:lnTo>
                <a:lnTo>
                  <a:pt x="165" y="285"/>
                </a:lnTo>
                <a:lnTo>
                  <a:pt x="161" y="295"/>
                </a:lnTo>
                <a:lnTo>
                  <a:pt x="158" y="305"/>
                </a:lnTo>
                <a:lnTo>
                  <a:pt x="155" y="316"/>
                </a:lnTo>
                <a:lnTo>
                  <a:pt x="153" y="326"/>
                </a:lnTo>
                <a:lnTo>
                  <a:pt x="151" y="337"/>
                </a:lnTo>
                <a:lnTo>
                  <a:pt x="149" y="348"/>
                </a:lnTo>
                <a:lnTo>
                  <a:pt x="148" y="359"/>
                </a:lnTo>
                <a:lnTo>
                  <a:pt x="148" y="371"/>
                </a:lnTo>
                <a:lnTo>
                  <a:pt x="144" y="371"/>
                </a:lnTo>
                <a:lnTo>
                  <a:pt x="144" y="359"/>
                </a:lnTo>
                <a:lnTo>
                  <a:pt x="145" y="348"/>
                </a:lnTo>
                <a:lnTo>
                  <a:pt x="147" y="336"/>
                </a:lnTo>
                <a:lnTo>
                  <a:pt x="148" y="325"/>
                </a:lnTo>
                <a:lnTo>
                  <a:pt x="151" y="315"/>
                </a:lnTo>
                <a:lnTo>
                  <a:pt x="154" y="304"/>
                </a:lnTo>
                <a:lnTo>
                  <a:pt x="158" y="293"/>
                </a:lnTo>
                <a:lnTo>
                  <a:pt x="162" y="283"/>
                </a:lnTo>
                <a:lnTo>
                  <a:pt x="166" y="273"/>
                </a:lnTo>
                <a:lnTo>
                  <a:pt x="172" y="263"/>
                </a:lnTo>
                <a:lnTo>
                  <a:pt x="177" y="253"/>
                </a:lnTo>
                <a:lnTo>
                  <a:pt x="183" y="244"/>
                </a:lnTo>
                <a:lnTo>
                  <a:pt x="189" y="235"/>
                </a:lnTo>
                <a:lnTo>
                  <a:pt x="196" y="227"/>
                </a:lnTo>
                <a:lnTo>
                  <a:pt x="203" y="219"/>
                </a:lnTo>
                <a:lnTo>
                  <a:pt x="211" y="211"/>
                </a:lnTo>
                <a:lnTo>
                  <a:pt x="214" y="214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71"/>
                </a:lnTo>
                <a:lnTo>
                  <a:pt x="144" y="371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148" y="371"/>
                </a:moveTo>
                <a:lnTo>
                  <a:pt x="148" y="382"/>
                </a:lnTo>
                <a:lnTo>
                  <a:pt x="149" y="393"/>
                </a:lnTo>
                <a:lnTo>
                  <a:pt x="151" y="405"/>
                </a:lnTo>
                <a:lnTo>
                  <a:pt x="153" y="416"/>
                </a:lnTo>
                <a:lnTo>
                  <a:pt x="155" y="427"/>
                </a:lnTo>
                <a:lnTo>
                  <a:pt x="158" y="437"/>
                </a:lnTo>
                <a:lnTo>
                  <a:pt x="161" y="447"/>
                </a:lnTo>
                <a:lnTo>
                  <a:pt x="165" y="457"/>
                </a:lnTo>
                <a:lnTo>
                  <a:pt x="171" y="467"/>
                </a:lnTo>
                <a:lnTo>
                  <a:pt x="176" y="476"/>
                </a:lnTo>
                <a:lnTo>
                  <a:pt x="181" y="486"/>
                </a:lnTo>
                <a:lnTo>
                  <a:pt x="187" y="495"/>
                </a:lnTo>
                <a:lnTo>
                  <a:pt x="193" y="503"/>
                </a:lnTo>
                <a:lnTo>
                  <a:pt x="199" y="512"/>
                </a:lnTo>
                <a:lnTo>
                  <a:pt x="206" y="520"/>
                </a:lnTo>
                <a:lnTo>
                  <a:pt x="214" y="527"/>
                </a:lnTo>
                <a:lnTo>
                  <a:pt x="211" y="530"/>
                </a:lnTo>
                <a:lnTo>
                  <a:pt x="203" y="522"/>
                </a:lnTo>
                <a:lnTo>
                  <a:pt x="196" y="514"/>
                </a:lnTo>
                <a:lnTo>
                  <a:pt x="189" y="506"/>
                </a:lnTo>
                <a:lnTo>
                  <a:pt x="183" y="497"/>
                </a:lnTo>
                <a:lnTo>
                  <a:pt x="177" y="488"/>
                </a:lnTo>
                <a:lnTo>
                  <a:pt x="172" y="478"/>
                </a:lnTo>
                <a:lnTo>
                  <a:pt x="166" y="469"/>
                </a:lnTo>
                <a:lnTo>
                  <a:pt x="162" y="459"/>
                </a:lnTo>
                <a:lnTo>
                  <a:pt x="158" y="449"/>
                </a:lnTo>
                <a:lnTo>
                  <a:pt x="154" y="438"/>
                </a:lnTo>
                <a:lnTo>
                  <a:pt x="151" y="428"/>
                </a:lnTo>
                <a:lnTo>
                  <a:pt x="148" y="417"/>
                </a:lnTo>
                <a:lnTo>
                  <a:pt x="147" y="406"/>
                </a:lnTo>
                <a:lnTo>
                  <a:pt x="145" y="394"/>
                </a:lnTo>
                <a:lnTo>
                  <a:pt x="144" y="382"/>
                </a:lnTo>
                <a:lnTo>
                  <a:pt x="144" y="371"/>
                </a:lnTo>
                <a:lnTo>
                  <a:pt x="148" y="371"/>
                </a:lnTo>
                <a:close/>
                <a:moveTo>
                  <a:pt x="214" y="527"/>
                </a:moveTo>
                <a:lnTo>
                  <a:pt x="221" y="536"/>
                </a:lnTo>
                <a:lnTo>
                  <a:pt x="229" y="542"/>
                </a:lnTo>
                <a:lnTo>
                  <a:pt x="238" y="549"/>
                </a:lnTo>
                <a:lnTo>
                  <a:pt x="246" y="555"/>
                </a:lnTo>
                <a:lnTo>
                  <a:pt x="255" y="561"/>
                </a:lnTo>
                <a:lnTo>
                  <a:pt x="264" y="566"/>
                </a:lnTo>
                <a:lnTo>
                  <a:pt x="274" y="571"/>
                </a:lnTo>
                <a:lnTo>
                  <a:pt x="284" y="575"/>
                </a:lnTo>
                <a:lnTo>
                  <a:pt x="294" y="579"/>
                </a:lnTo>
                <a:lnTo>
                  <a:pt x="305" y="583"/>
                </a:lnTo>
                <a:lnTo>
                  <a:pt x="315" y="586"/>
                </a:lnTo>
                <a:lnTo>
                  <a:pt x="326" y="588"/>
                </a:lnTo>
                <a:lnTo>
                  <a:pt x="337" y="590"/>
                </a:lnTo>
                <a:lnTo>
                  <a:pt x="348" y="592"/>
                </a:lnTo>
                <a:lnTo>
                  <a:pt x="359" y="592"/>
                </a:lnTo>
                <a:lnTo>
                  <a:pt x="370" y="593"/>
                </a:lnTo>
                <a:lnTo>
                  <a:pt x="370" y="597"/>
                </a:lnTo>
                <a:lnTo>
                  <a:pt x="359" y="597"/>
                </a:lnTo>
                <a:lnTo>
                  <a:pt x="347" y="596"/>
                </a:lnTo>
                <a:lnTo>
                  <a:pt x="336" y="594"/>
                </a:lnTo>
                <a:lnTo>
                  <a:pt x="325" y="592"/>
                </a:lnTo>
                <a:lnTo>
                  <a:pt x="314" y="590"/>
                </a:lnTo>
                <a:lnTo>
                  <a:pt x="304" y="587"/>
                </a:lnTo>
                <a:lnTo>
                  <a:pt x="292" y="583"/>
                </a:lnTo>
                <a:lnTo>
                  <a:pt x="282" y="579"/>
                </a:lnTo>
                <a:lnTo>
                  <a:pt x="272" y="575"/>
                </a:lnTo>
                <a:lnTo>
                  <a:pt x="262" y="570"/>
                </a:lnTo>
                <a:lnTo>
                  <a:pt x="253" y="564"/>
                </a:lnTo>
                <a:lnTo>
                  <a:pt x="244" y="559"/>
                </a:lnTo>
                <a:lnTo>
                  <a:pt x="235" y="552"/>
                </a:lnTo>
                <a:lnTo>
                  <a:pt x="227" y="546"/>
                </a:lnTo>
                <a:lnTo>
                  <a:pt x="218" y="539"/>
                </a:lnTo>
                <a:lnTo>
                  <a:pt x="211" y="530"/>
                </a:lnTo>
                <a:lnTo>
                  <a:pt x="214" y="527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70" y="593"/>
                </a:lnTo>
                <a:lnTo>
                  <a:pt x="370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370" y="593"/>
                </a:moveTo>
                <a:lnTo>
                  <a:pt x="382" y="592"/>
                </a:lnTo>
                <a:lnTo>
                  <a:pt x="393" y="592"/>
                </a:lnTo>
                <a:lnTo>
                  <a:pt x="404" y="590"/>
                </a:lnTo>
                <a:lnTo>
                  <a:pt x="415" y="588"/>
                </a:lnTo>
                <a:lnTo>
                  <a:pt x="425" y="586"/>
                </a:lnTo>
                <a:lnTo>
                  <a:pt x="437" y="583"/>
                </a:lnTo>
                <a:lnTo>
                  <a:pt x="447" y="579"/>
                </a:lnTo>
                <a:lnTo>
                  <a:pt x="457" y="575"/>
                </a:lnTo>
                <a:lnTo>
                  <a:pt x="467" y="571"/>
                </a:lnTo>
                <a:lnTo>
                  <a:pt x="476" y="566"/>
                </a:lnTo>
                <a:lnTo>
                  <a:pt x="485" y="561"/>
                </a:lnTo>
                <a:lnTo>
                  <a:pt x="494" y="555"/>
                </a:lnTo>
                <a:lnTo>
                  <a:pt x="503" y="549"/>
                </a:lnTo>
                <a:lnTo>
                  <a:pt x="511" y="542"/>
                </a:lnTo>
                <a:lnTo>
                  <a:pt x="519" y="534"/>
                </a:lnTo>
                <a:lnTo>
                  <a:pt x="527" y="527"/>
                </a:lnTo>
                <a:lnTo>
                  <a:pt x="530" y="530"/>
                </a:lnTo>
                <a:lnTo>
                  <a:pt x="522" y="539"/>
                </a:lnTo>
                <a:lnTo>
                  <a:pt x="514" y="546"/>
                </a:lnTo>
                <a:lnTo>
                  <a:pt x="505" y="552"/>
                </a:lnTo>
                <a:lnTo>
                  <a:pt x="497" y="559"/>
                </a:lnTo>
                <a:lnTo>
                  <a:pt x="488" y="564"/>
                </a:lnTo>
                <a:lnTo>
                  <a:pt x="478" y="570"/>
                </a:lnTo>
                <a:lnTo>
                  <a:pt x="468" y="575"/>
                </a:lnTo>
                <a:lnTo>
                  <a:pt x="459" y="579"/>
                </a:lnTo>
                <a:lnTo>
                  <a:pt x="448" y="583"/>
                </a:lnTo>
                <a:lnTo>
                  <a:pt x="438" y="587"/>
                </a:lnTo>
                <a:lnTo>
                  <a:pt x="426" y="590"/>
                </a:lnTo>
                <a:lnTo>
                  <a:pt x="415" y="592"/>
                </a:lnTo>
                <a:lnTo>
                  <a:pt x="404" y="594"/>
                </a:lnTo>
                <a:lnTo>
                  <a:pt x="393" y="596"/>
                </a:lnTo>
                <a:lnTo>
                  <a:pt x="382" y="597"/>
                </a:lnTo>
                <a:lnTo>
                  <a:pt x="370" y="597"/>
                </a:lnTo>
                <a:lnTo>
                  <a:pt x="370" y="593"/>
                </a:lnTo>
                <a:close/>
                <a:moveTo>
                  <a:pt x="527" y="527"/>
                </a:moveTo>
                <a:lnTo>
                  <a:pt x="534" y="520"/>
                </a:lnTo>
                <a:lnTo>
                  <a:pt x="541" y="512"/>
                </a:lnTo>
                <a:lnTo>
                  <a:pt x="548" y="503"/>
                </a:lnTo>
                <a:lnTo>
                  <a:pt x="554" y="495"/>
                </a:lnTo>
                <a:lnTo>
                  <a:pt x="561" y="486"/>
                </a:lnTo>
                <a:lnTo>
                  <a:pt x="566" y="476"/>
                </a:lnTo>
                <a:lnTo>
                  <a:pt x="571" y="467"/>
                </a:lnTo>
                <a:lnTo>
                  <a:pt x="575" y="457"/>
                </a:lnTo>
                <a:lnTo>
                  <a:pt x="579" y="447"/>
                </a:lnTo>
                <a:lnTo>
                  <a:pt x="583" y="437"/>
                </a:lnTo>
                <a:lnTo>
                  <a:pt x="585" y="427"/>
                </a:lnTo>
                <a:lnTo>
                  <a:pt x="588" y="416"/>
                </a:lnTo>
                <a:lnTo>
                  <a:pt x="590" y="405"/>
                </a:lnTo>
                <a:lnTo>
                  <a:pt x="591" y="393"/>
                </a:lnTo>
                <a:lnTo>
                  <a:pt x="592" y="382"/>
                </a:lnTo>
                <a:lnTo>
                  <a:pt x="592" y="371"/>
                </a:lnTo>
                <a:lnTo>
                  <a:pt x="597" y="371"/>
                </a:lnTo>
                <a:lnTo>
                  <a:pt x="596" y="382"/>
                </a:lnTo>
                <a:lnTo>
                  <a:pt x="595" y="394"/>
                </a:lnTo>
                <a:lnTo>
                  <a:pt x="594" y="406"/>
                </a:lnTo>
                <a:lnTo>
                  <a:pt x="592" y="417"/>
                </a:lnTo>
                <a:lnTo>
                  <a:pt x="590" y="428"/>
                </a:lnTo>
                <a:lnTo>
                  <a:pt x="586" y="438"/>
                </a:lnTo>
                <a:lnTo>
                  <a:pt x="583" y="449"/>
                </a:lnTo>
                <a:lnTo>
                  <a:pt x="579" y="459"/>
                </a:lnTo>
                <a:lnTo>
                  <a:pt x="574" y="469"/>
                </a:lnTo>
                <a:lnTo>
                  <a:pt x="569" y="478"/>
                </a:lnTo>
                <a:lnTo>
                  <a:pt x="564" y="488"/>
                </a:lnTo>
                <a:lnTo>
                  <a:pt x="558" y="497"/>
                </a:lnTo>
                <a:lnTo>
                  <a:pt x="551" y="506"/>
                </a:lnTo>
                <a:lnTo>
                  <a:pt x="544" y="514"/>
                </a:lnTo>
                <a:lnTo>
                  <a:pt x="537" y="522"/>
                </a:lnTo>
                <a:lnTo>
                  <a:pt x="530" y="530"/>
                </a:lnTo>
                <a:lnTo>
                  <a:pt x="527" y="527"/>
                </a:lnTo>
                <a:close/>
                <a:moveTo>
                  <a:pt x="592" y="371"/>
                </a:moveTo>
                <a:lnTo>
                  <a:pt x="592" y="371"/>
                </a:lnTo>
                <a:lnTo>
                  <a:pt x="597" y="371"/>
                </a:lnTo>
                <a:lnTo>
                  <a:pt x="597" y="371"/>
                </a:lnTo>
                <a:lnTo>
                  <a:pt x="592" y="3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5773712" y="2599829"/>
            <a:ext cx="6350" cy="23018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5773712" y="3541216"/>
            <a:ext cx="6350" cy="228600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132487" y="3180854"/>
            <a:ext cx="230188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192687" y="3180854"/>
            <a:ext cx="228600" cy="7938"/>
          </a:xfrm>
          <a:prstGeom prst="rect">
            <a:avLst/>
          </a:prstGeom>
          <a:solidFill>
            <a:srgbClr val="1F1A1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5486374" y="2676029"/>
            <a:ext cx="117475" cy="20161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74" y="125"/>
              </a:cxn>
              <a:cxn ang="0">
                <a:pos x="70" y="127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74" h="127">
                <a:moveTo>
                  <a:pt x="3" y="0"/>
                </a:moveTo>
                <a:lnTo>
                  <a:pt x="74" y="125"/>
                </a:lnTo>
                <a:lnTo>
                  <a:pt x="70" y="127"/>
                </a:lnTo>
                <a:lnTo>
                  <a:pt x="0" y="2"/>
                </a:lnTo>
                <a:lnTo>
                  <a:pt x="3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949924" y="3493591"/>
            <a:ext cx="119063" cy="2016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5" y="125"/>
              </a:cxn>
              <a:cxn ang="0">
                <a:pos x="71" y="127"/>
              </a:cxn>
              <a:cxn ang="0">
                <a:pos x="0" y="2"/>
              </a:cxn>
              <a:cxn ang="0">
                <a:pos x="4" y="0"/>
              </a:cxn>
            </a:cxnLst>
            <a:rect l="0" t="0" r="r" b="b"/>
            <a:pathLst>
              <a:path w="75" h="127">
                <a:moveTo>
                  <a:pt x="4" y="0"/>
                </a:moveTo>
                <a:lnTo>
                  <a:pt x="75" y="125"/>
                </a:lnTo>
                <a:lnTo>
                  <a:pt x="71" y="127"/>
                </a:lnTo>
                <a:lnTo>
                  <a:pt x="0" y="2"/>
                </a:lnTo>
                <a:lnTo>
                  <a:pt x="4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6084862" y="2893516"/>
            <a:ext cx="203200" cy="117475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126" y="0"/>
              </a:cxn>
              <a:cxn ang="0">
                <a:pos x="128" y="4"/>
              </a:cxn>
              <a:cxn ang="0">
                <a:pos x="2" y="74"/>
              </a:cxn>
              <a:cxn ang="0">
                <a:pos x="0" y="71"/>
              </a:cxn>
            </a:cxnLst>
            <a:rect l="0" t="0" r="r" b="b"/>
            <a:pathLst>
              <a:path w="128" h="74">
                <a:moveTo>
                  <a:pt x="0" y="71"/>
                </a:moveTo>
                <a:lnTo>
                  <a:pt x="126" y="0"/>
                </a:lnTo>
                <a:lnTo>
                  <a:pt x="128" y="4"/>
                </a:lnTo>
                <a:lnTo>
                  <a:pt x="2" y="74"/>
                </a:lnTo>
                <a:lnTo>
                  <a:pt x="0" y="71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5268887" y="3358654"/>
            <a:ext cx="201613" cy="119063"/>
          </a:xfrm>
          <a:custGeom>
            <a:avLst/>
            <a:gdLst/>
            <a:ahLst/>
            <a:cxnLst>
              <a:cxn ang="0">
                <a:pos x="127" y="3"/>
              </a:cxn>
              <a:cxn ang="0">
                <a:pos x="2" y="75"/>
              </a:cxn>
              <a:cxn ang="0">
                <a:pos x="0" y="72"/>
              </a:cxn>
              <a:cxn ang="0">
                <a:pos x="125" y="0"/>
              </a:cxn>
              <a:cxn ang="0">
                <a:pos x="127" y="3"/>
              </a:cxn>
            </a:cxnLst>
            <a:rect l="0" t="0" r="r" b="b"/>
            <a:pathLst>
              <a:path w="127" h="75">
                <a:moveTo>
                  <a:pt x="127" y="3"/>
                </a:moveTo>
                <a:lnTo>
                  <a:pt x="2" y="75"/>
                </a:lnTo>
                <a:lnTo>
                  <a:pt x="0" y="72"/>
                </a:lnTo>
                <a:lnTo>
                  <a:pt x="125" y="0"/>
                </a:lnTo>
                <a:lnTo>
                  <a:pt x="127" y="3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5265712" y="2898279"/>
            <a:ext cx="203200" cy="1158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69"/>
              </a:cxn>
              <a:cxn ang="0">
                <a:pos x="126" y="73"/>
              </a:cxn>
              <a:cxn ang="0">
                <a:pos x="0" y="3"/>
              </a:cxn>
              <a:cxn ang="0">
                <a:pos x="2" y="0"/>
              </a:cxn>
            </a:cxnLst>
            <a:rect l="0" t="0" r="r" b="b"/>
            <a:pathLst>
              <a:path w="128" h="73">
                <a:moveTo>
                  <a:pt x="2" y="0"/>
                </a:moveTo>
                <a:lnTo>
                  <a:pt x="128" y="69"/>
                </a:lnTo>
                <a:lnTo>
                  <a:pt x="126" y="7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086449" y="3355479"/>
            <a:ext cx="203200" cy="1190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8" y="71"/>
              </a:cxn>
              <a:cxn ang="0">
                <a:pos x="126" y="75"/>
              </a:cxn>
              <a:cxn ang="0">
                <a:pos x="0" y="4"/>
              </a:cxn>
              <a:cxn ang="0">
                <a:pos x="2" y="0"/>
              </a:cxn>
            </a:cxnLst>
            <a:rect l="0" t="0" r="r" b="b"/>
            <a:pathLst>
              <a:path w="128" h="75">
                <a:moveTo>
                  <a:pt x="2" y="0"/>
                </a:moveTo>
                <a:lnTo>
                  <a:pt x="128" y="71"/>
                </a:lnTo>
                <a:lnTo>
                  <a:pt x="126" y="75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948337" y="2674441"/>
            <a:ext cx="115888" cy="203200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0" y="0"/>
              </a:cxn>
              <a:cxn ang="0">
                <a:pos x="73" y="2"/>
              </a:cxn>
              <a:cxn ang="0">
                <a:pos x="3" y="128"/>
              </a:cxn>
              <a:cxn ang="0">
                <a:pos x="0" y="126"/>
              </a:cxn>
            </a:cxnLst>
            <a:rect l="0" t="0" r="r" b="b"/>
            <a:pathLst>
              <a:path w="73" h="128">
                <a:moveTo>
                  <a:pt x="0" y="126"/>
                </a:moveTo>
                <a:lnTo>
                  <a:pt x="70" y="0"/>
                </a:lnTo>
                <a:lnTo>
                  <a:pt x="73" y="2"/>
                </a:lnTo>
                <a:lnTo>
                  <a:pt x="3" y="128"/>
                </a:lnTo>
                <a:lnTo>
                  <a:pt x="0" y="126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5489549" y="3495179"/>
            <a:ext cx="117475" cy="203200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4" y="128"/>
              </a:cxn>
              <a:cxn ang="0">
                <a:pos x="0" y="126"/>
              </a:cxn>
              <a:cxn ang="0">
                <a:pos x="70" y="0"/>
              </a:cxn>
              <a:cxn ang="0">
                <a:pos x="74" y="2"/>
              </a:cxn>
            </a:cxnLst>
            <a:rect l="0" t="0" r="r" b="b"/>
            <a:pathLst>
              <a:path w="74" h="128">
                <a:moveTo>
                  <a:pt x="74" y="2"/>
                </a:moveTo>
                <a:lnTo>
                  <a:pt x="4" y="128"/>
                </a:lnTo>
                <a:lnTo>
                  <a:pt x="0" y="126"/>
                </a:lnTo>
                <a:lnTo>
                  <a:pt x="70" y="0"/>
                </a:lnTo>
                <a:lnTo>
                  <a:pt x="74" y="2"/>
                </a:lnTo>
                <a:close/>
              </a:path>
            </a:pathLst>
          </a:custGeom>
          <a:solidFill>
            <a:srgbClr val="1F1A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545559" y="3822352"/>
            <a:ext cx="53860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링 버퍼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3" name="右矢印 92"/>
          <p:cNvSpPr/>
          <p:nvPr/>
        </p:nvSpPr>
        <p:spPr>
          <a:xfrm>
            <a:off x="6296000" y="2643262"/>
            <a:ext cx="432048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3347864" y="3736082"/>
            <a:ext cx="12198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en-US" altLang="ja-JP" sz="8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에 바인드 되어 있음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3252614" y="3160018"/>
            <a:ext cx="1008063" cy="5111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cs typeface="Arial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3488143" y="3261717"/>
            <a:ext cx="537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변수</a:t>
            </a:r>
            <a:endParaRPr lang="en-US" altLang="ja-JP" sz="800" dirty="0" smtClean="0">
              <a:solidFill>
                <a:srgbClr val="1F1A17"/>
              </a:solidFill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4237484" y="3448050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4212958" y="3190399"/>
            <a:ext cx="432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참조의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보관 유지</a:t>
            </a:r>
            <a:endParaRPr kumimoji="1" 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996332" y="2636217"/>
            <a:ext cx="10708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operator&gt;&gt;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rgbClr val="1F1A17"/>
              </a:solidFill>
              <a:effectLst/>
              <a:ea typeface="ＭＳ Ｐゴシック" pitchFamily="50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임의의 변수로부터 쓰기</a:t>
            </a:r>
            <a:endParaRPr lang="ja-JP" altLang="ja-JP" sz="800" dirty="0" smtClean="0"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5928616" y="2255664"/>
            <a:ext cx="647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800" dirty="0" err="1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OutPort</a:t>
            </a:r>
            <a:r>
              <a:rPr lang="ja-JP" altLang="en-US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 </a:t>
            </a:r>
            <a:r>
              <a:rPr lang="en-US" altLang="ja-JP" sz="8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m_outOut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4355976" y="3501008"/>
            <a:ext cx="1080120" cy="504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6829648" y="2348880"/>
            <a:ext cx="5815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rgbClr val="1F1A17"/>
                </a:solidFill>
                <a:ea typeface="ＭＳ Ｐゴシック" pitchFamily="50" charset="-128"/>
                <a:cs typeface="Arial" pitchFamily="34" charset="0"/>
              </a:rPr>
              <a:t>Out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1F1A17"/>
                </a:solidFill>
                <a:effectLst/>
                <a:ea typeface="ＭＳ Ｐゴシック" pitchFamily="50" charset="-128"/>
                <a:cs typeface="Arial" pitchFamily="34" charset="0"/>
              </a:rPr>
              <a:t>Port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1250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69" name="Rectangle 1251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0" name="Rectangle 1252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1" name="Rectangle 1253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2" name="Rectangle 1254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3" name="Rectangle 1255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4" name="Rectangle 1256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5" name="Rectangle 1257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6" name="Rectangle 1258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7" name="Rectangle 1259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8" name="Rectangle 1260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79" name="Rectangle 1261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0" name="Rectangle 1262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8AC22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1" name="Rectangle 1263"/>
          <p:cNvSpPr>
            <a:spLocks noChangeArrowheads="1"/>
          </p:cNvSpPr>
          <p:nvPr/>
        </p:nvSpPr>
        <p:spPr bwMode="auto">
          <a:xfrm>
            <a:off x="1187624" y="4636766"/>
            <a:ext cx="238415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2" name="Rectangle 1264"/>
          <p:cNvSpPr>
            <a:spLocks noChangeArrowheads="1"/>
          </p:cNvSpPr>
          <p:nvPr/>
        </p:nvSpPr>
        <p:spPr bwMode="auto">
          <a:xfrm>
            <a:off x="1410355" y="4845421"/>
            <a:ext cx="304292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3" name="Rectangle 1265"/>
          <p:cNvSpPr>
            <a:spLocks noChangeArrowheads="1"/>
          </p:cNvSpPr>
          <p:nvPr/>
        </p:nvSpPr>
        <p:spPr bwMode="auto">
          <a:xfrm>
            <a:off x="1702098" y="4636766"/>
            <a:ext cx="244689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4" name="Rectangle 1266"/>
          <p:cNvSpPr>
            <a:spLocks noChangeArrowheads="1"/>
          </p:cNvSpPr>
          <p:nvPr/>
        </p:nvSpPr>
        <p:spPr bwMode="auto">
          <a:xfrm>
            <a:off x="1927965" y="4845421"/>
            <a:ext cx="536434" cy="35853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5" name="Rectangle 1267"/>
          <p:cNvSpPr>
            <a:spLocks noChangeArrowheads="1"/>
          </p:cNvSpPr>
          <p:nvPr/>
        </p:nvSpPr>
        <p:spPr bwMode="auto">
          <a:xfrm>
            <a:off x="2439303" y="4636766"/>
            <a:ext cx="370170" cy="567190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6" name="Rectangle 1268"/>
          <p:cNvSpPr>
            <a:spLocks noChangeArrowheads="1"/>
          </p:cNvSpPr>
          <p:nvPr/>
        </p:nvSpPr>
        <p:spPr bwMode="auto">
          <a:xfrm>
            <a:off x="1187624" y="3593488"/>
            <a:ext cx="1621849" cy="161046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7" name="Freeform 1274"/>
          <p:cNvSpPr>
            <a:spLocks/>
          </p:cNvSpPr>
          <p:nvPr/>
        </p:nvSpPr>
        <p:spPr bwMode="auto">
          <a:xfrm>
            <a:off x="2047172" y="4460438"/>
            <a:ext cx="310568" cy="182206"/>
          </a:xfrm>
          <a:custGeom>
            <a:avLst/>
            <a:gdLst>
              <a:gd name="T0" fmla="*/ 0 w 99"/>
              <a:gd name="T1" fmla="*/ 2147483647 h 62"/>
              <a:gd name="T2" fmla="*/ 2147483647 w 99"/>
              <a:gd name="T3" fmla="*/ 2147483647 h 62"/>
              <a:gd name="T4" fmla="*/ 2147483647 w 99"/>
              <a:gd name="T5" fmla="*/ 0 h 62"/>
              <a:gd name="T6" fmla="*/ 2147483647 w 99"/>
              <a:gd name="T7" fmla="*/ 2147483647 h 62"/>
              <a:gd name="T8" fmla="*/ 0 w 99"/>
              <a:gd name="T9" fmla="*/ 2147483647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62"/>
              <a:gd name="T17" fmla="*/ 99 w 9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62">
                <a:moveTo>
                  <a:pt x="0" y="62"/>
                </a:moveTo>
                <a:lnTo>
                  <a:pt x="93" y="4"/>
                </a:lnTo>
                <a:lnTo>
                  <a:pt x="99" y="0"/>
                </a:lnTo>
                <a:lnTo>
                  <a:pt x="8" y="57"/>
                </a:lnTo>
                <a:lnTo>
                  <a:pt x="0" y="62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8" name="Freeform 1275"/>
          <p:cNvSpPr>
            <a:spLocks/>
          </p:cNvSpPr>
          <p:nvPr/>
        </p:nvSpPr>
        <p:spPr bwMode="auto">
          <a:xfrm>
            <a:off x="2072268" y="4439865"/>
            <a:ext cx="307430" cy="188084"/>
          </a:xfrm>
          <a:custGeom>
            <a:avLst/>
            <a:gdLst>
              <a:gd name="T0" fmla="*/ 0 w 98"/>
              <a:gd name="T1" fmla="*/ 2147483647 h 64"/>
              <a:gd name="T2" fmla="*/ 2147483647 w 98"/>
              <a:gd name="T3" fmla="*/ 2147483647 h 64"/>
              <a:gd name="T4" fmla="*/ 2147483647 w 98"/>
              <a:gd name="T5" fmla="*/ 0 h 64"/>
              <a:gd name="T6" fmla="*/ 2147483647 w 98"/>
              <a:gd name="T7" fmla="*/ 2147483647 h 64"/>
              <a:gd name="T8" fmla="*/ 0 w 98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4"/>
              <a:gd name="T17" fmla="*/ 98 w 98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4">
                <a:moveTo>
                  <a:pt x="0" y="64"/>
                </a:moveTo>
                <a:lnTo>
                  <a:pt x="91" y="7"/>
                </a:lnTo>
                <a:lnTo>
                  <a:pt x="98" y="0"/>
                </a:lnTo>
                <a:lnTo>
                  <a:pt x="7" y="57"/>
                </a:lnTo>
                <a:lnTo>
                  <a:pt x="0" y="64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89" name="Freeform 1276"/>
          <p:cNvSpPr>
            <a:spLocks/>
          </p:cNvSpPr>
          <p:nvPr/>
        </p:nvSpPr>
        <p:spPr bwMode="auto">
          <a:xfrm>
            <a:off x="2094229" y="4416355"/>
            <a:ext cx="307430" cy="191024"/>
          </a:xfrm>
          <a:custGeom>
            <a:avLst/>
            <a:gdLst>
              <a:gd name="T0" fmla="*/ 0 w 98"/>
              <a:gd name="T1" fmla="*/ 2147483647 h 65"/>
              <a:gd name="T2" fmla="*/ 2147483647 w 98"/>
              <a:gd name="T3" fmla="*/ 2147483647 h 65"/>
              <a:gd name="T4" fmla="*/ 2147483647 w 98"/>
              <a:gd name="T5" fmla="*/ 0 h 65"/>
              <a:gd name="T6" fmla="*/ 2147483647 w 98"/>
              <a:gd name="T7" fmla="*/ 2147483647 h 65"/>
              <a:gd name="T8" fmla="*/ 0 w 98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5"/>
              <a:gd name="T17" fmla="*/ 98 w 98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5">
                <a:moveTo>
                  <a:pt x="0" y="65"/>
                </a:moveTo>
                <a:lnTo>
                  <a:pt x="91" y="8"/>
                </a:lnTo>
                <a:lnTo>
                  <a:pt x="98" y="0"/>
                </a:lnTo>
                <a:lnTo>
                  <a:pt x="7" y="57"/>
                </a:lnTo>
                <a:lnTo>
                  <a:pt x="0" y="65"/>
                </a:lnTo>
                <a:close/>
              </a:path>
            </a:pathLst>
          </a:custGeom>
          <a:solidFill>
            <a:srgbClr val="191B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0" name="Freeform 1277"/>
          <p:cNvSpPr>
            <a:spLocks/>
          </p:cNvSpPr>
          <p:nvPr/>
        </p:nvSpPr>
        <p:spPr bwMode="auto">
          <a:xfrm>
            <a:off x="2116187" y="4392844"/>
            <a:ext cx="301156" cy="191024"/>
          </a:xfrm>
          <a:custGeom>
            <a:avLst/>
            <a:gdLst>
              <a:gd name="T0" fmla="*/ 0 w 96"/>
              <a:gd name="T1" fmla="*/ 2147483647 h 65"/>
              <a:gd name="T2" fmla="*/ 2147483647 w 96"/>
              <a:gd name="T3" fmla="*/ 2147483647 h 65"/>
              <a:gd name="T4" fmla="*/ 2147483647 w 96"/>
              <a:gd name="T5" fmla="*/ 0 h 65"/>
              <a:gd name="T6" fmla="*/ 2147483647 w 96"/>
              <a:gd name="T7" fmla="*/ 2147483647 h 65"/>
              <a:gd name="T8" fmla="*/ 0 w 96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5"/>
              <a:gd name="T17" fmla="*/ 96 w 96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5">
                <a:moveTo>
                  <a:pt x="0" y="65"/>
                </a:moveTo>
                <a:lnTo>
                  <a:pt x="91" y="8"/>
                </a:lnTo>
                <a:lnTo>
                  <a:pt x="96" y="0"/>
                </a:lnTo>
                <a:lnTo>
                  <a:pt x="4" y="56"/>
                </a:lnTo>
                <a:lnTo>
                  <a:pt x="0" y="65"/>
                </a:lnTo>
                <a:close/>
              </a:path>
            </a:pathLst>
          </a:custGeom>
          <a:solidFill>
            <a:srgbClr val="24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1" name="Freeform 1278"/>
          <p:cNvSpPr>
            <a:spLocks/>
          </p:cNvSpPr>
          <p:nvPr/>
        </p:nvSpPr>
        <p:spPr bwMode="auto">
          <a:xfrm>
            <a:off x="2128735" y="4360518"/>
            <a:ext cx="304294" cy="196899"/>
          </a:xfrm>
          <a:custGeom>
            <a:avLst/>
            <a:gdLst>
              <a:gd name="T0" fmla="*/ 0 w 97"/>
              <a:gd name="T1" fmla="*/ 2147483647 h 67"/>
              <a:gd name="T2" fmla="*/ 2147483647 w 97"/>
              <a:gd name="T3" fmla="*/ 2147483647 h 67"/>
              <a:gd name="T4" fmla="*/ 2147483647 w 97"/>
              <a:gd name="T5" fmla="*/ 0 h 67"/>
              <a:gd name="T6" fmla="*/ 2147483647 w 97"/>
              <a:gd name="T7" fmla="*/ 2147483647 h 67"/>
              <a:gd name="T8" fmla="*/ 0 w 97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67"/>
                </a:moveTo>
                <a:lnTo>
                  <a:pt x="92" y="11"/>
                </a:lnTo>
                <a:lnTo>
                  <a:pt x="97" y="0"/>
                </a:lnTo>
                <a:lnTo>
                  <a:pt x="6" y="56"/>
                </a:lnTo>
                <a:lnTo>
                  <a:pt x="0" y="67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2" name="Freeform 1279"/>
          <p:cNvSpPr>
            <a:spLocks/>
          </p:cNvSpPr>
          <p:nvPr/>
        </p:nvSpPr>
        <p:spPr bwMode="auto">
          <a:xfrm>
            <a:off x="2147557" y="4331130"/>
            <a:ext cx="298019" cy="193961"/>
          </a:xfrm>
          <a:custGeom>
            <a:avLst/>
            <a:gdLst>
              <a:gd name="T0" fmla="*/ 0 w 95"/>
              <a:gd name="T1" fmla="*/ 2147483647 h 66"/>
              <a:gd name="T2" fmla="*/ 2147483647 w 95"/>
              <a:gd name="T3" fmla="*/ 2147483647 h 66"/>
              <a:gd name="T4" fmla="*/ 2147483647 w 95"/>
              <a:gd name="T5" fmla="*/ 0 h 66"/>
              <a:gd name="T6" fmla="*/ 2147483647 w 95"/>
              <a:gd name="T7" fmla="*/ 2147483647 h 66"/>
              <a:gd name="T8" fmla="*/ 0 w 95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6"/>
              <a:gd name="T17" fmla="*/ 95 w 9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6">
                <a:moveTo>
                  <a:pt x="0" y="66"/>
                </a:moveTo>
                <a:lnTo>
                  <a:pt x="91" y="10"/>
                </a:lnTo>
                <a:lnTo>
                  <a:pt x="95" y="0"/>
                </a:lnTo>
                <a:lnTo>
                  <a:pt x="3" y="56"/>
                </a:lnTo>
                <a:lnTo>
                  <a:pt x="0" y="66"/>
                </a:lnTo>
                <a:close/>
              </a:path>
            </a:pathLst>
          </a:custGeom>
          <a:solidFill>
            <a:srgbClr val="3A40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3" name="Freeform 1280"/>
          <p:cNvSpPr>
            <a:spLocks/>
          </p:cNvSpPr>
          <p:nvPr/>
        </p:nvSpPr>
        <p:spPr bwMode="auto">
          <a:xfrm>
            <a:off x="2156969" y="4301742"/>
            <a:ext cx="294881" cy="193961"/>
          </a:xfrm>
          <a:custGeom>
            <a:avLst/>
            <a:gdLst>
              <a:gd name="T0" fmla="*/ 0 w 94"/>
              <a:gd name="T1" fmla="*/ 2147483647 h 66"/>
              <a:gd name="T2" fmla="*/ 2147483647 w 94"/>
              <a:gd name="T3" fmla="*/ 2147483647 h 66"/>
              <a:gd name="T4" fmla="*/ 2147483647 w 94"/>
              <a:gd name="T5" fmla="*/ 0 h 66"/>
              <a:gd name="T6" fmla="*/ 2147483647 w 94"/>
              <a:gd name="T7" fmla="*/ 2147483647 h 66"/>
              <a:gd name="T8" fmla="*/ 0 w 9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6"/>
              <a:gd name="T17" fmla="*/ 94 w 9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6">
                <a:moveTo>
                  <a:pt x="0" y="66"/>
                </a:moveTo>
                <a:lnTo>
                  <a:pt x="92" y="10"/>
                </a:lnTo>
                <a:lnTo>
                  <a:pt x="94" y="0"/>
                </a:lnTo>
                <a:lnTo>
                  <a:pt x="4" y="55"/>
                </a:lnTo>
                <a:lnTo>
                  <a:pt x="0" y="66"/>
                </a:lnTo>
                <a:close/>
              </a:path>
            </a:pathLst>
          </a:custGeom>
          <a:solidFill>
            <a:srgbClr val="4046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4" name="Freeform 1281"/>
          <p:cNvSpPr>
            <a:spLocks/>
          </p:cNvSpPr>
          <p:nvPr/>
        </p:nvSpPr>
        <p:spPr bwMode="auto">
          <a:xfrm>
            <a:off x="2169517" y="4266476"/>
            <a:ext cx="288607" cy="196899"/>
          </a:xfrm>
          <a:custGeom>
            <a:avLst/>
            <a:gdLst>
              <a:gd name="T0" fmla="*/ 0 w 92"/>
              <a:gd name="T1" fmla="*/ 2147483647 h 67"/>
              <a:gd name="T2" fmla="*/ 2147483647 w 92"/>
              <a:gd name="T3" fmla="*/ 2147483647 h 67"/>
              <a:gd name="T4" fmla="*/ 2147483647 w 92"/>
              <a:gd name="T5" fmla="*/ 0 h 67"/>
              <a:gd name="T6" fmla="*/ 2147483647 w 92"/>
              <a:gd name="T7" fmla="*/ 2147483647 h 67"/>
              <a:gd name="T8" fmla="*/ 0 w 92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7"/>
              <a:gd name="T17" fmla="*/ 92 w 92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7">
                <a:moveTo>
                  <a:pt x="0" y="67"/>
                </a:moveTo>
                <a:lnTo>
                  <a:pt x="90" y="12"/>
                </a:lnTo>
                <a:lnTo>
                  <a:pt x="92" y="0"/>
                </a:lnTo>
                <a:lnTo>
                  <a:pt x="2" y="54"/>
                </a:lnTo>
                <a:lnTo>
                  <a:pt x="0" y="67"/>
                </a:lnTo>
                <a:close/>
              </a:path>
            </a:pathLst>
          </a:custGeom>
          <a:solidFill>
            <a:srgbClr val="474E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5" name="Freeform 1282"/>
          <p:cNvSpPr>
            <a:spLocks/>
          </p:cNvSpPr>
          <p:nvPr/>
        </p:nvSpPr>
        <p:spPr bwMode="auto">
          <a:xfrm>
            <a:off x="2175792" y="4234148"/>
            <a:ext cx="288607" cy="191024"/>
          </a:xfrm>
          <a:custGeom>
            <a:avLst/>
            <a:gdLst>
              <a:gd name="T0" fmla="*/ 0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2147483647 w 92"/>
              <a:gd name="T7" fmla="*/ 2147483647 h 65"/>
              <a:gd name="T8" fmla="*/ 0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0" y="65"/>
                </a:moveTo>
                <a:lnTo>
                  <a:pt x="90" y="11"/>
                </a:lnTo>
                <a:lnTo>
                  <a:pt x="92" y="0"/>
                </a:lnTo>
                <a:lnTo>
                  <a:pt x="1" y="53"/>
                </a:lnTo>
                <a:lnTo>
                  <a:pt x="0" y="65"/>
                </a:lnTo>
                <a:close/>
              </a:path>
            </a:pathLst>
          </a:custGeom>
          <a:solidFill>
            <a:srgbClr val="4F56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6" name="Freeform 1283"/>
          <p:cNvSpPr>
            <a:spLocks/>
          </p:cNvSpPr>
          <p:nvPr/>
        </p:nvSpPr>
        <p:spPr bwMode="auto">
          <a:xfrm>
            <a:off x="2178928" y="4195945"/>
            <a:ext cx="285471" cy="193961"/>
          </a:xfrm>
          <a:custGeom>
            <a:avLst/>
            <a:gdLst>
              <a:gd name="T0" fmla="*/ 0 w 91"/>
              <a:gd name="T1" fmla="*/ 2147483647 h 66"/>
              <a:gd name="T2" fmla="*/ 2147483647 w 91"/>
              <a:gd name="T3" fmla="*/ 2147483647 h 66"/>
              <a:gd name="T4" fmla="*/ 2147483647 w 91"/>
              <a:gd name="T5" fmla="*/ 0 h 66"/>
              <a:gd name="T6" fmla="*/ 0 w 91"/>
              <a:gd name="T7" fmla="*/ 2147483647 h 66"/>
              <a:gd name="T8" fmla="*/ 0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0" y="66"/>
                </a:moveTo>
                <a:lnTo>
                  <a:pt x="91" y="13"/>
                </a:lnTo>
                <a:lnTo>
                  <a:pt x="91" y="0"/>
                </a:lnTo>
                <a:lnTo>
                  <a:pt x="0" y="53"/>
                </a:lnTo>
                <a:lnTo>
                  <a:pt x="0" y="66"/>
                </a:lnTo>
                <a:close/>
              </a:path>
            </a:pathLst>
          </a:custGeom>
          <a:solidFill>
            <a:srgbClr val="545B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7" name="Freeform 1284"/>
          <p:cNvSpPr>
            <a:spLocks/>
          </p:cNvSpPr>
          <p:nvPr/>
        </p:nvSpPr>
        <p:spPr bwMode="auto">
          <a:xfrm>
            <a:off x="2175792" y="4157739"/>
            <a:ext cx="288607" cy="193961"/>
          </a:xfrm>
          <a:custGeom>
            <a:avLst/>
            <a:gdLst>
              <a:gd name="T0" fmla="*/ 2147483647 w 92"/>
              <a:gd name="T1" fmla="*/ 2147483647 h 66"/>
              <a:gd name="T2" fmla="*/ 2147483647 w 92"/>
              <a:gd name="T3" fmla="*/ 2147483647 h 66"/>
              <a:gd name="T4" fmla="*/ 2147483647 w 92"/>
              <a:gd name="T5" fmla="*/ 0 h 66"/>
              <a:gd name="T6" fmla="*/ 0 w 92"/>
              <a:gd name="T7" fmla="*/ 2147483647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1" y="66"/>
                </a:moveTo>
                <a:lnTo>
                  <a:pt x="92" y="13"/>
                </a:lnTo>
                <a:lnTo>
                  <a:pt x="90" y="0"/>
                </a:lnTo>
                <a:lnTo>
                  <a:pt x="0" y="52"/>
                </a:lnTo>
                <a:lnTo>
                  <a:pt x="1" y="66"/>
                </a:lnTo>
                <a:close/>
              </a:path>
            </a:pathLst>
          </a:custGeom>
          <a:solidFill>
            <a:srgbClr val="5E64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8" name="Freeform 1285"/>
          <p:cNvSpPr>
            <a:spLocks/>
          </p:cNvSpPr>
          <p:nvPr/>
        </p:nvSpPr>
        <p:spPr bwMode="auto">
          <a:xfrm>
            <a:off x="2169517" y="4119536"/>
            <a:ext cx="288607" cy="191022"/>
          </a:xfrm>
          <a:custGeom>
            <a:avLst/>
            <a:gdLst>
              <a:gd name="T0" fmla="*/ 2147483647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0 w 92"/>
              <a:gd name="T7" fmla="*/ 2147483647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2" y="65"/>
                </a:moveTo>
                <a:lnTo>
                  <a:pt x="92" y="13"/>
                </a:lnTo>
                <a:lnTo>
                  <a:pt x="91" y="0"/>
                </a:lnTo>
                <a:lnTo>
                  <a:pt x="0" y="52"/>
                </a:lnTo>
                <a:lnTo>
                  <a:pt x="2" y="6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99" name="Freeform 1286"/>
          <p:cNvSpPr>
            <a:spLocks/>
          </p:cNvSpPr>
          <p:nvPr/>
        </p:nvSpPr>
        <p:spPr bwMode="auto">
          <a:xfrm>
            <a:off x="2163243" y="4084270"/>
            <a:ext cx="291743" cy="188084"/>
          </a:xfrm>
          <a:custGeom>
            <a:avLst/>
            <a:gdLst>
              <a:gd name="T0" fmla="*/ 2147483647 w 93"/>
              <a:gd name="T1" fmla="*/ 2147483647 h 64"/>
              <a:gd name="T2" fmla="*/ 2147483647 w 93"/>
              <a:gd name="T3" fmla="*/ 2147483647 h 64"/>
              <a:gd name="T4" fmla="*/ 2147483647 w 93"/>
              <a:gd name="T5" fmla="*/ 0 h 64"/>
              <a:gd name="T6" fmla="*/ 0 w 93"/>
              <a:gd name="T7" fmla="*/ 2147483647 h 64"/>
              <a:gd name="T8" fmla="*/ 2147483647 w 93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4"/>
              <a:gd name="T17" fmla="*/ 93 w 93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4">
                <a:moveTo>
                  <a:pt x="2" y="64"/>
                </a:moveTo>
                <a:lnTo>
                  <a:pt x="93" y="12"/>
                </a:lnTo>
                <a:lnTo>
                  <a:pt x="91" y="0"/>
                </a:lnTo>
                <a:lnTo>
                  <a:pt x="0" y="50"/>
                </a:lnTo>
                <a:lnTo>
                  <a:pt x="2" y="64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0" name="Freeform 1287"/>
          <p:cNvSpPr>
            <a:spLocks/>
          </p:cNvSpPr>
          <p:nvPr/>
        </p:nvSpPr>
        <p:spPr bwMode="auto">
          <a:xfrm>
            <a:off x="2150695" y="4043127"/>
            <a:ext cx="298017" cy="188084"/>
          </a:xfrm>
          <a:custGeom>
            <a:avLst/>
            <a:gdLst>
              <a:gd name="T0" fmla="*/ 2147483647 w 95"/>
              <a:gd name="T1" fmla="*/ 2147483647 h 64"/>
              <a:gd name="T2" fmla="*/ 2147483647 w 95"/>
              <a:gd name="T3" fmla="*/ 2147483647 h 64"/>
              <a:gd name="T4" fmla="*/ 2147483647 w 95"/>
              <a:gd name="T5" fmla="*/ 0 h 64"/>
              <a:gd name="T6" fmla="*/ 0 w 95"/>
              <a:gd name="T7" fmla="*/ 2147483647 h 64"/>
              <a:gd name="T8" fmla="*/ 2147483647 w 95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4" y="64"/>
                </a:moveTo>
                <a:lnTo>
                  <a:pt x="95" y="14"/>
                </a:lnTo>
                <a:lnTo>
                  <a:pt x="90" y="0"/>
                </a:lnTo>
                <a:lnTo>
                  <a:pt x="0" y="50"/>
                </a:lnTo>
                <a:lnTo>
                  <a:pt x="4" y="64"/>
                </a:lnTo>
                <a:close/>
              </a:path>
            </a:pathLst>
          </a:custGeom>
          <a:solidFill>
            <a:srgbClr val="6A6F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1" name="Freeform 1288"/>
          <p:cNvSpPr>
            <a:spLocks/>
          </p:cNvSpPr>
          <p:nvPr/>
        </p:nvSpPr>
        <p:spPr bwMode="auto">
          <a:xfrm>
            <a:off x="2131873" y="4001983"/>
            <a:ext cx="301156" cy="188084"/>
          </a:xfrm>
          <a:custGeom>
            <a:avLst/>
            <a:gdLst>
              <a:gd name="T0" fmla="*/ 2147483647 w 96"/>
              <a:gd name="T1" fmla="*/ 2147483647 h 64"/>
              <a:gd name="T2" fmla="*/ 2147483647 w 96"/>
              <a:gd name="T3" fmla="*/ 2147483647 h 64"/>
              <a:gd name="T4" fmla="*/ 2147483647 w 96"/>
              <a:gd name="T5" fmla="*/ 0 h 64"/>
              <a:gd name="T6" fmla="*/ 0 w 96"/>
              <a:gd name="T7" fmla="*/ 2147483647 h 64"/>
              <a:gd name="T8" fmla="*/ 2147483647 w 96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4"/>
              <a:gd name="T17" fmla="*/ 96 w 96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4">
                <a:moveTo>
                  <a:pt x="6" y="64"/>
                </a:moveTo>
                <a:lnTo>
                  <a:pt x="96" y="14"/>
                </a:lnTo>
                <a:lnTo>
                  <a:pt x="92" y="0"/>
                </a:lnTo>
                <a:lnTo>
                  <a:pt x="0" y="49"/>
                </a:lnTo>
                <a:lnTo>
                  <a:pt x="6" y="64"/>
                </a:lnTo>
                <a:close/>
              </a:path>
            </a:pathLst>
          </a:custGeom>
          <a:solidFill>
            <a:srgbClr val="6E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2" name="Freeform 1289"/>
          <p:cNvSpPr>
            <a:spLocks/>
          </p:cNvSpPr>
          <p:nvPr/>
        </p:nvSpPr>
        <p:spPr bwMode="auto">
          <a:xfrm>
            <a:off x="2116187" y="3969655"/>
            <a:ext cx="304294" cy="176329"/>
          </a:xfrm>
          <a:custGeom>
            <a:avLst/>
            <a:gdLst>
              <a:gd name="T0" fmla="*/ 2147483647 w 97"/>
              <a:gd name="T1" fmla="*/ 2147483647 h 60"/>
              <a:gd name="T2" fmla="*/ 2147483647 w 97"/>
              <a:gd name="T3" fmla="*/ 2147483647 h 60"/>
              <a:gd name="T4" fmla="*/ 2147483647 w 97"/>
              <a:gd name="T5" fmla="*/ 0 h 60"/>
              <a:gd name="T6" fmla="*/ 0 w 97"/>
              <a:gd name="T7" fmla="*/ 2147483647 h 60"/>
              <a:gd name="T8" fmla="*/ 2147483647 w 97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0"/>
              <a:gd name="T17" fmla="*/ 97 w 9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0">
                <a:moveTo>
                  <a:pt x="5" y="60"/>
                </a:moveTo>
                <a:lnTo>
                  <a:pt x="97" y="11"/>
                </a:lnTo>
                <a:lnTo>
                  <a:pt x="92" y="0"/>
                </a:lnTo>
                <a:lnTo>
                  <a:pt x="0" y="48"/>
                </a:lnTo>
                <a:lnTo>
                  <a:pt x="5" y="60"/>
                </a:lnTo>
                <a:close/>
              </a:path>
            </a:pathLst>
          </a:custGeom>
          <a:solidFill>
            <a:srgbClr val="7177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3" name="Freeform 1290"/>
          <p:cNvSpPr>
            <a:spLocks/>
          </p:cNvSpPr>
          <p:nvPr/>
        </p:nvSpPr>
        <p:spPr bwMode="auto">
          <a:xfrm>
            <a:off x="2097365" y="3931452"/>
            <a:ext cx="307430" cy="179267"/>
          </a:xfrm>
          <a:custGeom>
            <a:avLst/>
            <a:gdLst>
              <a:gd name="T0" fmla="*/ 2147483647 w 98"/>
              <a:gd name="T1" fmla="*/ 2147483647 h 61"/>
              <a:gd name="T2" fmla="*/ 2147483647 w 98"/>
              <a:gd name="T3" fmla="*/ 2147483647 h 61"/>
              <a:gd name="T4" fmla="*/ 2147483647 w 98"/>
              <a:gd name="T5" fmla="*/ 0 h 61"/>
              <a:gd name="T6" fmla="*/ 0 w 98"/>
              <a:gd name="T7" fmla="*/ 2147483647 h 61"/>
              <a:gd name="T8" fmla="*/ 2147483647 w 98"/>
              <a:gd name="T9" fmla="*/ 2147483647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1"/>
              <a:gd name="T17" fmla="*/ 98 w 98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1">
                <a:moveTo>
                  <a:pt x="6" y="61"/>
                </a:moveTo>
                <a:lnTo>
                  <a:pt x="98" y="13"/>
                </a:lnTo>
                <a:lnTo>
                  <a:pt x="91" y="0"/>
                </a:lnTo>
                <a:lnTo>
                  <a:pt x="0" y="48"/>
                </a:lnTo>
                <a:lnTo>
                  <a:pt x="6" y="6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4" name="Freeform 1291"/>
          <p:cNvSpPr>
            <a:spLocks/>
          </p:cNvSpPr>
          <p:nvPr/>
        </p:nvSpPr>
        <p:spPr bwMode="auto">
          <a:xfrm>
            <a:off x="2075406" y="3902064"/>
            <a:ext cx="307430" cy="170451"/>
          </a:xfrm>
          <a:custGeom>
            <a:avLst/>
            <a:gdLst>
              <a:gd name="T0" fmla="*/ 2147483647 w 98"/>
              <a:gd name="T1" fmla="*/ 2147483647 h 58"/>
              <a:gd name="T2" fmla="*/ 2147483647 w 98"/>
              <a:gd name="T3" fmla="*/ 2147483647 h 58"/>
              <a:gd name="T4" fmla="*/ 2147483647 w 98"/>
              <a:gd name="T5" fmla="*/ 0 h 58"/>
              <a:gd name="T6" fmla="*/ 0 w 98"/>
              <a:gd name="T7" fmla="*/ 2147483647 h 58"/>
              <a:gd name="T8" fmla="*/ 2147483647 w 98"/>
              <a:gd name="T9" fmla="*/ 214748364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58"/>
              <a:gd name="T17" fmla="*/ 98 w 98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58">
                <a:moveTo>
                  <a:pt x="7" y="58"/>
                </a:moveTo>
                <a:lnTo>
                  <a:pt x="98" y="10"/>
                </a:lnTo>
                <a:lnTo>
                  <a:pt x="93" y="0"/>
                </a:lnTo>
                <a:lnTo>
                  <a:pt x="0" y="47"/>
                </a:lnTo>
                <a:lnTo>
                  <a:pt x="7" y="58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5" name="Freeform 1292"/>
          <p:cNvSpPr>
            <a:spLocks/>
          </p:cNvSpPr>
          <p:nvPr/>
        </p:nvSpPr>
        <p:spPr bwMode="auto">
          <a:xfrm>
            <a:off x="2050310" y="3872676"/>
            <a:ext cx="316840" cy="167511"/>
          </a:xfrm>
          <a:custGeom>
            <a:avLst/>
            <a:gdLst>
              <a:gd name="T0" fmla="*/ 2147483647 w 101"/>
              <a:gd name="T1" fmla="*/ 2147483647 h 57"/>
              <a:gd name="T2" fmla="*/ 2147483647 w 101"/>
              <a:gd name="T3" fmla="*/ 2147483647 h 57"/>
              <a:gd name="T4" fmla="*/ 2147483647 w 101"/>
              <a:gd name="T5" fmla="*/ 0 h 57"/>
              <a:gd name="T6" fmla="*/ 0 w 101"/>
              <a:gd name="T7" fmla="*/ 2147483647 h 57"/>
              <a:gd name="T8" fmla="*/ 2147483647 w 1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7"/>
              <a:gd name="T17" fmla="*/ 101 w 1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7">
                <a:moveTo>
                  <a:pt x="8" y="57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7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6" name="Freeform 1293"/>
          <p:cNvSpPr>
            <a:spLocks/>
          </p:cNvSpPr>
          <p:nvPr/>
        </p:nvSpPr>
        <p:spPr bwMode="auto">
          <a:xfrm>
            <a:off x="2025214" y="3843288"/>
            <a:ext cx="316840" cy="164573"/>
          </a:xfrm>
          <a:custGeom>
            <a:avLst/>
            <a:gdLst>
              <a:gd name="T0" fmla="*/ 2147483647 w 101"/>
              <a:gd name="T1" fmla="*/ 2147483647 h 56"/>
              <a:gd name="T2" fmla="*/ 2147483647 w 101"/>
              <a:gd name="T3" fmla="*/ 2147483647 h 56"/>
              <a:gd name="T4" fmla="*/ 2147483647 w 101"/>
              <a:gd name="T5" fmla="*/ 0 h 56"/>
              <a:gd name="T6" fmla="*/ 0 w 101"/>
              <a:gd name="T7" fmla="*/ 2147483647 h 56"/>
              <a:gd name="T8" fmla="*/ 2147483647 w 101"/>
              <a:gd name="T9" fmla="*/ 2147483647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6"/>
              <a:gd name="T17" fmla="*/ 101 w 10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6">
                <a:moveTo>
                  <a:pt x="8" y="56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6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7" name="Freeform 1294"/>
          <p:cNvSpPr>
            <a:spLocks/>
          </p:cNvSpPr>
          <p:nvPr/>
        </p:nvSpPr>
        <p:spPr bwMode="auto">
          <a:xfrm>
            <a:off x="1996979" y="3816837"/>
            <a:ext cx="319978" cy="161636"/>
          </a:xfrm>
          <a:custGeom>
            <a:avLst/>
            <a:gdLst>
              <a:gd name="T0" fmla="*/ 2147483647 w 102"/>
              <a:gd name="T1" fmla="*/ 2147483647 h 55"/>
              <a:gd name="T2" fmla="*/ 2147483647 w 102"/>
              <a:gd name="T3" fmla="*/ 2147483647 h 55"/>
              <a:gd name="T4" fmla="*/ 2147483647 w 102"/>
              <a:gd name="T5" fmla="*/ 0 h 55"/>
              <a:gd name="T6" fmla="*/ 0 w 102"/>
              <a:gd name="T7" fmla="*/ 2147483647 h 55"/>
              <a:gd name="T8" fmla="*/ 2147483647 w 102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55"/>
              <a:gd name="T17" fmla="*/ 102 w 10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55">
                <a:moveTo>
                  <a:pt x="9" y="55"/>
                </a:moveTo>
                <a:lnTo>
                  <a:pt x="102" y="9"/>
                </a:lnTo>
                <a:lnTo>
                  <a:pt x="94" y="0"/>
                </a:lnTo>
                <a:lnTo>
                  <a:pt x="0" y="46"/>
                </a:lnTo>
                <a:lnTo>
                  <a:pt x="9" y="55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8" name="Freeform 1295"/>
          <p:cNvSpPr>
            <a:spLocks/>
          </p:cNvSpPr>
          <p:nvPr/>
        </p:nvSpPr>
        <p:spPr bwMode="auto">
          <a:xfrm>
            <a:off x="1968747" y="3796267"/>
            <a:ext cx="323114" cy="155756"/>
          </a:xfrm>
          <a:custGeom>
            <a:avLst/>
            <a:gdLst>
              <a:gd name="T0" fmla="*/ 2147483647 w 103"/>
              <a:gd name="T1" fmla="*/ 2147483647 h 53"/>
              <a:gd name="T2" fmla="*/ 2147483647 w 103"/>
              <a:gd name="T3" fmla="*/ 2147483647 h 53"/>
              <a:gd name="T4" fmla="*/ 2147483647 w 103"/>
              <a:gd name="T5" fmla="*/ 0 h 53"/>
              <a:gd name="T6" fmla="*/ 0 w 103"/>
              <a:gd name="T7" fmla="*/ 2147483647 h 53"/>
              <a:gd name="T8" fmla="*/ 2147483647 w 103"/>
              <a:gd name="T9" fmla="*/ 2147483647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3"/>
              <a:gd name="T17" fmla="*/ 103 w 10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3">
                <a:moveTo>
                  <a:pt x="9" y="53"/>
                </a:moveTo>
                <a:lnTo>
                  <a:pt x="103" y="7"/>
                </a:lnTo>
                <a:lnTo>
                  <a:pt x="94" y="0"/>
                </a:lnTo>
                <a:lnTo>
                  <a:pt x="0" y="45"/>
                </a:lnTo>
                <a:lnTo>
                  <a:pt x="9" y="53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09" name="Freeform 1296"/>
          <p:cNvSpPr>
            <a:spLocks/>
          </p:cNvSpPr>
          <p:nvPr/>
        </p:nvSpPr>
        <p:spPr bwMode="auto">
          <a:xfrm>
            <a:off x="1940513" y="3778634"/>
            <a:ext cx="323116" cy="149878"/>
          </a:xfrm>
          <a:custGeom>
            <a:avLst/>
            <a:gdLst>
              <a:gd name="T0" fmla="*/ 2147483647 w 103"/>
              <a:gd name="T1" fmla="*/ 2147483647 h 51"/>
              <a:gd name="T2" fmla="*/ 2147483647 w 103"/>
              <a:gd name="T3" fmla="*/ 2147483647 h 51"/>
              <a:gd name="T4" fmla="*/ 2147483647 w 103"/>
              <a:gd name="T5" fmla="*/ 0 h 51"/>
              <a:gd name="T6" fmla="*/ 0 w 103"/>
              <a:gd name="T7" fmla="*/ 2147483647 h 51"/>
              <a:gd name="T8" fmla="*/ 2147483647 w 103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1"/>
              <a:gd name="T17" fmla="*/ 103 w 103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1">
                <a:moveTo>
                  <a:pt x="9" y="51"/>
                </a:moveTo>
                <a:lnTo>
                  <a:pt x="103" y="6"/>
                </a:lnTo>
                <a:lnTo>
                  <a:pt x="95" y="0"/>
                </a:lnTo>
                <a:lnTo>
                  <a:pt x="0" y="44"/>
                </a:lnTo>
                <a:lnTo>
                  <a:pt x="9" y="51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0" name="Freeform 1297"/>
          <p:cNvSpPr>
            <a:spLocks/>
          </p:cNvSpPr>
          <p:nvPr/>
        </p:nvSpPr>
        <p:spPr bwMode="auto">
          <a:xfrm>
            <a:off x="1912280" y="3761001"/>
            <a:ext cx="326252" cy="146941"/>
          </a:xfrm>
          <a:custGeom>
            <a:avLst/>
            <a:gdLst>
              <a:gd name="T0" fmla="*/ 2147483647 w 104"/>
              <a:gd name="T1" fmla="*/ 2147483647 h 50"/>
              <a:gd name="T2" fmla="*/ 2147483647 w 104"/>
              <a:gd name="T3" fmla="*/ 2147483647 h 50"/>
              <a:gd name="T4" fmla="*/ 2147483647 w 104"/>
              <a:gd name="T5" fmla="*/ 0 h 50"/>
              <a:gd name="T6" fmla="*/ 0 w 104"/>
              <a:gd name="T7" fmla="*/ 2147483647 h 50"/>
              <a:gd name="T8" fmla="*/ 2147483647 w 104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50"/>
              <a:gd name="T17" fmla="*/ 104 w 104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50">
                <a:moveTo>
                  <a:pt x="9" y="50"/>
                </a:moveTo>
                <a:lnTo>
                  <a:pt x="104" y="6"/>
                </a:lnTo>
                <a:lnTo>
                  <a:pt x="94" y="0"/>
                </a:lnTo>
                <a:lnTo>
                  <a:pt x="0" y="46"/>
                </a:lnTo>
                <a:lnTo>
                  <a:pt x="9" y="50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1" name="Freeform 1298"/>
          <p:cNvSpPr>
            <a:spLocks/>
          </p:cNvSpPr>
          <p:nvPr/>
        </p:nvSpPr>
        <p:spPr bwMode="auto">
          <a:xfrm>
            <a:off x="1877772" y="3746306"/>
            <a:ext cx="329390" cy="149880"/>
          </a:xfrm>
          <a:custGeom>
            <a:avLst/>
            <a:gdLst>
              <a:gd name="T0" fmla="*/ 2147483647 w 105"/>
              <a:gd name="T1" fmla="*/ 2147483647 h 51"/>
              <a:gd name="T2" fmla="*/ 2147483647 w 105"/>
              <a:gd name="T3" fmla="*/ 2147483647 h 51"/>
              <a:gd name="T4" fmla="*/ 2147483647 w 105"/>
              <a:gd name="T5" fmla="*/ 0 h 51"/>
              <a:gd name="T6" fmla="*/ 0 w 105"/>
              <a:gd name="T7" fmla="*/ 2147483647 h 51"/>
              <a:gd name="T8" fmla="*/ 2147483647 w 105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1"/>
              <a:gd name="T17" fmla="*/ 105 w 105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1">
                <a:moveTo>
                  <a:pt x="11" y="51"/>
                </a:moveTo>
                <a:lnTo>
                  <a:pt x="105" y="5"/>
                </a:lnTo>
                <a:lnTo>
                  <a:pt x="95" y="0"/>
                </a:lnTo>
                <a:lnTo>
                  <a:pt x="0" y="45"/>
                </a:lnTo>
                <a:lnTo>
                  <a:pt x="11" y="5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2" name="Freeform 1299"/>
          <p:cNvSpPr>
            <a:spLocks/>
          </p:cNvSpPr>
          <p:nvPr/>
        </p:nvSpPr>
        <p:spPr bwMode="auto">
          <a:xfrm>
            <a:off x="1846402" y="3740428"/>
            <a:ext cx="329390" cy="138125"/>
          </a:xfrm>
          <a:custGeom>
            <a:avLst/>
            <a:gdLst>
              <a:gd name="T0" fmla="*/ 2147483647 w 105"/>
              <a:gd name="T1" fmla="*/ 2147483647 h 47"/>
              <a:gd name="T2" fmla="*/ 2147483647 w 105"/>
              <a:gd name="T3" fmla="*/ 2147483647 h 47"/>
              <a:gd name="T4" fmla="*/ 2147483647 w 105"/>
              <a:gd name="T5" fmla="*/ 0 h 47"/>
              <a:gd name="T6" fmla="*/ 0 w 105"/>
              <a:gd name="T7" fmla="*/ 2147483647 h 47"/>
              <a:gd name="T8" fmla="*/ 2147483647 w 105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47"/>
              <a:gd name="T17" fmla="*/ 105 w 10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47">
                <a:moveTo>
                  <a:pt x="10" y="47"/>
                </a:moveTo>
                <a:lnTo>
                  <a:pt x="105" y="2"/>
                </a:lnTo>
                <a:lnTo>
                  <a:pt x="96" y="0"/>
                </a:lnTo>
                <a:lnTo>
                  <a:pt x="0" y="45"/>
                </a:lnTo>
                <a:lnTo>
                  <a:pt x="10" y="47"/>
                </a:lnTo>
                <a:close/>
              </a:path>
            </a:pathLst>
          </a:custGeom>
          <a:solidFill>
            <a:srgbClr val="6B72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3" name="Freeform 1300"/>
          <p:cNvSpPr>
            <a:spLocks/>
          </p:cNvSpPr>
          <p:nvPr/>
        </p:nvSpPr>
        <p:spPr bwMode="auto">
          <a:xfrm>
            <a:off x="1815031" y="3734551"/>
            <a:ext cx="332526" cy="138125"/>
          </a:xfrm>
          <a:custGeom>
            <a:avLst/>
            <a:gdLst>
              <a:gd name="T0" fmla="*/ 2147483647 w 106"/>
              <a:gd name="T1" fmla="*/ 2147483647 h 47"/>
              <a:gd name="T2" fmla="*/ 2147483647 w 106"/>
              <a:gd name="T3" fmla="*/ 2147483647 h 47"/>
              <a:gd name="T4" fmla="*/ 2147483647 w 106"/>
              <a:gd name="T5" fmla="*/ 0 h 47"/>
              <a:gd name="T6" fmla="*/ 0 w 106"/>
              <a:gd name="T7" fmla="*/ 2147483647 h 47"/>
              <a:gd name="T8" fmla="*/ 2147483647 w 10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47"/>
              <a:gd name="T17" fmla="*/ 106 w 10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47">
                <a:moveTo>
                  <a:pt x="10" y="47"/>
                </a:moveTo>
                <a:lnTo>
                  <a:pt x="106" y="2"/>
                </a:lnTo>
                <a:lnTo>
                  <a:pt x="97" y="0"/>
                </a:lnTo>
                <a:lnTo>
                  <a:pt x="0" y="44"/>
                </a:lnTo>
                <a:lnTo>
                  <a:pt x="10" y="47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4" name="Freeform 1301"/>
          <p:cNvSpPr>
            <a:spLocks/>
          </p:cNvSpPr>
          <p:nvPr/>
        </p:nvSpPr>
        <p:spPr bwMode="auto">
          <a:xfrm>
            <a:off x="1783661" y="3731613"/>
            <a:ext cx="335664" cy="132246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2147483647 h 45"/>
              <a:gd name="T4" fmla="*/ 2147483647 w 107"/>
              <a:gd name="T5" fmla="*/ 0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10" y="45"/>
                </a:moveTo>
                <a:lnTo>
                  <a:pt x="107" y="1"/>
                </a:lnTo>
                <a:lnTo>
                  <a:pt x="97" y="0"/>
                </a:lnTo>
                <a:lnTo>
                  <a:pt x="0" y="44"/>
                </a:lnTo>
                <a:lnTo>
                  <a:pt x="10" y="4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5" name="Freeform 1302"/>
          <p:cNvSpPr>
            <a:spLocks/>
          </p:cNvSpPr>
          <p:nvPr/>
        </p:nvSpPr>
        <p:spPr bwMode="auto">
          <a:xfrm>
            <a:off x="1749155" y="3731613"/>
            <a:ext cx="338800" cy="129308"/>
          </a:xfrm>
          <a:custGeom>
            <a:avLst/>
            <a:gdLst>
              <a:gd name="T0" fmla="*/ 2147483647 w 108"/>
              <a:gd name="T1" fmla="*/ 2147483647 h 44"/>
              <a:gd name="T2" fmla="*/ 2147483647 w 108"/>
              <a:gd name="T3" fmla="*/ 0 h 44"/>
              <a:gd name="T4" fmla="*/ 2147483647 w 108"/>
              <a:gd name="T5" fmla="*/ 2147483647 h 44"/>
              <a:gd name="T6" fmla="*/ 0 w 108"/>
              <a:gd name="T7" fmla="*/ 2147483647 h 44"/>
              <a:gd name="T8" fmla="*/ 2147483647 w 108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44"/>
              <a:gd name="T17" fmla="*/ 108 w 108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44">
                <a:moveTo>
                  <a:pt x="11" y="44"/>
                </a:moveTo>
                <a:lnTo>
                  <a:pt x="108" y="0"/>
                </a:lnTo>
                <a:lnTo>
                  <a:pt x="98" y="1"/>
                </a:lnTo>
                <a:lnTo>
                  <a:pt x="0" y="44"/>
                </a:lnTo>
                <a:lnTo>
                  <a:pt x="11" y="44"/>
                </a:lnTo>
                <a:close/>
              </a:path>
            </a:pathLst>
          </a:custGeom>
          <a:solidFill>
            <a:srgbClr val="5159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6" name="Freeform 1303"/>
          <p:cNvSpPr>
            <a:spLocks/>
          </p:cNvSpPr>
          <p:nvPr/>
        </p:nvSpPr>
        <p:spPr bwMode="auto">
          <a:xfrm>
            <a:off x="1720920" y="3734551"/>
            <a:ext cx="335664" cy="132247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0 h 45"/>
              <a:gd name="T4" fmla="*/ 2147483647 w 107"/>
              <a:gd name="T5" fmla="*/ 2147483647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9" y="43"/>
                </a:moveTo>
                <a:lnTo>
                  <a:pt x="107" y="0"/>
                </a:lnTo>
                <a:lnTo>
                  <a:pt x="98" y="1"/>
                </a:lnTo>
                <a:lnTo>
                  <a:pt x="0" y="45"/>
                </a:lnTo>
                <a:lnTo>
                  <a:pt x="9" y="43"/>
                </a:lnTo>
                <a:close/>
              </a:path>
            </a:pathLst>
          </a:custGeom>
          <a:solidFill>
            <a:srgbClr val="434B4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7" name="Freeform 1304"/>
          <p:cNvSpPr>
            <a:spLocks/>
          </p:cNvSpPr>
          <p:nvPr/>
        </p:nvSpPr>
        <p:spPr bwMode="auto">
          <a:xfrm>
            <a:off x="1692688" y="3737490"/>
            <a:ext cx="335662" cy="141063"/>
          </a:xfrm>
          <a:custGeom>
            <a:avLst/>
            <a:gdLst>
              <a:gd name="T0" fmla="*/ 2147483647 w 107"/>
              <a:gd name="T1" fmla="*/ 2147483647 h 48"/>
              <a:gd name="T2" fmla="*/ 2147483647 w 107"/>
              <a:gd name="T3" fmla="*/ 0 h 48"/>
              <a:gd name="T4" fmla="*/ 2147483647 w 107"/>
              <a:gd name="T5" fmla="*/ 2147483647 h 48"/>
              <a:gd name="T6" fmla="*/ 0 w 107"/>
              <a:gd name="T7" fmla="*/ 2147483647 h 48"/>
              <a:gd name="T8" fmla="*/ 2147483647 w 107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8"/>
              <a:gd name="T17" fmla="*/ 107 w 107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8">
                <a:moveTo>
                  <a:pt x="9" y="44"/>
                </a:moveTo>
                <a:lnTo>
                  <a:pt x="107" y="0"/>
                </a:lnTo>
                <a:lnTo>
                  <a:pt x="98" y="3"/>
                </a:lnTo>
                <a:lnTo>
                  <a:pt x="0" y="48"/>
                </a:lnTo>
                <a:lnTo>
                  <a:pt x="9" y="44"/>
                </a:lnTo>
                <a:close/>
              </a:path>
            </a:pathLst>
          </a:custGeom>
          <a:solidFill>
            <a:srgbClr val="383E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8" name="Freeform 1305"/>
          <p:cNvSpPr>
            <a:spLocks/>
          </p:cNvSpPr>
          <p:nvPr/>
        </p:nvSpPr>
        <p:spPr bwMode="auto">
          <a:xfrm>
            <a:off x="2047172" y="4460438"/>
            <a:ext cx="310568" cy="182206"/>
          </a:xfrm>
          <a:custGeom>
            <a:avLst/>
            <a:gdLst>
              <a:gd name="T0" fmla="*/ 0 w 99"/>
              <a:gd name="T1" fmla="*/ 2147483647 h 62"/>
              <a:gd name="T2" fmla="*/ 2147483647 w 99"/>
              <a:gd name="T3" fmla="*/ 2147483647 h 62"/>
              <a:gd name="T4" fmla="*/ 2147483647 w 99"/>
              <a:gd name="T5" fmla="*/ 0 h 62"/>
              <a:gd name="T6" fmla="*/ 2147483647 w 99"/>
              <a:gd name="T7" fmla="*/ 2147483647 h 62"/>
              <a:gd name="T8" fmla="*/ 0 w 99"/>
              <a:gd name="T9" fmla="*/ 2147483647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62"/>
              <a:gd name="T17" fmla="*/ 99 w 99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62">
                <a:moveTo>
                  <a:pt x="0" y="62"/>
                </a:moveTo>
                <a:lnTo>
                  <a:pt x="93" y="4"/>
                </a:lnTo>
                <a:lnTo>
                  <a:pt x="99" y="0"/>
                </a:lnTo>
                <a:lnTo>
                  <a:pt x="8" y="57"/>
                </a:lnTo>
                <a:lnTo>
                  <a:pt x="0" y="62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19" name="Freeform 1306"/>
          <p:cNvSpPr>
            <a:spLocks/>
          </p:cNvSpPr>
          <p:nvPr/>
        </p:nvSpPr>
        <p:spPr bwMode="auto">
          <a:xfrm>
            <a:off x="2072268" y="4439865"/>
            <a:ext cx="307430" cy="188084"/>
          </a:xfrm>
          <a:custGeom>
            <a:avLst/>
            <a:gdLst>
              <a:gd name="T0" fmla="*/ 0 w 98"/>
              <a:gd name="T1" fmla="*/ 2147483647 h 64"/>
              <a:gd name="T2" fmla="*/ 2147483647 w 98"/>
              <a:gd name="T3" fmla="*/ 2147483647 h 64"/>
              <a:gd name="T4" fmla="*/ 2147483647 w 98"/>
              <a:gd name="T5" fmla="*/ 0 h 64"/>
              <a:gd name="T6" fmla="*/ 2147483647 w 98"/>
              <a:gd name="T7" fmla="*/ 2147483647 h 64"/>
              <a:gd name="T8" fmla="*/ 0 w 98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4"/>
              <a:gd name="T17" fmla="*/ 98 w 98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4">
                <a:moveTo>
                  <a:pt x="0" y="64"/>
                </a:moveTo>
                <a:lnTo>
                  <a:pt x="91" y="7"/>
                </a:lnTo>
                <a:lnTo>
                  <a:pt x="98" y="0"/>
                </a:lnTo>
                <a:lnTo>
                  <a:pt x="7" y="57"/>
                </a:lnTo>
                <a:lnTo>
                  <a:pt x="0" y="64"/>
                </a:lnTo>
                <a:close/>
              </a:path>
            </a:pathLst>
          </a:custGeom>
          <a:solidFill>
            <a:srgbClr val="14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0" name="Freeform 1307"/>
          <p:cNvSpPr>
            <a:spLocks/>
          </p:cNvSpPr>
          <p:nvPr/>
        </p:nvSpPr>
        <p:spPr bwMode="auto">
          <a:xfrm>
            <a:off x="2094229" y="4416355"/>
            <a:ext cx="307430" cy="191024"/>
          </a:xfrm>
          <a:custGeom>
            <a:avLst/>
            <a:gdLst>
              <a:gd name="T0" fmla="*/ 0 w 98"/>
              <a:gd name="T1" fmla="*/ 2147483647 h 65"/>
              <a:gd name="T2" fmla="*/ 2147483647 w 98"/>
              <a:gd name="T3" fmla="*/ 2147483647 h 65"/>
              <a:gd name="T4" fmla="*/ 2147483647 w 98"/>
              <a:gd name="T5" fmla="*/ 0 h 65"/>
              <a:gd name="T6" fmla="*/ 2147483647 w 98"/>
              <a:gd name="T7" fmla="*/ 2147483647 h 65"/>
              <a:gd name="T8" fmla="*/ 0 w 98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5"/>
              <a:gd name="T17" fmla="*/ 98 w 98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5">
                <a:moveTo>
                  <a:pt x="0" y="65"/>
                </a:moveTo>
                <a:lnTo>
                  <a:pt x="91" y="8"/>
                </a:lnTo>
                <a:lnTo>
                  <a:pt x="98" y="0"/>
                </a:lnTo>
                <a:lnTo>
                  <a:pt x="7" y="57"/>
                </a:lnTo>
                <a:lnTo>
                  <a:pt x="0" y="65"/>
                </a:lnTo>
                <a:close/>
              </a:path>
            </a:pathLst>
          </a:custGeom>
          <a:solidFill>
            <a:srgbClr val="191B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1" name="Freeform 1308"/>
          <p:cNvSpPr>
            <a:spLocks/>
          </p:cNvSpPr>
          <p:nvPr/>
        </p:nvSpPr>
        <p:spPr bwMode="auto">
          <a:xfrm>
            <a:off x="2116187" y="4392844"/>
            <a:ext cx="301156" cy="191024"/>
          </a:xfrm>
          <a:custGeom>
            <a:avLst/>
            <a:gdLst>
              <a:gd name="T0" fmla="*/ 0 w 96"/>
              <a:gd name="T1" fmla="*/ 2147483647 h 65"/>
              <a:gd name="T2" fmla="*/ 2147483647 w 96"/>
              <a:gd name="T3" fmla="*/ 2147483647 h 65"/>
              <a:gd name="T4" fmla="*/ 2147483647 w 96"/>
              <a:gd name="T5" fmla="*/ 0 h 65"/>
              <a:gd name="T6" fmla="*/ 2147483647 w 96"/>
              <a:gd name="T7" fmla="*/ 2147483647 h 65"/>
              <a:gd name="T8" fmla="*/ 0 w 96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5"/>
              <a:gd name="T17" fmla="*/ 96 w 96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5">
                <a:moveTo>
                  <a:pt x="0" y="65"/>
                </a:moveTo>
                <a:lnTo>
                  <a:pt x="91" y="8"/>
                </a:lnTo>
                <a:lnTo>
                  <a:pt x="96" y="0"/>
                </a:lnTo>
                <a:lnTo>
                  <a:pt x="4" y="56"/>
                </a:lnTo>
                <a:lnTo>
                  <a:pt x="0" y="65"/>
                </a:lnTo>
                <a:close/>
              </a:path>
            </a:pathLst>
          </a:custGeom>
          <a:solidFill>
            <a:srgbClr val="24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2" name="Freeform 1309"/>
          <p:cNvSpPr>
            <a:spLocks/>
          </p:cNvSpPr>
          <p:nvPr/>
        </p:nvSpPr>
        <p:spPr bwMode="auto">
          <a:xfrm>
            <a:off x="2128735" y="4360518"/>
            <a:ext cx="304294" cy="196899"/>
          </a:xfrm>
          <a:custGeom>
            <a:avLst/>
            <a:gdLst>
              <a:gd name="T0" fmla="*/ 0 w 97"/>
              <a:gd name="T1" fmla="*/ 2147483647 h 67"/>
              <a:gd name="T2" fmla="*/ 2147483647 w 97"/>
              <a:gd name="T3" fmla="*/ 2147483647 h 67"/>
              <a:gd name="T4" fmla="*/ 2147483647 w 97"/>
              <a:gd name="T5" fmla="*/ 0 h 67"/>
              <a:gd name="T6" fmla="*/ 2147483647 w 97"/>
              <a:gd name="T7" fmla="*/ 2147483647 h 67"/>
              <a:gd name="T8" fmla="*/ 0 w 97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67"/>
                </a:moveTo>
                <a:lnTo>
                  <a:pt x="92" y="11"/>
                </a:lnTo>
                <a:lnTo>
                  <a:pt x="97" y="0"/>
                </a:lnTo>
                <a:lnTo>
                  <a:pt x="6" y="56"/>
                </a:lnTo>
                <a:lnTo>
                  <a:pt x="0" y="67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3" name="Freeform 1310"/>
          <p:cNvSpPr>
            <a:spLocks/>
          </p:cNvSpPr>
          <p:nvPr/>
        </p:nvSpPr>
        <p:spPr bwMode="auto">
          <a:xfrm>
            <a:off x="2147557" y="4331130"/>
            <a:ext cx="298019" cy="193961"/>
          </a:xfrm>
          <a:custGeom>
            <a:avLst/>
            <a:gdLst>
              <a:gd name="T0" fmla="*/ 0 w 95"/>
              <a:gd name="T1" fmla="*/ 2147483647 h 66"/>
              <a:gd name="T2" fmla="*/ 2147483647 w 95"/>
              <a:gd name="T3" fmla="*/ 2147483647 h 66"/>
              <a:gd name="T4" fmla="*/ 2147483647 w 95"/>
              <a:gd name="T5" fmla="*/ 0 h 66"/>
              <a:gd name="T6" fmla="*/ 2147483647 w 95"/>
              <a:gd name="T7" fmla="*/ 2147483647 h 66"/>
              <a:gd name="T8" fmla="*/ 0 w 95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6"/>
              <a:gd name="T17" fmla="*/ 95 w 9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6">
                <a:moveTo>
                  <a:pt x="0" y="66"/>
                </a:moveTo>
                <a:lnTo>
                  <a:pt x="91" y="10"/>
                </a:lnTo>
                <a:lnTo>
                  <a:pt x="95" y="0"/>
                </a:lnTo>
                <a:lnTo>
                  <a:pt x="3" y="56"/>
                </a:lnTo>
                <a:lnTo>
                  <a:pt x="0" y="66"/>
                </a:lnTo>
                <a:close/>
              </a:path>
            </a:pathLst>
          </a:custGeom>
          <a:solidFill>
            <a:srgbClr val="3A40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4" name="Freeform 1311"/>
          <p:cNvSpPr>
            <a:spLocks/>
          </p:cNvSpPr>
          <p:nvPr/>
        </p:nvSpPr>
        <p:spPr bwMode="auto">
          <a:xfrm>
            <a:off x="2156969" y="4301742"/>
            <a:ext cx="294881" cy="193961"/>
          </a:xfrm>
          <a:custGeom>
            <a:avLst/>
            <a:gdLst>
              <a:gd name="T0" fmla="*/ 0 w 94"/>
              <a:gd name="T1" fmla="*/ 2147483647 h 66"/>
              <a:gd name="T2" fmla="*/ 2147483647 w 94"/>
              <a:gd name="T3" fmla="*/ 2147483647 h 66"/>
              <a:gd name="T4" fmla="*/ 2147483647 w 94"/>
              <a:gd name="T5" fmla="*/ 0 h 66"/>
              <a:gd name="T6" fmla="*/ 2147483647 w 94"/>
              <a:gd name="T7" fmla="*/ 2147483647 h 66"/>
              <a:gd name="T8" fmla="*/ 0 w 9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66"/>
              <a:gd name="T17" fmla="*/ 94 w 9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66">
                <a:moveTo>
                  <a:pt x="0" y="66"/>
                </a:moveTo>
                <a:lnTo>
                  <a:pt x="92" y="10"/>
                </a:lnTo>
                <a:lnTo>
                  <a:pt x="94" y="0"/>
                </a:lnTo>
                <a:lnTo>
                  <a:pt x="4" y="55"/>
                </a:lnTo>
                <a:lnTo>
                  <a:pt x="0" y="66"/>
                </a:lnTo>
                <a:close/>
              </a:path>
            </a:pathLst>
          </a:custGeom>
          <a:solidFill>
            <a:srgbClr val="4046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5" name="Freeform 1312"/>
          <p:cNvSpPr>
            <a:spLocks/>
          </p:cNvSpPr>
          <p:nvPr/>
        </p:nvSpPr>
        <p:spPr bwMode="auto">
          <a:xfrm>
            <a:off x="2169517" y="4266476"/>
            <a:ext cx="288607" cy="196899"/>
          </a:xfrm>
          <a:custGeom>
            <a:avLst/>
            <a:gdLst>
              <a:gd name="T0" fmla="*/ 0 w 92"/>
              <a:gd name="T1" fmla="*/ 2147483647 h 67"/>
              <a:gd name="T2" fmla="*/ 2147483647 w 92"/>
              <a:gd name="T3" fmla="*/ 2147483647 h 67"/>
              <a:gd name="T4" fmla="*/ 2147483647 w 92"/>
              <a:gd name="T5" fmla="*/ 0 h 67"/>
              <a:gd name="T6" fmla="*/ 2147483647 w 92"/>
              <a:gd name="T7" fmla="*/ 2147483647 h 67"/>
              <a:gd name="T8" fmla="*/ 0 w 92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7"/>
              <a:gd name="T17" fmla="*/ 92 w 92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7">
                <a:moveTo>
                  <a:pt x="0" y="67"/>
                </a:moveTo>
                <a:lnTo>
                  <a:pt x="90" y="12"/>
                </a:lnTo>
                <a:lnTo>
                  <a:pt x="92" y="0"/>
                </a:lnTo>
                <a:lnTo>
                  <a:pt x="2" y="54"/>
                </a:lnTo>
                <a:lnTo>
                  <a:pt x="0" y="67"/>
                </a:lnTo>
                <a:close/>
              </a:path>
            </a:pathLst>
          </a:custGeom>
          <a:solidFill>
            <a:srgbClr val="474E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6" name="Freeform 1313"/>
          <p:cNvSpPr>
            <a:spLocks/>
          </p:cNvSpPr>
          <p:nvPr/>
        </p:nvSpPr>
        <p:spPr bwMode="auto">
          <a:xfrm>
            <a:off x="2175792" y="4234148"/>
            <a:ext cx="288607" cy="191024"/>
          </a:xfrm>
          <a:custGeom>
            <a:avLst/>
            <a:gdLst>
              <a:gd name="T0" fmla="*/ 0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2147483647 w 92"/>
              <a:gd name="T7" fmla="*/ 2147483647 h 65"/>
              <a:gd name="T8" fmla="*/ 0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0" y="65"/>
                </a:moveTo>
                <a:lnTo>
                  <a:pt x="90" y="11"/>
                </a:lnTo>
                <a:lnTo>
                  <a:pt x="92" y="0"/>
                </a:lnTo>
                <a:lnTo>
                  <a:pt x="1" y="53"/>
                </a:lnTo>
                <a:lnTo>
                  <a:pt x="0" y="65"/>
                </a:lnTo>
                <a:close/>
              </a:path>
            </a:pathLst>
          </a:custGeom>
          <a:solidFill>
            <a:srgbClr val="4F56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7" name="Freeform 1314"/>
          <p:cNvSpPr>
            <a:spLocks/>
          </p:cNvSpPr>
          <p:nvPr/>
        </p:nvSpPr>
        <p:spPr bwMode="auto">
          <a:xfrm>
            <a:off x="2178928" y="4195945"/>
            <a:ext cx="285471" cy="193961"/>
          </a:xfrm>
          <a:custGeom>
            <a:avLst/>
            <a:gdLst>
              <a:gd name="T0" fmla="*/ 0 w 91"/>
              <a:gd name="T1" fmla="*/ 2147483647 h 66"/>
              <a:gd name="T2" fmla="*/ 2147483647 w 91"/>
              <a:gd name="T3" fmla="*/ 2147483647 h 66"/>
              <a:gd name="T4" fmla="*/ 2147483647 w 91"/>
              <a:gd name="T5" fmla="*/ 0 h 66"/>
              <a:gd name="T6" fmla="*/ 0 w 91"/>
              <a:gd name="T7" fmla="*/ 2147483647 h 66"/>
              <a:gd name="T8" fmla="*/ 0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0" y="66"/>
                </a:moveTo>
                <a:lnTo>
                  <a:pt x="91" y="13"/>
                </a:lnTo>
                <a:lnTo>
                  <a:pt x="91" y="0"/>
                </a:lnTo>
                <a:lnTo>
                  <a:pt x="0" y="53"/>
                </a:lnTo>
                <a:lnTo>
                  <a:pt x="0" y="66"/>
                </a:lnTo>
                <a:close/>
              </a:path>
            </a:pathLst>
          </a:custGeom>
          <a:solidFill>
            <a:srgbClr val="545B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8" name="Freeform 1315"/>
          <p:cNvSpPr>
            <a:spLocks/>
          </p:cNvSpPr>
          <p:nvPr/>
        </p:nvSpPr>
        <p:spPr bwMode="auto">
          <a:xfrm>
            <a:off x="2175792" y="4157739"/>
            <a:ext cx="288607" cy="193961"/>
          </a:xfrm>
          <a:custGeom>
            <a:avLst/>
            <a:gdLst>
              <a:gd name="T0" fmla="*/ 2147483647 w 92"/>
              <a:gd name="T1" fmla="*/ 2147483647 h 66"/>
              <a:gd name="T2" fmla="*/ 2147483647 w 92"/>
              <a:gd name="T3" fmla="*/ 2147483647 h 66"/>
              <a:gd name="T4" fmla="*/ 2147483647 w 92"/>
              <a:gd name="T5" fmla="*/ 0 h 66"/>
              <a:gd name="T6" fmla="*/ 0 w 92"/>
              <a:gd name="T7" fmla="*/ 2147483647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1" y="66"/>
                </a:moveTo>
                <a:lnTo>
                  <a:pt x="92" y="13"/>
                </a:lnTo>
                <a:lnTo>
                  <a:pt x="90" y="0"/>
                </a:lnTo>
                <a:lnTo>
                  <a:pt x="0" y="52"/>
                </a:lnTo>
                <a:lnTo>
                  <a:pt x="1" y="66"/>
                </a:lnTo>
                <a:close/>
              </a:path>
            </a:pathLst>
          </a:custGeom>
          <a:solidFill>
            <a:srgbClr val="5E64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29" name="Freeform 1316"/>
          <p:cNvSpPr>
            <a:spLocks/>
          </p:cNvSpPr>
          <p:nvPr/>
        </p:nvSpPr>
        <p:spPr bwMode="auto">
          <a:xfrm>
            <a:off x="2169517" y="4119536"/>
            <a:ext cx="288607" cy="191022"/>
          </a:xfrm>
          <a:custGeom>
            <a:avLst/>
            <a:gdLst>
              <a:gd name="T0" fmla="*/ 2147483647 w 92"/>
              <a:gd name="T1" fmla="*/ 2147483647 h 65"/>
              <a:gd name="T2" fmla="*/ 2147483647 w 92"/>
              <a:gd name="T3" fmla="*/ 2147483647 h 65"/>
              <a:gd name="T4" fmla="*/ 2147483647 w 92"/>
              <a:gd name="T5" fmla="*/ 0 h 65"/>
              <a:gd name="T6" fmla="*/ 0 w 92"/>
              <a:gd name="T7" fmla="*/ 2147483647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2" y="65"/>
                </a:moveTo>
                <a:lnTo>
                  <a:pt x="92" y="13"/>
                </a:lnTo>
                <a:lnTo>
                  <a:pt x="91" y="0"/>
                </a:lnTo>
                <a:lnTo>
                  <a:pt x="0" y="52"/>
                </a:lnTo>
                <a:lnTo>
                  <a:pt x="2" y="6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0" name="Freeform 1317"/>
          <p:cNvSpPr>
            <a:spLocks/>
          </p:cNvSpPr>
          <p:nvPr/>
        </p:nvSpPr>
        <p:spPr bwMode="auto">
          <a:xfrm>
            <a:off x="2163243" y="4084270"/>
            <a:ext cx="291743" cy="188084"/>
          </a:xfrm>
          <a:custGeom>
            <a:avLst/>
            <a:gdLst>
              <a:gd name="T0" fmla="*/ 2147483647 w 93"/>
              <a:gd name="T1" fmla="*/ 2147483647 h 64"/>
              <a:gd name="T2" fmla="*/ 2147483647 w 93"/>
              <a:gd name="T3" fmla="*/ 2147483647 h 64"/>
              <a:gd name="T4" fmla="*/ 2147483647 w 93"/>
              <a:gd name="T5" fmla="*/ 0 h 64"/>
              <a:gd name="T6" fmla="*/ 0 w 93"/>
              <a:gd name="T7" fmla="*/ 2147483647 h 64"/>
              <a:gd name="T8" fmla="*/ 2147483647 w 93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4"/>
              <a:gd name="T17" fmla="*/ 93 w 93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4">
                <a:moveTo>
                  <a:pt x="2" y="64"/>
                </a:moveTo>
                <a:lnTo>
                  <a:pt x="93" y="12"/>
                </a:lnTo>
                <a:lnTo>
                  <a:pt x="91" y="0"/>
                </a:lnTo>
                <a:lnTo>
                  <a:pt x="0" y="50"/>
                </a:lnTo>
                <a:lnTo>
                  <a:pt x="2" y="64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1" name="Freeform 1318"/>
          <p:cNvSpPr>
            <a:spLocks/>
          </p:cNvSpPr>
          <p:nvPr/>
        </p:nvSpPr>
        <p:spPr bwMode="auto">
          <a:xfrm>
            <a:off x="2150695" y="4043127"/>
            <a:ext cx="298017" cy="188084"/>
          </a:xfrm>
          <a:custGeom>
            <a:avLst/>
            <a:gdLst>
              <a:gd name="T0" fmla="*/ 2147483647 w 95"/>
              <a:gd name="T1" fmla="*/ 2147483647 h 64"/>
              <a:gd name="T2" fmla="*/ 2147483647 w 95"/>
              <a:gd name="T3" fmla="*/ 2147483647 h 64"/>
              <a:gd name="T4" fmla="*/ 2147483647 w 95"/>
              <a:gd name="T5" fmla="*/ 0 h 64"/>
              <a:gd name="T6" fmla="*/ 0 w 95"/>
              <a:gd name="T7" fmla="*/ 2147483647 h 64"/>
              <a:gd name="T8" fmla="*/ 2147483647 w 95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64"/>
              <a:gd name="T17" fmla="*/ 95 w 95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64">
                <a:moveTo>
                  <a:pt x="4" y="64"/>
                </a:moveTo>
                <a:lnTo>
                  <a:pt x="95" y="14"/>
                </a:lnTo>
                <a:lnTo>
                  <a:pt x="90" y="0"/>
                </a:lnTo>
                <a:lnTo>
                  <a:pt x="0" y="50"/>
                </a:lnTo>
                <a:lnTo>
                  <a:pt x="4" y="64"/>
                </a:lnTo>
                <a:close/>
              </a:path>
            </a:pathLst>
          </a:custGeom>
          <a:solidFill>
            <a:srgbClr val="6A6F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2" name="Freeform 1319"/>
          <p:cNvSpPr>
            <a:spLocks/>
          </p:cNvSpPr>
          <p:nvPr/>
        </p:nvSpPr>
        <p:spPr bwMode="auto">
          <a:xfrm>
            <a:off x="2131873" y="4001983"/>
            <a:ext cx="301156" cy="188084"/>
          </a:xfrm>
          <a:custGeom>
            <a:avLst/>
            <a:gdLst>
              <a:gd name="T0" fmla="*/ 2147483647 w 96"/>
              <a:gd name="T1" fmla="*/ 2147483647 h 64"/>
              <a:gd name="T2" fmla="*/ 2147483647 w 96"/>
              <a:gd name="T3" fmla="*/ 2147483647 h 64"/>
              <a:gd name="T4" fmla="*/ 2147483647 w 96"/>
              <a:gd name="T5" fmla="*/ 0 h 64"/>
              <a:gd name="T6" fmla="*/ 0 w 96"/>
              <a:gd name="T7" fmla="*/ 2147483647 h 64"/>
              <a:gd name="T8" fmla="*/ 2147483647 w 96"/>
              <a:gd name="T9" fmla="*/ 2147483647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64"/>
              <a:gd name="T17" fmla="*/ 96 w 96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64">
                <a:moveTo>
                  <a:pt x="6" y="64"/>
                </a:moveTo>
                <a:lnTo>
                  <a:pt x="96" y="14"/>
                </a:lnTo>
                <a:lnTo>
                  <a:pt x="92" y="0"/>
                </a:lnTo>
                <a:lnTo>
                  <a:pt x="0" y="49"/>
                </a:lnTo>
                <a:lnTo>
                  <a:pt x="6" y="64"/>
                </a:lnTo>
                <a:close/>
              </a:path>
            </a:pathLst>
          </a:custGeom>
          <a:solidFill>
            <a:srgbClr val="6E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3" name="Freeform 1320"/>
          <p:cNvSpPr>
            <a:spLocks/>
          </p:cNvSpPr>
          <p:nvPr/>
        </p:nvSpPr>
        <p:spPr bwMode="auto">
          <a:xfrm>
            <a:off x="2116187" y="3969655"/>
            <a:ext cx="304294" cy="176329"/>
          </a:xfrm>
          <a:custGeom>
            <a:avLst/>
            <a:gdLst>
              <a:gd name="T0" fmla="*/ 2147483647 w 97"/>
              <a:gd name="T1" fmla="*/ 2147483647 h 60"/>
              <a:gd name="T2" fmla="*/ 2147483647 w 97"/>
              <a:gd name="T3" fmla="*/ 2147483647 h 60"/>
              <a:gd name="T4" fmla="*/ 2147483647 w 97"/>
              <a:gd name="T5" fmla="*/ 0 h 60"/>
              <a:gd name="T6" fmla="*/ 0 w 97"/>
              <a:gd name="T7" fmla="*/ 2147483647 h 60"/>
              <a:gd name="T8" fmla="*/ 2147483647 w 97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0"/>
              <a:gd name="T17" fmla="*/ 97 w 9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0">
                <a:moveTo>
                  <a:pt x="5" y="60"/>
                </a:moveTo>
                <a:lnTo>
                  <a:pt x="97" y="11"/>
                </a:lnTo>
                <a:lnTo>
                  <a:pt x="92" y="0"/>
                </a:lnTo>
                <a:lnTo>
                  <a:pt x="0" y="48"/>
                </a:lnTo>
                <a:lnTo>
                  <a:pt x="5" y="60"/>
                </a:lnTo>
                <a:close/>
              </a:path>
            </a:pathLst>
          </a:custGeom>
          <a:solidFill>
            <a:srgbClr val="7177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4" name="Freeform 1321"/>
          <p:cNvSpPr>
            <a:spLocks/>
          </p:cNvSpPr>
          <p:nvPr/>
        </p:nvSpPr>
        <p:spPr bwMode="auto">
          <a:xfrm>
            <a:off x="2097365" y="3931452"/>
            <a:ext cx="307430" cy="179267"/>
          </a:xfrm>
          <a:custGeom>
            <a:avLst/>
            <a:gdLst>
              <a:gd name="T0" fmla="*/ 2147483647 w 98"/>
              <a:gd name="T1" fmla="*/ 2147483647 h 61"/>
              <a:gd name="T2" fmla="*/ 2147483647 w 98"/>
              <a:gd name="T3" fmla="*/ 2147483647 h 61"/>
              <a:gd name="T4" fmla="*/ 2147483647 w 98"/>
              <a:gd name="T5" fmla="*/ 0 h 61"/>
              <a:gd name="T6" fmla="*/ 0 w 98"/>
              <a:gd name="T7" fmla="*/ 2147483647 h 61"/>
              <a:gd name="T8" fmla="*/ 2147483647 w 98"/>
              <a:gd name="T9" fmla="*/ 2147483647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61"/>
              <a:gd name="T17" fmla="*/ 98 w 98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61">
                <a:moveTo>
                  <a:pt x="6" y="61"/>
                </a:moveTo>
                <a:lnTo>
                  <a:pt x="98" y="13"/>
                </a:lnTo>
                <a:lnTo>
                  <a:pt x="91" y="0"/>
                </a:lnTo>
                <a:lnTo>
                  <a:pt x="0" y="48"/>
                </a:lnTo>
                <a:lnTo>
                  <a:pt x="6" y="6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5" name="Freeform 1322"/>
          <p:cNvSpPr>
            <a:spLocks/>
          </p:cNvSpPr>
          <p:nvPr/>
        </p:nvSpPr>
        <p:spPr bwMode="auto">
          <a:xfrm>
            <a:off x="2075406" y="3902064"/>
            <a:ext cx="307430" cy="170451"/>
          </a:xfrm>
          <a:custGeom>
            <a:avLst/>
            <a:gdLst>
              <a:gd name="T0" fmla="*/ 2147483647 w 98"/>
              <a:gd name="T1" fmla="*/ 2147483647 h 58"/>
              <a:gd name="T2" fmla="*/ 2147483647 w 98"/>
              <a:gd name="T3" fmla="*/ 2147483647 h 58"/>
              <a:gd name="T4" fmla="*/ 2147483647 w 98"/>
              <a:gd name="T5" fmla="*/ 0 h 58"/>
              <a:gd name="T6" fmla="*/ 0 w 98"/>
              <a:gd name="T7" fmla="*/ 2147483647 h 58"/>
              <a:gd name="T8" fmla="*/ 2147483647 w 98"/>
              <a:gd name="T9" fmla="*/ 2147483647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"/>
              <a:gd name="T16" fmla="*/ 0 h 58"/>
              <a:gd name="T17" fmla="*/ 98 w 98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" h="58">
                <a:moveTo>
                  <a:pt x="7" y="58"/>
                </a:moveTo>
                <a:lnTo>
                  <a:pt x="98" y="10"/>
                </a:lnTo>
                <a:lnTo>
                  <a:pt x="93" y="0"/>
                </a:lnTo>
                <a:lnTo>
                  <a:pt x="0" y="47"/>
                </a:lnTo>
                <a:lnTo>
                  <a:pt x="7" y="58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6" name="Freeform 1323"/>
          <p:cNvSpPr>
            <a:spLocks/>
          </p:cNvSpPr>
          <p:nvPr/>
        </p:nvSpPr>
        <p:spPr bwMode="auto">
          <a:xfrm>
            <a:off x="2050310" y="3872676"/>
            <a:ext cx="316840" cy="167511"/>
          </a:xfrm>
          <a:custGeom>
            <a:avLst/>
            <a:gdLst>
              <a:gd name="T0" fmla="*/ 2147483647 w 101"/>
              <a:gd name="T1" fmla="*/ 2147483647 h 57"/>
              <a:gd name="T2" fmla="*/ 2147483647 w 101"/>
              <a:gd name="T3" fmla="*/ 2147483647 h 57"/>
              <a:gd name="T4" fmla="*/ 2147483647 w 101"/>
              <a:gd name="T5" fmla="*/ 0 h 57"/>
              <a:gd name="T6" fmla="*/ 0 w 101"/>
              <a:gd name="T7" fmla="*/ 2147483647 h 57"/>
              <a:gd name="T8" fmla="*/ 2147483647 w 1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7"/>
              <a:gd name="T17" fmla="*/ 101 w 1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7">
                <a:moveTo>
                  <a:pt x="8" y="57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7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7" name="Freeform 1324"/>
          <p:cNvSpPr>
            <a:spLocks/>
          </p:cNvSpPr>
          <p:nvPr/>
        </p:nvSpPr>
        <p:spPr bwMode="auto">
          <a:xfrm>
            <a:off x="2025214" y="3843288"/>
            <a:ext cx="316840" cy="164573"/>
          </a:xfrm>
          <a:custGeom>
            <a:avLst/>
            <a:gdLst>
              <a:gd name="T0" fmla="*/ 2147483647 w 101"/>
              <a:gd name="T1" fmla="*/ 2147483647 h 56"/>
              <a:gd name="T2" fmla="*/ 2147483647 w 101"/>
              <a:gd name="T3" fmla="*/ 2147483647 h 56"/>
              <a:gd name="T4" fmla="*/ 2147483647 w 101"/>
              <a:gd name="T5" fmla="*/ 0 h 56"/>
              <a:gd name="T6" fmla="*/ 0 w 101"/>
              <a:gd name="T7" fmla="*/ 2147483647 h 56"/>
              <a:gd name="T8" fmla="*/ 2147483647 w 101"/>
              <a:gd name="T9" fmla="*/ 2147483647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56"/>
              <a:gd name="T17" fmla="*/ 101 w 10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56">
                <a:moveTo>
                  <a:pt x="8" y="56"/>
                </a:moveTo>
                <a:lnTo>
                  <a:pt x="101" y="10"/>
                </a:lnTo>
                <a:lnTo>
                  <a:pt x="93" y="0"/>
                </a:lnTo>
                <a:lnTo>
                  <a:pt x="0" y="46"/>
                </a:lnTo>
                <a:lnTo>
                  <a:pt x="8" y="56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8" name="Freeform 1325"/>
          <p:cNvSpPr>
            <a:spLocks/>
          </p:cNvSpPr>
          <p:nvPr/>
        </p:nvSpPr>
        <p:spPr bwMode="auto">
          <a:xfrm>
            <a:off x="1996979" y="3816837"/>
            <a:ext cx="319978" cy="161636"/>
          </a:xfrm>
          <a:custGeom>
            <a:avLst/>
            <a:gdLst>
              <a:gd name="T0" fmla="*/ 2147483647 w 102"/>
              <a:gd name="T1" fmla="*/ 2147483647 h 55"/>
              <a:gd name="T2" fmla="*/ 2147483647 w 102"/>
              <a:gd name="T3" fmla="*/ 2147483647 h 55"/>
              <a:gd name="T4" fmla="*/ 2147483647 w 102"/>
              <a:gd name="T5" fmla="*/ 0 h 55"/>
              <a:gd name="T6" fmla="*/ 0 w 102"/>
              <a:gd name="T7" fmla="*/ 2147483647 h 55"/>
              <a:gd name="T8" fmla="*/ 2147483647 w 102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55"/>
              <a:gd name="T17" fmla="*/ 102 w 102"/>
              <a:gd name="T18" fmla="*/ 55 h 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55">
                <a:moveTo>
                  <a:pt x="9" y="55"/>
                </a:moveTo>
                <a:lnTo>
                  <a:pt x="102" y="9"/>
                </a:lnTo>
                <a:lnTo>
                  <a:pt x="94" y="0"/>
                </a:lnTo>
                <a:lnTo>
                  <a:pt x="0" y="46"/>
                </a:lnTo>
                <a:lnTo>
                  <a:pt x="9" y="55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39" name="Freeform 1326"/>
          <p:cNvSpPr>
            <a:spLocks/>
          </p:cNvSpPr>
          <p:nvPr/>
        </p:nvSpPr>
        <p:spPr bwMode="auto">
          <a:xfrm>
            <a:off x="1968747" y="3796267"/>
            <a:ext cx="323114" cy="155756"/>
          </a:xfrm>
          <a:custGeom>
            <a:avLst/>
            <a:gdLst>
              <a:gd name="T0" fmla="*/ 2147483647 w 103"/>
              <a:gd name="T1" fmla="*/ 2147483647 h 53"/>
              <a:gd name="T2" fmla="*/ 2147483647 w 103"/>
              <a:gd name="T3" fmla="*/ 2147483647 h 53"/>
              <a:gd name="T4" fmla="*/ 2147483647 w 103"/>
              <a:gd name="T5" fmla="*/ 0 h 53"/>
              <a:gd name="T6" fmla="*/ 0 w 103"/>
              <a:gd name="T7" fmla="*/ 2147483647 h 53"/>
              <a:gd name="T8" fmla="*/ 2147483647 w 103"/>
              <a:gd name="T9" fmla="*/ 2147483647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3"/>
              <a:gd name="T17" fmla="*/ 103 w 103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3">
                <a:moveTo>
                  <a:pt x="9" y="53"/>
                </a:moveTo>
                <a:lnTo>
                  <a:pt x="103" y="7"/>
                </a:lnTo>
                <a:lnTo>
                  <a:pt x="94" y="0"/>
                </a:lnTo>
                <a:lnTo>
                  <a:pt x="0" y="45"/>
                </a:lnTo>
                <a:lnTo>
                  <a:pt x="9" y="53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0" name="Freeform 1327"/>
          <p:cNvSpPr>
            <a:spLocks/>
          </p:cNvSpPr>
          <p:nvPr/>
        </p:nvSpPr>
        <p:spPr bwMode="auto">
          <a:xfrm>
            <a:off x="1940513" y="3778634"/>
            <a:ext cx="323116" cy="149878"/>
          </a:xfrm>
          <a:custGeom>
            <a:avLst/>
            <a:gdLst>
              <a:gd name="T0" fmla="*/ 2147483647 w 103"/>
              <a:gd name="T1" fmla="*/ 2147483647 h 51"/>
              <a:gd name="T2" fmla="*/ 2147483647 w 103"/>
              <a:gd name="T3" fmla="*/ 2147483647 h 51"/>
              <a:gd name="T4" fmla="*/ 2147483647 w 103"/>
              <a:gd name="T5" fmla="*/ 0 h 51"/>
              <a:gd name="T6" fmla="*/ 0 w 103"/>
              <a:gd name="T7" fmla="*/ 2147483647 h 51"/>
              <a:gd name="T8" fmla="*/ 2147483647 w 103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"/>
              <a:gd name="T16" fmla="*/ 0 h 51"/>
              <a:gd name="T17" fmla="*/ 103 w 103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" h="51">
                <a:moveTo>
                  <a:pt x="9" y="51"/>
                </a:moveTo>
                <a:lnTo>
                  <a:pt x="103" y="6"/>
                </a:lnTo>
                <a:lnTo>
                  <a:pt x="95" y="0"/>
                </a:lnTo>
                <a:lnTo>
                  <a:pt x="0" y="44"/>
                </a:lnTo>
                <a:lnTo>
                  <a:pt x="9" y="51"/>
                </a:lnTo>
                <a:close/>
              </a:path>
            </a:pathLst>
          </a:custGeom>
          <a:solidFill>
            <a:srgbClr val="797E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1" name="Freeform 1328"/>
          <p:cNvSpPr>
            <a:spLocks/>
          </p:cNvSpPr>
          <p:nvPr/>
        </p:nvSpPr>
        <p:spPr bwMode="auto">
          <a:xfrm>
            <a:off x="1912280" y="3761001"/>
            <a:ext cx="326252" cy="146941"/>
          </a:xfrm>
          <a:custGeom>
            <a:avLst/>
            <a:gdLst>
              <a:gd name="T0" fmla="*/ 2147483647 w 104"/>
              <a:gd name="T1" fmla="*/ 2147483647 h 50"/>
              <a:gd name="T2" fmla="*/ 2147483647 w 104"/>
              <a:gd name="T3" fmla="*/ 2147483647 h 50"/>
              <a:gd name="T4" fmla="*/ 2147483647 w 104"/>
              <a:gd name="T5" fmla="*/ 0 h 50"/>
              <a:gd name="T6" fmla="*/ 0 w 104"/>
              <a:gd name="T7" fmla="*/ 2147483647 h 50"/>
              <a:gd name="T8" fmla="*/ 2147483647 w 104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50"/>
              <a:gd name="T17" fmla="*/ 104 w 104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50">
                <a:moveTo>
                  <a:pt x="9" y="50"/>
                </a:moveTo>
                <a:lnTo>
                  <a:pt x="104" y="6"/>
                </a:lnTo>
                <a:lnTo>
                  <a:pt x="94" y="0"/>
                </a:lnTo>
                <a:lnTo>
                  <a:pt x="0" y="46"/>
                </a:lnTo>
                <a:lnTo>
                  <a:pt x="9" y="50"/>
                </a:lnTo>
                <a:close/>
              </a:path>
            </a:pathLst>
          </a:custGeom>
          <a:solidFill>
            <a:srgbClr val="777C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2" name="Freeform 1329"/>
          <p:cNvSpPr>
            <a:spLocks/>
          </p:cNvSpPr>
          <p:nvPr/>
        </p:nvSpPr>
        <p:spPr bwMode="auto">
          <a:xfrm>
            <a:off x="1877772" y="3746306"/>
            <a:ext cx="329390" cy="149880"/>
          </a:xfrm>
          <a:custGeom>
            <a:avLst/>
            <a:gdLst>
              <a:gd name="T0" fmla="*/ 2147483647 w 105"/>
              <a:gd name="T1" fmla="*/ 2147483647 h 51"/>
              <a:gd name="T2" fmla="*/ 2147483647 w 105"/>
              <a:gd name="T3" fmla="*/ 2147483647 h 51"/>
              <a:gd name="T4" fmla="*/ 2147483647 w 105"/>
              <a:gd name="T5" fmla="*/ 0 h 51"/>
              <a:gd name="T6" fmla="*/ 0 w 105"/>
              <a:gd name="T7" fmla="*/ 2147483647 h 51"/>
              <a:gd name="T8" fmla="*/ 2147483647 w 105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51"/>
              <a:gd name="T17" fmla="*/ 105 w 105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51">
                <a:moveTo>
                  <a:pt x="11" y="51"/>
                </a:moveTo>
                <a:lnTo>
                  <a:pt x="105" y="5"/>
                </a:lnTo>
                <a:lnTo>
                  <a:pt x="95" y="0"/>
                </a:lnTo>
                <a:lnTo>
                  <a:pt x="0" y="45"/>
                </a:lnTo>
                <a:lnTo>
                  <a:pt x="11" y="51"/>
                </a:lnTo>
                <a:close/>
              </a:path>
            </a:pathLst>
          </a:custGeom>
          <a:solidFill>
            <a:srgbClr val="72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3" name="Freeform 1330"/>
          <p:cNvSpPr>
            <a:spLocks/>
          </p:cNvSpPr>
          <p:nvPr/>
        </p:nvSpPr>
        <p:spPr bwMode="auto">
          <a:xfrm>
            <a:off x="1846402" y="3740428"/>
            <a:ext cx="329390" cy="138125"/>
          </a:xfrm>
          <a:custGeom>
            <a:avLst/>
            <a:gdLst>
              <a:gd name="T0" fmla="*/ 2147483647 w 105"/>
              <a:gd name="T1" fmla="*/ 2147483647 h 47"/>
              <a:gd name="T2" fmla="*/ 2147483647 w 105"/>
              <a:gd name="T3" fmla="*/ 2147483647 h 47"/>
              <a:gd name="T4" fmla="*/ 2147483647 w 105"/>
              <a:gd name="T5" fmla="*/ 0 h 47"/>
              <a:gd name="T6" fmla="*/ 0 w 105"/>
              <a:gd name="T7" fmla="*/ 2147483647 h 47"/>
              <a:gd name="T8" fmla="*/ 2147483647 w 105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47"/>
              <a:gd name="T17" fmla="*/ 105 w 10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47">
                <a:moveTo>
                  <a:pt x="10" y="47"/>
                </a:moveTo>
                <a:lnTo>
                  <a:pt x="105" y="2"/>
                </a:lnTo>
                <a:lnTo>
                  <a:pt x="96" y="0"/>
                </a:lnTo>
                <a:lnTo>
                  <a:pt x="0" y="45"/>
                </a:lnTo>
                <a:lnTo>
                  <a:pt x="10" y="47"/>
                </a:lnTo>
                <a:close/>
              </a:path>
            </a:pathLst>
          </a:custGeom>
          <a:solidFill>
            <a:srgbClr val="6B72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4" name="Freeform 1331"/>
          <p:cNvSpPr>
            <a:spLocks/>
          </p:cNvSpPr>
          <p:nvPr/>
        </p:nvSpPr>
        <p:spPr bwMode="auto">
          <a:xfrm>
            <a:off x="1815031" y="3734551"/>
            <a:ext cx="332526" cy="138125"/>
          </a:xfrm>
          <a:custGeom>
            <a:avLst/>
            <a:gdLst>
              <a:gd name="T0" fmla="*/ 2147483647 w 106"/>
              <a:gd name="T1" fmla="*/ 2147483647 h 47"/>
              <a:gd name="T2" fmla="*/ 2147483647 w 106"/>
              <a:gd name="T3" fmla="*/ 2147483647 h 47"/>
              <a:gd name="T4" fmla="*/ 2147483647 w 106"/>
              <a:gd name="T5" fmla="*/ 0 h 47"/>
              <a:gd name="T6" fmla="*/ 0 w 106"/>
              <a:gd name="T7" fmla="*/ 2147483647 h 47"/>
              <a:gd name="T8" fmla="*/ 2147483647 w 10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"/>
              <a:gd name="T16" fmla="*/ 0 h 47"/>
              <a:gd name="T17" fmla="*/ 106 w 10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" h="47">
                <a:moveTo>
                  <a:pt x="10" y="47"/>
                </a:moveTo>
                <a:lnTo>
                  <a:pt x="106" y="2"/>
                </a:lnTo>
                <a:lnTo>
                  <a:pt x="97" y="0"/>
                </a:lnTo>
                <a:lnTo>
                  <a:pt x="0" y="44"/>
                </a:lnTo>
                <a:lnTo>
                  <a:pt x="10" y="47"/>
                </a:lnTo>
                <a:close/>
              </a:path>
            </a:pathLst>
          </a:custGeom>
          <a:solidFill>
            <a:srgbClr val="646B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5" name="Freeform 1332"/>
          <p:cNvSpPr>
            <a:spLocks/>
          </p:cNvSpPr>
          <p:nvPr/>
        </p:nvSpPr>
        <p:spPr bwMode="auto">
          <a:xfrm>
            <a:off x="1783661" y="3731613"/>
            <a:ext cx="335664" cy="132246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2147483647 h 45"/>
              <a:gd name="T4" fmla="*/ 2147483647 w 107"/>
              <a:gd name="T5" fmla="*/ 0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10" y="45"/>
                </a:moveTo>
                <a:lnTo>
                  <a:pt x="107" y="1"/>
                </a:lnTo>
                <a:lnTo>
                  <a:pt x="97" y="0"/>
                </a:lnTo>
                <a:lnTo>
                  <a:pt x="0" y="44"/>
                </a:lnTo>
                <a:lnTo>
                  <a:pt x="10" y="45"/>
                </a:lnTo>
                <a:close/>
              </a:path>
            </a:pathLst>
          </a:custGeom>
          <a:solidFill>
            <a:srgbClr val="5F66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6" name="Freeform 1333"/>
          <p:cNvSpPr>
            <a:spLocks/>
          </p:cNvSpPr>
          <p:nvPr/>
        </p:nvSpPr>
        <p:spPr bwMode="auto">
          <a:xfrm>
            <a:off x="1749155" y="3731613"/>
            <a:ext cx="338800" cy="129308"/>
          </a:xfrm>
          <a:custGeom>
            <a:avLst/>
            <a:gdLst>
              <a:gd name="T0" fmla="*/ 2147483647 w 108"/>
              <a:gd name="T1" fmla="*/ 2147483647 h 44"/>
              <a:gd name="T2" fmla="*/ 2147483647 w 108"/>
              <a:gd name="T3" fmla="*/ 0 h 44"/>
              <a:gd name="T4" fmla="*/ 2147483647 w 108"/>
              <a:gd name="T5" fmla="*/ 2147483647 h 44"/>
              <a:gd name="T6" fmla="*/ 0 w 108"/>
              <a:gd name="T7" fmla="*/ 2147483647 h 44"/>
              <a:gd name="T8" fmla="*/ 2147483647 w 108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44"/>
              <a:gd name="T17" fmla="*/ 108 w 108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44">
                <a:moveTo>
                  <a:pt x="11" y="44"/>
                </a:moveTo>
                <a:lnTo>
                  <a:pt x="108" y="0"/>
                </a:lnTo>
                <a:lnTo>
                  <a:pt x="98" y="1"/>
                </a:lnTo>
                <a:lnTo>
                  <a:pt x="0" y="44"/>
                </a:lnTo>
                <a:lnTo>
                  <a:pt x="11" y="44"/>
                </a:lnTo>
                <a:close/>
              </a:path>
            </a:pathLst>
          </a:custGeom>
          <a:solidFill>
            <a:srgbClr val="5159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7" name="Freeform 1334"/>
          <p:cNvSpPr>
            <a:spLocks/>
          </p:cNvSpPr>
          <p:nvPr/>
        </p:nvSpPr>
        <p:spPr bwMode="auto">
          <a:xfrm>
            <a:off x="1720920" y="3734551"/>
            <a:ext cx="335664" cy="132247"/>
          </a:xfrm>
          <a:custGeom>
            <a:avLst/>
            <a:gdLst>
              <a:gd name="T0" fmla="*/ 2147483647 w 107"/>
              <a:gd name="T1" fmla="*/ 2147483647 h 45"/>
              <a:gd name="T2" fmla="*/ 2147483647 w 107"/>
              <a:gd name="T3" fmla="*/ 0 h 45"/>
              <a:gd name="T4" fmla="*/ 2147483647 w 107"/>
              <a:gd name="T5" fmla="*/ 2147483647 h 45"/>
              <a:gd name="T6" fmla="*/ 0 w 107"/>
              <a:gd name="T7" fmla="*/ 2147483647 h 45"/>
              <a:gd name="T8" fmla="*/ 2147483647 w 10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5"/>
              <a:gd name="T17" fmla="*/ 107 w 10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5">
                <a:moveTo>
                  <a:pt x="9" y="43"/>
                </a:moveTo>
                <a:lnTo>
                  <a:pt x="107" y="0"/>
                </a:lnTo>
                <a:lnTo>
                  <a:pt x="98" y="1"/>
                </a:lnTo>
                <a:lnTo>
                  <a:pt x="0" y="45"/>
                </a:lnTo>
                <a:lnTo>
                  <a:pt x="9" y="43"/>
                </a:lnTo>
                <a:close/>
              </a:path>
            </a:pathLst>
          </a:custGeom>
          <a:solidFill>
            <a:srgbClr val="434B4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8" name="Freeform 1335"/>
          <p:cNvSpPr>
            <a:spLocks/>
          </p:cNvSpPr>
          <p:nvPr/>
        </p:nvSpPr>
        <p:spPr bwMode="auto">
          <a:xfrm>
            <a:off x="1692688" y="3737490"/>
            <a:ext cx="335662" cy="141063"/>
          </a:xfrm>
          <a:custGeom>
            <a:avLst/>
            <a:gdLst>
              <a:gd name="T0" fmla="*/ 2147483647 w 107"/>
              <a:gd name="T1" fmla="*/ 2147483647 h 48"/>
              <a:gd name="T2" fmla="*/ 2147483647 w 107"/>
              <a:gd name="T3" fmla="*/ 0 h 48"/>
              <a:gd name="T4" fmla="*/ 2147483647 w 107"/>
              <a:gd name="T5" fmla="*/ 2147483647 h 48"/>
              <a:gd name="T6" fmla="*/ 0 w 107"/>
              <a:gd name="T7" fmla="*/ 2147483647 h 48"/>
              <a:gd name="T8" fmla="*/ 2147483647 w 107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48"/>
              <a:gd name="T17" fmla="*/ 107 w 107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48">
                <a:moveTo>
                  <a:pt x="9" y="44"/>
                </a:moveTo>
                <a:lnTo>
                  <a:pt x="107" y="0"/>
                </a:lnTo>
                <a:lnTo>
                  <a:pt x="98" y="3"/>
                </a:lnTo>
                <a:lnTo>
                  <a:pt x="0" y="48"/>
                </a:lnTo>
                <a:lnTo>
                  <a:pt x="9" y="44"/>
                </a:lnTo>
                <a:close/>
              </a:path>
            </a:pathLst>
          </a:custGeom>
          <a:solidFill>
            <a:srgbClr val="383E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49" name="Freeform 1336"/>
          <p:cNvSpPr>
            <a:spLocks/>
          </p:cNvSpPr>
          <p:nvPr/>
        </p:nvSpPr>
        <p:spPr bwMode="auto">
          <a:xfrm>
            <a:off x="1532698" y="3860920"/>
            <a:ext cx="646230" cy="816989"/>
          </a:xfrm>
          <a:custGeom>
            <a:avLst/>
            <a:gdLst>
              <a:gd name="T0" fmla="*/ 2147483647 w 206"/>
              <a:gd name="T1" fmla="*/ 2147483647 h 278"/>
              <a:gd name="T2" fmla="*/ 2147483647 w 206"/>
              <a:gd name="T3" fmla="*/ 2147483647 h 278"/>
              <a:gd name="T4" fmla="*/ 2147483647 w 206"/>
              <a:gd name="T5" fmla="*/ 2147483647 h 278"/>
              <a:gd name="T6" fmla="*/ 2147483647 w 206"/>
              <a:gd name="T7" fmla="*/ 2147483647 h 278"/>
              <a:gd name="T8" fmla="*/ 2147483647 w 206"/>
              <a:gd name="T9" fmla="*/ 2147483647 h 278"/>
              <a:gd name="T10" fmla="*/ 2147483647 w 206"/>
              <a:gd name="T11" fmla="*/ 2147483647 h 278"/>
              <a:gd name="T12" fmla="*/ 2147483647 w 206"/>
              <a:gd name="T13" fmla="*/ 2147483647 h 278"/>
              <a:gd name="T14" fmla="*/ 2147483647 w 206"/>
              <a:gd name="T15" fmla="*/ 2147483647 h 278"/>
              <a:gd name="T16" fmla="*/ 2147483647 w 206"/>
              <a:gd name="T17" fmla="*/ 2147483647 h 278"/>
              <a:gd name="T18" fmla="*/ 2147483647 w 206"/>
              <a:gd name="T19" fmla="*/ 2147483647 h 278"/>
              <a:gd name="T20" fmla="*/ 2147483647 w 206"/>
              <a:gd name="T21" fmla="*/ 2147483647 h 278"/>
              <a:gd name="T22" fmla="*/ 2147483647 w 206"/>
              <a:gd name="T23" fmla="*/ 2147483647 h 278"/>
              <a:gd name="T24" fmla="*/ 2147483647 w 206"/>
              <a:gd name="T25" fmla="*/ 2147483647 h 278"/>
              <a:gd name="T26" fmla="*/ 2147483647 w 206"/>
              <a:gd name="T27" fmla="*/ 2147483647 h 278"/>
              <a:gd name="T28" fmla="*/ 2147483647 w 206"/>
              <a:gd name="T29" fmla="*/ 2147483647 h 278"/>
              <a:gd name="T30" fmla="*/ 2147483647 w 206"/>
              <a:gd name="T31" fmla="*/ 2147483647 h 278"/>
              <a:gd name="T32" fmla="*/ 2147483647 w 206"/>
              <a:gd name="T33" fmla="*/ 2147483647 h 278"/>
              <a:gd name="T34" fmla="*/ 2147483647 w 206"/>
              <a:gd name="T35" fmla="*/ 2147483647 h 278"/>
              <a:gd name="T36" fmla="*/ 2147483647 w 206"/>
              <a:gd name="T37" fmla="*/ 2147483647 h 278"/>
              <a:gd name="T38" fmla="*/ 2147483647 w 206"/>
              <a:gd name="T39" fmla="*/ 2147483647 h 278"/>
              <a:gd name="T40" fmla="*/ 2147483647 w 206"/>
              <a:gd name="T41" fmla="*/ 2147483647 h 278"/>
              <a:gd name="T42" fmla="*/ 2147483647 w 206"/>
              <a:gd name="T43" fmla="*/ 2147483647 h 278"/>
              <a:gd name="T44" fmla="*/ 2147483647 w 206"/>
              <a:gd name="T45" fmla="*/ 2147483647 h 278"/>
              <a:gd name="T46" fmla="*/ 2147483647 w 206"/>
              <a:gd name="T47" fmla="*/ 0 h 278"/>
              <a:gd name="T48" fmla="*/ 2147483647 w 206"/>
              <a:gd name="T49" fmla="*/ 2147483647 h 278"/>
              <a:gd name="T50" fmla="*/ 2147483647 w 206"/>
              <a:gd name="T51" fmla="*/ 2147483647 h 278"/>
              <a:gd name="T52" fmla="*/ 2147483647 w 206"/>
              <a:gd name="T53" fmla="*/ 2147483647 h 278"/>
              <a:gd name="T54" fmla="*/ 2147483647 w 206"/>
              <a:gd name="T55" fmla="*/ 2147483647 h 278"/>
              <a:gd name="T56" fmla="*/ 2147483647 w 206"/>
              <a:gd name="T57" fmla="*/ 2147483647 h 278"/>
              <a:gd name="T58" fmla="*/ 0 w 206"/>
              <a:gd name="T59" fmla="*/ 2147483647 h 278"/>
              <a:gd name="T60" fmla="*/ 0 w 206"/>
              <a:gd name="T61" fmla="*/ 2147483647 h 278"/>
              <a:gd name="T62" fmla="*/ 2147483647 w 206"/>
              <a:gd name="T63" fmla="*/ 2147483647 h 27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06"/>
              <a:gd name="T97" fmla="*/ 0 h 278"/>
              <a:gd name="T98" fmla="*/ 206 w 206"/>
              <a:gd name="T99" fmla="*/ 278 h 27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06" h="278">
                <a:moveTo>
                  <a:pt x="9" y="166"/>
                </a:moveTo>
                <a:lnTo>
                  <a:pt x="13" y="180"/>
                </a:lnTo>
                <a:lnTo>
                  <a:pt x="19" y="192"/>
                </a:lnTo>
                <a:lnTo>
                  <a:pt x="26" y="205"/>
                </a:lnTo>
                <a:lnTo>
                  <a:pt x="33" y="216"/>
                </a:lnTo>
                <a:lnTo>
                  <a:pt x="40" y="228"/>
                </a:lnTo>
                <a:lnTo>
                  <a:pt x="49" y="237"/>
                </a:lnTo>
                <a:lnTo>
                  <a:pt x="57" y="246"/>
                </a:lnTo>
                <a:lnTo>
                  <a:pt x="66" y="254"/>
                </a:lnTo>
                <a:lnTo>
                  <a:pt x="76" y="261"/>
                </a:lnTo>
                <a:lnTo>
                  <a:pt x="85" y="266"/>
                </a:lnTo>
                <a:lnTo>
                  <a:pt x="96" y="271"/>
                </a:lnTo>
                <a:lnTo>
                  <a:pt x="105" y="274"/>
                </a:lnTo>
                <a:lnTo>
                  <a:pt x="115" y="277"/>
                </a:lnTo>
                <a:lnTo>
                  <a:pt x="125" y="278"/>
                </a:lnTo>
                <a:lnTo>
                  <a:pt x="135" y="277"/>
                </a:lnTo>
                <a:lnTo>
                  <a:pt x="146" y="274"/>
                </a:lnTo>
                <a:lnTo>
                  <a:pt x="155" y="271"/>
                </a:lnTo>
                <a:lnTo>
                  <a:pt x="164" y="266"/>
                </a:lnTo>
                <a:lnTo>
                  <a:pt x="172" y="261"/>
                </a:lnTo>
                <a:lnTo>
                  <a:pt x="179" y="254"/>
                </a:lnTo>
                <a:lnTo>
                  <a:pt x="186" y="246"/>
                </a:lnTo>
                <a:lnTo>
                  <a:pt x="190" y="237"/>
                </a:lnTo>
                <a:lnTo>
                  <a:pt x="196" y="226"/>
                </a:lnTo>
                <a:lnTo>
                  <a:pt x="199" y="216"/>
                </a:lnTo>
                <a:lnTo>
                  <a:pt x="203" y="205"/>
                </a:lnTo>
                <a:lnTo>
                  <a:pt x="205" y="192"/>
                </a:lnTo>
                <a:lnTo>
                  <a:pt x="206" y="180"/>
                </a:lnTo>
                <a:lnTo>
                  <a:pt x="206" y="167"/>
                </a:lnTo>
                <a:lnTo>
                  <a:pt x="205" y="153"/>
                </a:lnTo>
                <a:lnTo>
                  <a:pt x="203" y="140"/>
                </a:lnTo>
                <a:lnTo>
                  <a:pt x="201" y="126"/>
                </a:lnTo>
                <a:lnTo>
                  <a:pt x="197" y="112"/>
                </a:lnTo>
                <a:lnTo>
                  <a:pt x="191" y="97"/>
                </a:lnTo>
                <a:lnTo>
                  <a:pt x="186" y="85"/>
                </a:lnTo>
                <a:lnTo>
                  <a:pt x="180" y="72"/>
                </a:lnTo>
                <a:lnTo>
                  <a:pt x="173" y="61"/>
                </a:lnTo>
                <a:lnTo>
                  <a:pt x="165" y="50"/>
                </a:lnTo>
                <a:lnTo>
                  <a:pt x="157" y="40"/>
                </a:lnTo>
                <a:lnTo>
                  <a:pt x="148" y="31"/>
                </a:lnTo>
                <a:lnTo>
                  <a:pt x="139" y="23"/>
                </a:lnTo>
                <a:lnTo>
                  <a:pt x="130" y="16"/>
                </a:lnTo>
                <a:lnTo>
                  <a:pt x="121" y="12"/>
                </a:lnTo>
                <a:lnTo>
                  <a:pt x="110" y="6"/>
                </a:lnTo>
                <a:lnTo>
                  <a:pt x="100" y="4"/>
                </a:lnTo>
                <a:lnTo>
                  <a:pt x="90" y="1"/>
                </a:lnTo>
                <a:lnTo>
                  <a:pt x="80" y="0"/>
                </a:lnTo>
                <a:lnTo>
                  <a:pt x="69" y="0"/>
                </a:lnTo>
                <a:lnTo>
                  <a:pt x="60" y="2"/>
                </a:lnTo>
                <a:lnTo>
                  <a:pt x="51" y="6"/>
                </a:lnTo>
                <a:lnTo>
                  <a:pt x="42" y="12"/>
                </a:lnTo>
                <a:lnTo>
                  <a:pt x="34" y="17"/>
                </a:lnTo>
                <a:lnTo>
                  <a:pt x="27" y="24"/>
                </a:lnTo>
                <a:lnTo>
                  <a:pt x="20" y="32"/>
                </a:lnTo>
                <a:lnTo>
                  <a:pt x="14" y="41"/>
                </a:lnTo>
                <a:lnTo>
                  <a:pt x="10" y="50"/>
                </a:lnTo>
                <a:lnTo>
                  <a:pt x="5" y="62"/>
                </a:lnTo>
                <a:lnTo>
                  <a:pt x="3" y="73"/>
                </a:lnTo>
                <a:lnTo>
                  <a:pt x="1" y="85"/>
                </a:lnTo>
                <a:lnTo>
                  <a:pt x="0" y="97"/>
                </a:lnTo>
                <a:lnTo>
                  <a:pt x="0" y="111"/>
                </a:lnTo>
                <a:lnTo>
                  <a:pt x="0" y="124"/>
                </a:lnTo>
                <a:lnTo>
                  <a:pt x="2" y="137"/>
                </a:lnTo>
                <a:lnTo>
                  <a:pt x="4" y="151"/>
                </a:lnTo>
                <a:lnTo>
                  <a:pt x="9" y="166"/>
                </a:lnTo>
                <a:close/>
              </a:path>
            </a:pathLst>
          </a:custGeom>
          <a:solidFill>
            <a:srgbClr val="575D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0" name="Freeform 1337"/>
          <p:cNvSpPr>
            <a:spLocks/>
          </p:cNvSpPr>
          <p:nvPr/>
        </p:nvSpPr>
        <p:spPr bwMode="auto">
          <a:xfrm>
            <a:off x="1912280" y="4657337"/>
            <a:ext cx="103521" cy="20573"/>
          </a:xfrm>
          <a:custGeom>
            <a:avLst/>
            <a:gdLst>
              <a:gd name="T0" fmla="*/ 0 w 33"/>
              <a:gd name="T1" fmla="*/ 2147483647 h 7"/>
              <a:gd name="T2" fmla="*/ 2147483647 w 33"/>
              <a:gd name="T3" fmla="*/ 0 h 7"/>
              <a:gd name="T4" fmla="*/ 2147483647 w 33"/>
              <a:gd name="T5" fmla="*/ 2147483647 h 7"/>
              <a:gd name="T6" fmla="*/ 2147483647 w 33"/>
              <a:gd name="T7" fmla="*/ 2147483647 h 7"/>
              <a:gd name="T8" fmla="*/ 2147483647 w 33"/>
              <a:gd name="T9" fmla="*/ 2147483647 h 7"/>
              <a:gd name="T10" fmla="*/ 0 w 33"/>
              <a:gd name="T11" fmla="*/ 2147483647 h 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7"/>
              <a:gd name="T20" fmla="*/ 33 w 33"/>
              <a:gd name="T21" fmla="*/ 7 h 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7">
                <a:moveTo>
                  <a:pt x="0" y="6"/>
                </a:moveTo>
                <a:lnTo>
                  <a:pt x="33" y="0"/>
                </a:lnTo>
                <a:lnTo>
                  <a:pt x="25" y="3"/>
                </a:lnTo>
                <a:lnTo>
                  <a:pt x="14" y="6"/>
                </a:lnTo>
                <a:lnTo>
                  <a:pt x="4" y="7"/>
                </a:lnTo>
                <a:lnTo>
                  <a:pt x="0" y="6"/>
                </a:lnTo>
                <a:close/>
              </a:path>
            </a:pathLst>
          </a:custGeom>
          <a:solidFill>
            <a:srgbClr val="5350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1" name="Freeform 1338"/>
          <p:cNvSpPr>
            <a:spLocks/>
          </p:cNvSpPr>
          <p:nvPr/>
        </p:nvSpPr>
        <p:spPr bwMode="auto">
          <a:xfrm>
            <a:off x="1896594" y="4654399"/>
            <a:ext cx="128619" cy="23510"/>
          </a:xfrm>
          <a:custGeom>
            <a:avLst/>
            <a:gdLst>
              <a:gd name="T0" fmla="*/ 2147483647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0 w 41"/>
              <a:gd name="T7" fmla="*/ 2147483647 h 8"/>
              <a:gd name="T8" fmla="*/ 2147483647 w 41"/>
              <a:gd name="T9" fmla="*/ 0 h 8"/>
              <a:gd name="T10" fmla="*/ 2147483647 w 41"/>
              <a:gd name="T11" fmla="*/ 2147483647 h 8"/>
              <a:gd name="T12" fmla="*/ 2147483647 w 41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"/>
              <a:gd name="T22" fmla="*/ 0 h 8"/>
              <a:gd name="T23" fmla="*/ 41 w 4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" h="8">
                <a:moveTo>
                  <a:pt x="31" y="3"/>
                </a:moveTo>
                <a:lnTo>
                  <a:pt x="10" y="8"/>
                </a:lnTo>
                <a:lnTo>
                  <a:pt x="9" y="8"/>
                </a:lnTo>
                <a:lnTo>
                  <a:pt x="0" y="7"/>
                </a:lnTo>
                <a:lnTo>
                  <a:pt x="41" y="0"/>
                </a:lnTo>
                <a:lnTo>
                  <a:pt x="39" y="1"/>
                </a:lnTo>
                <a:lnTo>
                  <a:pt x="31" y="3"/>
                </a:lnTo>
                <a:close/>
              </a:path>
            </a:pathLst>
          </a:custGeom>
          <a:solidFill>
            <a:srgbClr val="5451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2" name="Freeform 1339"/>
          <p:cNvSpPr>
            <a:spLocks/>
          </p:cNvSpPr>
          <p:nvPr/>
        </p:nvSpPr>
        <p:spPr bwMode="auto">
          <a:xfrm>
            <a:off x="1887184" y="4645582"/>
            <a:ext cx="150578" cy="29388"/>
          </a:xfrm>
          <a:custGeom>
            <a:avLst/>
            <a:gdLst>
              <a:gd name="T0" fmla="*/ 2147483647 w 48"/>
              <a:gd name="T1" fmla="*/ 2147483647 h 10"/>
              <a:gd name="T2" fmla="*/ 2147483647 w 48"/>
              <a:gd name="T3" fmla="*/ 2147483647 h 10"/>
              <a:gd name="T4" fmla="*/ 2147483647 w 48"/>
              <a:gd name="T5" fmla="*/ 2147483647 h 10"/>
              <a:gd name="T6" fmla="*/ 0 w 48"/>
              <a:gd name="T7" fmla="*/ 2147483647 h 10"/>
              <a:gd name="T8" fmla="*/ 2147483647 w 48"/>
              <a:gd name="T9" fmla="*/ 0 h 10"/>
              <a:gd name="T10" fmla="*/ 2147483647 w 48"/>
              <a:gd name="T11" fmla="*/ 2147483647 h 10"/>
              <a:gd name="T12" fmla="*/ 2147483647 w 48"/>
              <a:gd name="T13" fmla="*/ 2147483647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0"/>
              <a:gd name="T23" fmla="*/ 48 w 48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0">
                <a:moveTo>
                  <a:pt x="41" y="4"/>
                </a:moveTo>
                <a:lnTo>
                  <a:pt x="8" y="10"/>
                </a:lnTo>
                <a:lnTo>
                  <a:pt x="2" y="10"/>
                </a:lnTo>
                <a:lnTo>
                  <a:pt x="0" y="8"/>
                </a:lnTo>
                <a:lnTo>
                  <a:pt x="48" y="0"/>
                </a:lnTo>
                <a:lnTo>
                  <a:pt x="42" y="4"/>
                </a:lnTo>
                <a:lnTo>
                  <a:pt x="41" y="4"/>
                </a:lnTo>
                <a:close/>
              </a:path>
            </a:pathLst>
          </a:custGeom>
          <a:solidFill>
            <a:srgbClr val="5451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3" name="Freeform 1340"/>
          <p:cNvSpPr>
            <a:spLocks/>
          </p:cNvSpPr>
          <p:nvPr/>
        </p:nvSpPr>
        <p:spPr bwMode="auto">
          <a:xfrm>
            <a:off x="1874636" y="4642644"/>
            <a:ext cx="172536" cy="32326"/>
          </a:xfrm>
          <a:custGeom>
            <a:avLst/>
            <a:gdLst>
              <a:gd name="T0" fmla="*/ 2147483647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0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2147483647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"/>
              <a:gd name="T22" fmla="*/ 0 h 11"/>
              <a:gd name="T23" fmla="*/ 55 w 55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" h="11">
                <a:moveTo>
                  <a:pt x="48" y="4"/>
                </a:moveTo>
                <a:lnTo>
                  <a:pt x="7" y="11"/>
                </a:lnTo>
                <a:lnTo>
                  <a:pt x="6" y="11"/>
                </a:lnTo>
                <a:lnTo>
                  <a:pt x="0" y="9"/>
                </a:lnTo>
                <a:lnTo>
                  <a:pt x="55" y="0"/>
                </a:lnTo>
                <a:lnTo>
                  <a:pt x="48" y="4"/>
                </a:lnTo>
                <a:close/>
              </a:path>
            </a:pathLst>
          </a:custGeom>
          <a:solidFill>
            <a:srgbClr val="5552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4" name="Freeform 1341"/>
          <p:cNvSpPr>
            <a:spLocks/>
          </p:cNvSpPr>
          <p:nvPr/>
        </p:nvSpPr>
        <p:spPr bwMode="auto">
          <a:xfrm>
            <a:off x="1865224" y="4636766"/>
            <a:ext cx="188222" cy="32326"/>
          </a:xfrm>
          <a:custGeom>
            <a:avLst/>
            <a:gdLst>
              <a:gd name="T0" fmla="*/ 2147483647 w 60"/>
              <a:gd name="T1" fmla="*/ 2147483647 h 11"/>
              <a:gd name="T2" fmla="*/ 2147483647 w 60"/>
              <a:gd name="T3" fmla="*/ 2147483647 h 11"/>
              <a:gd name="T4" fmla="*/ 0 w 60"/>
              <a:gd name="T5" fmla="*/ 2147483647 h 11"/>
              <a:gd name="T6" fmla="*/ 2147483647 w 60"/>
              <a:gd name="T7" fmla="*/ 0 h 11"/>
              <a:gd name="T8" fmla="*/ 2147483647 w 60"/>
              <a:gd name="T9" fmla="*/ 2147483647 h 11"/>
              <a:gd name="T10" fmla="*/ 2147483647 w 60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11"/>
              <a:gd name="T20" fmla="*/ 60 w 60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11">
                <a:moveTo>
                  <a:pt x="55" y="3"/>
                </a:moveTo>
                <a:lnTo>
                  <a:pt x="7" y="11"/>
                </a:lnTo>
                <a:lnTo>
                  <a:pt x="0" y="10"/>
                </a:lnTo>
                <a:lnTo>
                  <a:pt x="60" y="0"/>
                </a:lnTo>
                <a:lnTo>
                  <a:pt x="58" y="2"/>
                </a:lnTo>
                <a:lnTo>
                  <a:pt x="55" y="3"/>
                </a:lnTo>
                <a:close/>
              </a:path>
            </a:pathLst>
          </a:custGeom>
          <a:solidFill>
            <a:srgbClr val="5653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5" name="Freeform 1342"/>
          <p:cNvSpPr>
            <a:spLocks/>
          </p:cNvSpPr>
          <p:nvPr/>
        </p:nvSpPr>
        <p:spPr bwMode="auto">
          <a:xfrm>
            <a:off x="1858950" y="4633827"/>
            <a:ext cx="203908" cy="35266"/>
          </a:xfrm>
          <a:custGeom>
            <a:avLst/>
            <a:gdLst>
              <a:gd name="T0" fmla="*/ 2147483647 w 65"/>
              <a:gd name="T1" fmla="*/ 2147483647 h 12"/>
              <a:gd name="T2" fmla="*/ 2147483647 w 65"/>
              <a:gd name="T3" fmla="*/ 2147483647 h 12"/>
              <a:gd name="T4" fmla="*/ 2147483647 w 65"/>
              <a:gd name="T5" fmla="*/ 2147483647 h 12"/>
              <a:gd name="T6" fmla="*/ 0 w 65"/>
              <a:gd name="T7" fmla="*/ 2147483647 h 12"/>
              <a:gd name="T8" fmla="*/ 2147483647 w 65"/>
              <a:gd name="T9" fmla="*/ 0 h 12"/>
              <a:gd name="T10" fmla="*/ 2147483647 w 65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"/>
              <a:gd name="T19" fmla="*/ 0 h 12"/>
              <a:gd name="T20" fmla="*/ 65 w 65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" h="12">
                <a:moveTo>
                  <a:pt x="60" y="3"/>
                </a:moveTo>
                <a:lnTo>
                  <a:pt x="5" y="12"/>
                </a:lnTo>
                <a:lnTo>
                  <a:pt x="1" y="11"/>
                </a:lnTo>
                <a:lnTo>
                  <a:pt x="0" y="10"/>
                </a:lnTo>
                <a:lnTo>
                  <a:pt x="65" y="0"/>
                </a:lnTo>
                <a:lnTo>
                  <a:pt x="60" y="3"/>
                </a:lnTo>
                <a:close/>
              </a:path>
            </a:pathLst>
          </a:custGeom>
          <a:solidFill>
            <a:srgbClr val="56535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6" name="Freeform 1343"/>
          <p:cNvSpPr>
            <a:spLocks/>
          </p:cNvSpPr>
          <p:nvPr/>
        </p:nvSpPr>
        <p:spPr bwMode="auto">
          <a:xfrm>
            <a:off x="1849540" y="4630889"/>
            <a:ext cx="216455" cy="35266"/>
          </a:xfrm>
          <a:custGeom>
            <a:avLst/>
            <a:gdLst>
              <a:gd name="T0" fmla="*/ 2147483647 w 69"/>
              <a:gd name="T1" fmla="*/ 2147483647 h 12"/>
              <a:gd name="T2" fmla="*/ 2147483647 w 69"/>
              <a:gd name="T3" fmla="*/ 2147483647 h 12"/>
              <a:gd name="T4" fmla="*/ 2147483647 w 69"/>
              <a:gd name="T5" fmla="*/ 2147483647 h 12"/>
              <a:gd name="T6" fmla="*/ 0 w 69"/>
              <a:gd name="T7" fmla="*/ 2147483647 h 12"/>
              <a:gd name="T8" fmla="*/ 2147483647 w 69"/>
              <a:gd name="T9" fmla="*/ 0 h 12"/>
              <a:gd name="T10" fmla="*/ 2147483647 w 69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12"/>
              <a:gd name="T20" fmla="*/ 69 w 69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12">
                <a:moveTo>
                  <a:pt x="65" y="2"/>
                </a:moveTo>
                <a:lnTo>
                  <a:pt x="5" y="12"/>
                </a:lnTo>
                <a:lnTo>
                  <a:pt x="4" y="12"/>
                </a:lnTo>
                <a:lnTo>
                  <a:pt x="0" y="11"/>
                </a:lnTo>
                <a:lnTo>
                  <a:pt x="69" y="0"/>
                </a:lnTo>
                <a:lnTo>
                  <a:pt x="65" y="2"/>
                </a:lnTo>
                <a:close/>
              </a:path>
            </a:pathLst>
          </a:custGeom>
          <a:solidFill>
            <a:srgbClr val="56535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7" name="Freeform 1344"/>
          <p:cNvSpPr>
            <a:spLocks/>
          </p:cNvSpPr>
          <p:nvPr/>
        </p:nvSpPr>
        <p:spPr bwMode="auto">
          <a:xfrm>
            <a:off x="1840128" y="4622071"/>
            <a:ext cx="232141" cy="41143"/>
          </a:xfrm>
          <a:custGeom>
            <a:avLst/>
            <a:gdLst>
              <a:gd name="T0" fmla="*/ 2147483647 w 74"/>
              <a:gd name="T1" fmla="*/ 2147483647 h 14"/>
              <a:gd name="T2" fmla="*/ 2147483647 w 74"/>
              <a:gd name="T3" fmla="*/ 2147483647 h 14"/>
              <a:gd name="T4" fmla="*/ 0 w 74"/>
              <a:gd name="T5" fmla="*/ 2147483647 h 14"/>
              <a:gd name="T6" fmla="*/ 2147483647 w 74"/>
              <a:gd name="T7" fmla="*/ 0 h 14"/>
              <a:gd name="T8" fmla="*/ 2147483647 w 74"/>
              <a:gd name="T9" fmla="*/ 2147483647 h 14"/>
              <a:gd name="T10" fmla="*/ 2147483647 w 74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"/>
              <a:gd name="T19" fmla="*/ 0 h 14"/>
              <a:gd name="T20" fmla="*/ 74 w 74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" h="14">
                <a:moveTo>
                  <a:pt x="71" y="4"/>
                </a:moveTo>
                <a:lnTo>
                  <a:pt x="6" y="14"/>
                </a:lnTo>
                <a:lnTo>
                  <a:pt x="0" y="13"/>
                </a:lnTo>
                <a:lnTo>
                  <a:pt x="74" y="0"/>
                </a:lnTo>
                <a:lnTo>
                  <a:pt x="74" y="2"/>
                </a:lnTo>
                <a:lnTo>
                  <a:pt x="71" y="4"/>
                </a:lnTo>
                <a:close/>
              </a:path>
            </a:pathLst>
          </a:custGeom>
          <a:solidFill>
            <a:srgbClr val="5754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8" name="Freeform 1345"/>
          <p:cNvSpPr>
            <a:spLocks/>
          </p:cNvSpPr>
          <p:nvPr/>
        </p:nvSpPr>
        <p:spPr bwMode="auto">
          <a:xfrm>
            <a:off x="1833854" y="4619133"/>
            <a:ext cx="241553" cy="44081"/>
          </a:xfrm>
          <a:custGeom>
            <a:avLst/>
            <a:gdLst>
              <a:gd name="T0" fmla="*/ 2147483647 w 77"/>
              <a:gd name="T1" fmla="*/ 2147483647 h 15"/>
              <a:gd name="T2" fmla="*/ 2147483647 w 77"/>
              <a:gd name="T3" fmla="*/ 2147483647 h 15"/>
              <a:gd name="T4" fmla="*/ 0 w 77"/>
              <a:gd name="T5" fmla="*/ 2147483647 h 15"/>
              <a:gd name="T6" fmla="*/ 2147483647 w 77"/>
              <a:gd name="T7" fmla="*/ 0 h 15"/>
              <a:gd name="T8" fmla="*/ 2147483647 w 77"/>
              <a:gd name="T9" fmla="*/ 2147483647 h 15"/>
              <a:gd name="T10" fmla="*/ 2147483647 w 77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"/>
              <a:gd name="T19" fmla="*/ 0 h 15"/>
              <a:gd name="T20" fmla="*/ 77 w 77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" h="15">
                <a:moveTo>
                  <a:pt x="74" y="4"/>
                </a:moveTo>
                <a:lnTo>
                  <a:pt x="5" y="15"/>
                </a:lnTo>
                <a:lnTo>
                  <a:pt x="0" y="13"/>
                </a:lnTo>
                <a:lnTo>
                  <a:pt x="77" y="0"/>
                </a:lnTo>
                <a:lnTo>
                  <a:pt x="76" y="3"/>
                </a:lnTo>
                <a:lnTo>
                  <a:pt x="74" y="4"/>
                </a:lnTo>
                <a:close/>
              </a:path>
            </a:pathLst>
          </a:custGeom>
          <a:solidFill>
            <a:srgbClr val="5754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59" name="Freeform 1346"/>
          <p:cNvSpPr>
            <a:spLocks/>
          </p:cNvSpPr>
          <p:nvPr/>
        </p:nvSpPr>
        <p:spPr bwMode="auto">
          <a:xfrm>
            <a:off x="1824443" y="4616194"/>
            <a:ext cx="257237" cy="44083"/>
          </a:xfrm>
          <a:custGeom>
            <a:avLst/>
            <a:gdLst>
              <a:gd name="T0" fmla="*/ 2147483647 w 82"/>
              <a:gd name="T1" fmla="*/ 2147483647 h 15"/>
              <a:gd name="T2" fmla="*/ 2147483647 w 82"/>
              <a:gd name="T3" fmla="*/ 2147483647 h 15"/>
              <a:gd name="T4" fmla="*/ 2147483647 w 82"/>
              <a:gd name="T5" fmla="*/ 2147483647 h 15"/>
              <a:gd name="T6" fmla="*/ 0 w 82"/>
              <a:gd name="T7" fmla="*/ 2147483647 h 15"/>
              <a:gd name="T8" fmla="*/ 2147483647 w 82"/>
              <a:gd name="T9" fmla="*/ 0 h 15"/>
              <a:gd name="T10" fmla="*/ 2147483647 w 82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15"/>
              <a:gd name="T20" fmla="*/ 82 w 8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15">
                <a:moveTo>
                  <a:pt x="79" y="2"/>
                </a:moveTo>
                <a:lnTo>
                  <a:pt x="5" y="15"/>
                </a:lnTo>
                <a:lnTo>
                  <a:pt x="3" y="14"/>
                </a:lnTo>
                <a:lnTo>
                  <a:pt x="0" y="13"/>
                </a:lnTo>
                <a:lnTo>
                  <a:pt x="82" y="0"/>
                </a:lnTo>
                <a:lnTo>
                  <a:pt x="79" y="2"/>
                </a:lnTo>
                <a:close/>
              </a:path>
            </a:pathLst>
          </a:custGeom>
          <a:solidFill>
            <a:srgbClr val="5855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0" name="Freeform 1347"/>
          <p:cNvSpPr>
            <a:spLocks/>
          </p:cNvSpPr>
          <p:nvPr/>
        </p:nvSpPr>
        <p:spPr bwMode="auto">
          <a:xfrm>
            <a:off x="1821305" y="4610316"/>
            <a:ext cx="266649" cy="47021"/>
          </a:xfrm>
          <a:custGeom>
            <a:avLst/>
            <a:gdLst>
              <a:gd name="T0" fmla="*/ 2147483647 w 85"/>
              <a:gd name="T1" fmla="*/ 2147483647 h 16"/>
              <a:gd name="T2" fmla="*/ 2147483647 w 85"/>
              <a:gd name="T3" fmla="*/ 2147483647 h 16"/>
              <a:gd name="T4" fmla="*/ 2147483647 w 85"/>
              <a:gd name="T5" fmla="*/ 2147483647 h 16"/>
              <a:gd name="T6" fmla="*/ 0 w 85"/>
              <a:gd name="T7" fmla="*/ 2147483647 h 16"/>
              <a:gd name="T8" fmla="*/ 2147483647 w 85"/>
              <a:gd name="T9" fmla="*/ 0 h 16"/>
              <a:gd name="T10" fmla="*/ 2147483647 w 85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"/>
              <a:gd name="T19" fmla="*/ 0 h 16"/>
              <a:gd name="T20" fmla="*/ 85 w 85"/>
              <a:gd name="T21" fmla="*/ 16 h 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" h="16">
                <a:moveTo>
                  <a:pt x="81" y="3"/>
                </a:moveTo>
                <a:lnTo>
                  <a:pt x="4" y="16"/>
                </a:lnTo>
                <a:lnTo>
                  <a:pt x="0" y="15"/>
                </a:lnTo>
                <a:lnTo>
                  <a:pt x="85" y="0"/>
                </a:lnTo>
                <a:lnTo>
                  <a:pt x="81" y="3"/>
                </a:lnTo>
                <a:close/>
              </a:path>
            </a:pathLst>
          </a:custGeom>
          <a:solidFill>
            <a:srgbClr val="5956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1" name="Freeform 1348"/>
          <p:cNvSpPr>
            <a:spLocks/>
          </p:cNvSpPr>
          <p:nvPr/>
        </p:nvSpPr>
        <p:spPr bwMode="auto">
          <a:xfrm>
            <a:off x="1815031" y="4607378"/>
            <a:ext cx="276059" cy="47021"/>
          </a:xfrm>
          <a:custGeom>
            <a:avLst/>
            <a:gdLst>
              <a:gd name="T0" fmla="*/ 2147483647 w 88"/>
              <a:gd name="T1" fmla="*/ 2147483647 h 16"/>
              <a:gd name="T2" fmla="*/ 2147483647 w 88"/>
              <a:gd name="T3" fmla="*/ 2147483647 h 16"/>
              <a:gd name="T4" fmla="*/ 0 w 88"/>
              <a:gd name="T5" fmla="*/ 2147483647 h 16"/>
              <a:gd name="T6" fmla="*/ 2147483647 w 88"/>
              <a:gd name="T7" fmla="*/ 0 h 16"/>
              <a:gd name="T8" fmla="*/ 2147483647 w 88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"/>
              <a:gd name="T17" fmla="*/ 88 w 88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">
                <a:moveTo>
                  <a:pt x="85" y="3"/>
                </a:moveTo>
                <a:lnTo>
                  <a:pt x="3" y="16"/>
                </a:lnTo>
                <a:lnTo>
                  <a:pt x="0" y="15"/>
                </a:lnTo>
                <a:lnTo>
                  <a:pt x="88" y="0"/>
                </a:lnTo>
                <a:lnTo>
                  <a:pt x="85" y="3"/>
                </a:lnTo>
                <a:close/>
              </a:path>
            </a:pathLst>
          </a:custGeom>
          <a:solidFill>
            <a:srgbClr val="59565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2" name="Freeform 1349"/>
          <p:cNvSpPr>
            <a:spLocks/>
          </p:cNvSpPr>
          <p:nvPr/>
        </p:nvSpPr>
        <p:spPr bwMode="auto">
          <a:xfrm>
            <a:off x="1808757" y="4604439"/>
            <a:ext cx="285471" cy="49961"/>
          </a:xfrm>
          <a:custGeom>
            <a:avLst/>
            <a:gdLst>
              <a:gd name="T0" fmla="*/ 2147483647 w 91"/>
              <a:gd name="T1" fmla="*/ 2147483647 h 17"/>
              <a:gd name="T2" fmla="*/ 2147483647 w 91"/>
              <a:gd name="T3" fmla="*/ 2147483647 h 17"/>
              <a:gd name="T4" fmla="*/ 0 w 91"/>
              <a:gd name="T5" fmla="*/ 2147483647 h 17"/>
              <a:gd name="T6" fmla="*/ 2147483647 w 91"/>
              <a:gd name="T7" fmla="*/ 0 h 17"/>
              <a:gd name="T8" fmla="*/ 2147483647 w 91"/>
              <a:gd name="T9" fmla="*/ 2147483647 h 17"/>
              <a:gd name="T10" fmla="*/ 2147483647 w 91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17"/>
              <a:gd name="T20" fmla="*/ 91 w 91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17">
                <a:moveTo>
                  <a:pt x="89" y="2"/>
                </a:moveTo>
                <a:lnTo>
                  <a:pt x="4" y="17"/>
                </a:lnTo>
                <a:lnTo>
                  <a:pt x="0" y="14"/>
                </a:lnTo>
                <a:lnTo>
                  <a:pt x="91" y="0"/>
                </a:lnTo>
                <a:lnTo>
                  <a:pt x="91" y="1"/>
                </a:lnTo>
                <a:lnTo>
                  <a:pt x="89" y="2"/>
                </a:lnTo>
                <a:close/>
              </a:path>
            </a:pathLst>
          </a:custGeom>
          <a:solidFill>
            <a:srgbClr val="59565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3" name="Freeform 1350"/>
          <p:cNvSpPr>
            <a:spLocks/>
          </p:cNvSpPr>
          <p:nvPr/>
        </p:nvSpPr>
        <p:spPr bwMode="auto">
          <a:xfrm>
            <a:off x="1802483" y="4595623"/>
            <a:ext cx="298019" cy="55836"/>
          </a:xfrm>
          <a:custGeom>
            <a:avLst/>
            <a:gdLst>
              <a:gd name="T0" fmla="*/ 2147483647 w 95"/>
              <a:gd name="T1" fmla="*/ 2147483647 h 19"/>
              <a:gd name="T2" fmla="*/ 2147483647 w 95"/>
              <a:gd name="T3" fmla="*/ 2147483647 h 19"/>
              <a:gd name="T4" fmla="*/ 0 w 95"/>
              <a:gd name="T5" fmla="*/ 2147483647 h 19"/>
              <a:gd name="T6" fmla="*/ 2147483647 w 95"/>
              <a:gd name="T7" fmla="*/ 0 h 19"/>
              <a:gd name="T8" fmla="*/ 2147483647 w 95"/>
              <a:gd name="T9" fmla="*/ 2147483647 h 19"/>
              <a:gd name="T10" fmla="*/ 2147483647 w 95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19"/>
              <a:gd name="T20" fmla="*/ 95 w 95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19">
                <a:moveTo>
                  <a:pt x="92" y="4"/>
                </a:moveTo>
                <a:lnTo>
                  <a:pt x="4" y="19"/>
                </a:lnTo>
                <a:lnTo>
                  <a:pt x="0" y="16"/>
                </a:lnTo>
                <a:lnTo>
                  <a:pt x="95" y="0"/>
                </a:lnTo>
                <a:lnTo>
                  <a:pt x="93" y="4"/>
                </a:lnTo>
                <a:lnTo>
                  <a:pt x="92" y="4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4" name="Freeform 1351"/>
          <p:cNvSpPr>
            <a:spLocks/>
          </p:cNvSpPr>
          <p:nvPr/>
        </p:nvSpPr>
        <p:spPr bwMode="auto">
          <a:xfrm>
            <a:off x="1796209" y="4592683"/>
            <a:ext cx="307430" cy="52899"/>
          </a:xfrm>
          <a:custGeom>
            <a:avLst/>
            <a:gdLst>
              <a:gd name="T0" fmla="*/ 2147483647 w 98"/>
              <a:gd name="T1" fmla="*/ 2147483647 h 18"/>
              <a:gd name="T2" fmla="*/ 2147483647 w 98"/>
              <a:gd name="T3" fmla="*/ 2147483647 h 18"/>
              <a:gd name="T4" fmla="*/ 2147483647 w 98"/>
              <a:gd name="T5" fmla="*/ 2147483647 h 18"/>
              <a:gd name="T6" fmla="*/ 0 w 98"/>
              <a:gd name="T7" fmla="*/ 2147483647 h 18"/>
              <a:gd name="T8" fmla="*/ 2147483647 w 98"/>
              <a:gd name="T9" fmla="*/ 0 h 18"/>
              <a:gd name="T10" fmla="*/ 2147483647 w 98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8"/>
              <a:gd name="T20" fmla="*/ 98 w 98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8">
                <a:moveTo>
                  <a:pt x="95" y="4"/>
                </a:moveTo>
                <a:lnTo>
                  <a:pt x="4" y="18"/>
                </a:lnTo>
                <a:lnTo>
                  <a:pt x="1" y="17"/>
                </a:lnTo>
                <a:lnTo>
                  <a:pt x="0" y="16"/>
                </a:lnTo>
                <a:lnTo>
                  <a:pt x="98" y="0"/>
                </a:lnTo>
                <a:lnTo>
                  <a:pt x="95" y="4"/>
                </a:lnTo>
                <a:close/>
              </a:path>
            </a:pathLst>
          </a:custGeom>
          <a:solidFill>
            <a:srgbClr val="5B58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5" name="Freeform 1352"/>
          <p:cNvSpPr>
            <a:spLocks/>
          </p:cNvSpPr>
          <p:nvPr/>
        </p:nvSpPr>
        <p:spPr bwMode="auto">
          <a:xfrm>
            <a:off x="1793073" y="4589745"/>
            <a:ext cx="313704" cy="52899"/>
          </a:xfrm>
          <a:custGeom>
            <a:avLst/>
            <a:gdLst>
              <a:gd name="T0" fmla="*/ 2147483647 w 100"/>
              <a:gd name="T1" fmla="*/ 2147483647 h 18"/>
              <a:gd name="T2" fmla="*/ 2147483647 w 100"/>
              <a:gd name="T3" fmla="*/ 2147483647 h 18"/>
              <a:gd name="T4" fmla="*/ 2147483647 w 100"/>
              <a:gd name="T5" fmla="*/ 2147483647 h 18"/>
              <a:gd name="T6" fmla="*/ 0 w 100"/>
              <a:gd name="T7" fmla="*/ 2147483647 h 18"/>
              <a:gd name="T8" fmla="*/ 2147483647 w 100"/>
              <a:gd name="T9" fmla="*/ 0 h 18"/>
              <a:gd name="T10" fmla="*/ 2147483647 w 100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8"/>
              <a:gd name="T20" fmla="*/ 100 w 100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8">
                <a:moveTo>
                  <a:pt x="98" y="2"/>
                </a:moveTo>
                <a:lnTo>
                  <a:pt x="3" y="18"/>
                </a:lnTo>
                <a:lnTo>
                  <a:pt x="2" y="18"/>
                </a:lnTo>
                <a:lnTo>
                  <a:pt x="0" y="17"/>
                </a:lnTo>
                <a:lnTo>
                  <a:pt x="100" y="0"/>
                </a:lnTo>
                <a:lnTo>
                  <a:pt x="98" y="2"/>
                </a:lnTo>
                <a:close/>
              </a:path>
            </a:pathLst>
          </a:custGeom>
          <a:solidFill>
            <a:srgbClr val="5B585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6" name="Freeform 1353"/>
          <p:cNvSpPr>
            <a:spLocks/>
          </p:cNvSpPr>
          <p:nvPr/>
        </p:nvSpPr>
        <p:spPr bwMode="auto">
          <a:xfrm>
            <a:off x="1786799" y="4586806"/>
            <a:ext cx="326252" cy="52899"/>
          </a:xfrm>
          <a:custGeom>
            <a:avLst/>
            <a:gdLst>
              <a:gd name="T0" fmla="*/ 2147483647 w 104"/>
              <a:gd name="T1" fmla="*/ 2147483647 h 18"/>
              <a:gd name="T2" fmla="*/ 2147483647 w 104"/>
              <a:gd name="T3" fmla="*/ 2147483647 h 18"/>
              <a:gd name="T4" fmla="*/ 0 w 104"/>
              <a:gd name="T5" fmla="*/ 2147483647 h 18"/>
              <a:gd name="T6" fmla="*/ 2147483647 w 104"/>
              <a:gd name="T7" fmla="*/ 0 h 18"/>
              <a:gd name="T8" fmla="*/ 2147483647 w 104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8"/>
              <a:gd name="T17" fmla="*/ 104 w 10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8">
                <a:moveTo>
                  <a:pt x="101" y="2"/>
                </a:moveTo>
                <a:lnTo>
                  <a:pt x="3" y="18"/>
                </a:lnTo>
                <a:lnTo>
                  <a:pt x="0" y="17"/>
                </a:lnTo>
                <a:lnTo>
                  <a:pt x="104" y="0"/>
                </a:lnTo>
                <a:lnTo>
                  <a:pt x="101" y="2"/>
                </a:lnTo>
                <a:close/>
              </a:path>
            </a:pathLst>
          </a:custGeom>
          <a:solidFill>
            <a:srgbClr val="5C595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7" name="Freeform 1354"/>
          <p:cNvSpPr>
            <a:spLocks/>
          </p:cNvSpPr>
          <p:nvPr/>
        </p:nvSpPr>
        <p:spPr bwMode="auto">
          <a:xfrm>
            <a:off x="1783661" y="4580928"/>
            <a:ext cx="332526" cy="58776"/>
          </a:xfrm>
          <a:custGeom>
            <a:avLst/>
            <a:gdLst>
              <a:gd name="T0" fmla="*/ 2147483647 w 106"/>
              <a:gd name="T1" fmla="*/ 2147483647 h 20"/>
              <a:gd name="T2" fmla="*/ 2147483647 w 106"/>
              <a:gd name="T3" fmla="*/ 2147483647 h 20"/>
              <a:gd name="T4" fmla="*/ 0 w 106"/>
              <a:gd name="T5" fmla="*/ 2147483647 h 20"/>
              <a:gd name="T6" fmla="*/ 2147483647 w 106"/>
              <a:gd name="T7" fmla="*/ 0 h 20"/>
              <a:gd name="T8" fmla="*/ 2147483647 w 106"/>
              <a:gd name="T9" fmla="*/ 2147483647 h 20"/>
              <a:gd name="T10" fmla="*/ 2147483647 w 106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"/>
              <a:gd name="T19" fmla="*/ 0 h 20"/>
              <a:gd name="T20" fmla="*/ 106 w 106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" h="20">
                <a:moveTo>
                  <a:pt x="103" y="3"/>
                </a:moveTo>
                <a:lnTo>
                  <a:pt x="3" y="20"/>
                </a:lnTo>
                <a:lnTo>
                  <a:pt x="0" y="18"/>
                </a:lnTo>
                <a:lnTo>
                  <a:pt x="106" y="0"/>
                </a:lnTo>
                <a:lnTo>
                  <a:pt x="106" y="1"/>
                </a:lnTo>
                <a:lnTo>
                  <a:pt x="103" y="3"/>
                </a:lnTo>
                <a:close/>
              </a:path>
            </a:pathLst>
          </a:custGeom>
          <a:solidFill>
            <a:srgbClr val="5C59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8" name="Freeform 1355"/>
          <p:cNvSpPr>
            <a:spLocks/>
          </p:cNvSpPr>
          <p:nvPr/>
        </p:nvSpPr>
        <p:spPr bwMode="auto">
          <a:xfrm>
            <a:off x="1774251" y="4577990"/>
            <a:ext cx="341936" cy="58776"/>
          </a:xfrm>
          <a:custGeom>
            <a:avLst/>
            <a:gdLst>
              <a:gd name="T0" fmla="*/ 2147483647 w 109"/>
              <a:gd name="T1" fmla="*/ 2147483647 h 20"/>
              <a:gd name="T2" fmla="*/ 2147483647 w 109"/>
              <a:gd name="T3" fmla="*/ 2147483647 h 20"/>
              <a:gd name="T4" fmla="*/ 0 w 109"/>
              <a:gd name="T5" fmla="*/ 2147483647 h 20"/>
              <a:gd name="T6" fmla="*/ 2147483647 w 109"/>
              <a:gd name="T7" fmla="*/ 0 h 20"/>
              <a:gd name="T8" fmla="*/ 2147483647 w 109"/>
              <a:gd name="T9" fmla="*/ 2147483647 h 20"/>
              <a:gd name="T10" fmla="*/ 2147483647 w 109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"/>
              <a:gd name="T19" fmla="*/ 0 h 20"/>
              <a:gd name="T20" fmla="*/ 109 w 109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" h="20">
                <a:moveTo>
                  <a:pt x="108" y="3"/>
                </a:moveTo>
                <a:lnTo>
                  <a:pt x="4" y="20"/>
                </a:lnTo>
                <a:lnTo>
                  <a:pt x="0" y="18"/>
                </a:lnTo>
                <a:lnTo>
                  <a:pt x="109" y="0"/>
                </a:lnTo>
                <a:lnTo>
                  <a:pt x="109" y="2"/>
                </a:lnTo>
                <a:lnTo>
                  <a:pt x="108" y="3"/>
                </a:lnTo>
                <a:close/>
              </a:path>
            </a:pathLst>
          </a:custGeom>
          <a:solidFill>
            <a:srgbClr val="5C59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69" name="Freeform 1356"/>
          <p:cNvSpPr>
            <a:spLocks/>
          </p:cNvSpPr>
          <p:nvPr/>
        </p:nvSpPr>
        <p:spPr bwMode="auto">
          <a:xfrm>
            <a:off x="1771113" y="4572113"/>
            <a:ext cx="348212" cy="61714"/>
          </a:xfrm>
          <a:custGeom>
            <a:avLst/>
            <a:gdLst>
              <a:gd name="T0" fmla="*/ 2147483647 w 111"/>
              <a:gd name="T1" fmla="*/ 2147483647 h 21"/>
              <a:gd name="T2" fmla="*/ 2147483647 w 111"/>
              <a:gd name="T3" fmla="*/ 2147483647 h 21"/>
              <a:gd name="T4" fmla="*/ 0 w 111"/>
              <a:gd name="T5" fmla="*/ 2147483647 h 21"/>
              <a:gd name="T6" fmla="*/ 2147483647 w 111"/>
              <a:gd name="T7" fmla="*/ 0 h 21"/>
              <a:gd name="T8" fmla="*/ 2147483647 w 111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1"/>
              <a:gd name="T17" fmla="*/ 111 w 11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1">
                <a:moveTo>
                  <a:pt x="110" y="3"/>
                </a:moveTo>
                <a:lnTo>
                  <a:pt x="4" y="21"/>
                </a:lnTo>
                <a:lnTo>
                  <a:pt x="0" y="19"/>
                </a:lnTo>
                <a:lnTo>
                  <a:pt x="111" y="0"/>
                </a:lnTo>
                <a:lnTo>
                  <a:pt x="110" y="3"/>
                </a:lnTo>
                <a:close/>
              </a:path>
            </a:pathLst>
          </a:custGeom>
          <a:solidFill>
            <a:srgbClr val="5D5A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0" name="Freeform 1357"/>
          <p:cNvSpPr>
            <a:spLocks/>
          </p:cNvSpPr>
          <p:nvPr/>
        </p:nvSpPr>
        <p:spPr bwMode="auto">
          <a:xfrm>
            <a:off x="1767977" y="4569173"/>
            <a:ext cx="354484" cy="61716"/>
          </a:xfrm>
          <a:custGeom>
            <a:avLst/>
            <a:gdLst>
              <a:gd name="T0" fmla="*/ 2147483647 w 113"/>
              <a:gd name="T1" fmla="*/ 2147483647 h 21"/>
              <a:gd name="T2" fmla="*/ 2147483647 w 113"/>
              <a:gd name="T3" fmla="*/ 2147483647 h 21"/>
              <a:gd name="T4" fmla="*/ 2147483647 w 113"/>
              <a:gd name="T5" fmla="*/ 2147483647 h 21"/>
              <a:gd name="T6" fmla="*/ 0 w 113"/>
              <a:gd name="T7" fmla="*/ 2147483647 h 21"/>
              <a:gd name="T8" fmla="*/ 2147483647 w 113"/>
              <a:gd name="T9" fmla="*/ 0 h 21"/>
              <a:gd name="T10" fmla="*/ 2147483647 w 113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21"/>
              <a:gd name="T20" fmla="*/ 113 w 1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21">
                <a:moveTo>
                  <a:pt x="111" y="3"/>
                </a:moveTo>
                <a:lnTo>
                  <a:pt x="2" y="21"/>
                </a:lnTo>
                <a:lnTo>
                  <a:pt x="1" y="20"/>
                </a:lnTo>
                <a:lnTo>
                  <a:pt x="0" y="18"/>
                </a:lnTo>
                <a:lnTo>
                  <a:pt x="113" y="0"/>
                </a:lnTo>
                <a:lnTo>
                  <a:pt x="111" y="3"/>
                </a:lnTo>
                <a:close/>
              </a:path>
            </a:pathLst>
          </a:custGeom>
          <a:solidFill>
            <a:srgbClr val="5E5B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1" name="Freeform 1358"/>
          <p:cNvSpPr>
            <a:spLocks/>
          </p:cNvSpPr>
          <p:nvPr/>
        </p:nvSpPr>
        <p:spPr bwMode="auto">
          <a:xfrm>
            <a:off x="1761703" y="4566235"/>
            <a:ext cx="363896" cy="61714"/>
          </a:xfrm>
          <a:custGeom>
            <a:avLst/>
            <a:gdLst>
              <a:gd name="T0" fmla="*/ 2147483647 w 116"/>
              <a:gd name="T1" fmla="*/ 2147483647 h 21"/>
              <a:gd name="T2" fmla="*/ 2147483647 w 116"/>
              <a:gd name="T3" fmla="*/ 2147483647 h 21"/>
              <a:gd name="T4" fmla="*/ 2147483647 w 116"/>
              <a:gd name="T5" fmla="*/ 2147483647 h 21"/>
              <a:gd name="T6" fmla="*/ 0 w 116"/>
              <a:gd name="T7" fmla="*/ 2147483647 h 21"/>
              <a:gd name="T8" fmla="*/ 2147483647 w 116"/>
              <a:gd name="T9" fmla="*/ 0 h 21"/>
              <a:gd name="T10" fmla="*/ 2147483647 w 116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6"/>
              <a:gd name="T19" fmla="*/ 0 h 21"/>
              <a:gd name="T20" fmla="*/ 116 w 116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6" h="21">
                <a:moveTo>
                  <a:pt x="114" y="2"/>
                </a:moveTo>
                <a:lnTo>
                  <a:pt x="3" y="21"/>
                </a:lnTo>
                <a:lnTo>
                  <a:pt x="0" y="18"/>
                </a:lnTo>
                <a:lnTo>
                  <a:pt x="116" y="0"/>
                </a:lnTo>
                <a:lnTo>
                  <a:pt x="114" y="2"/>
                </a:lnTo>
                <a:close/>
              </a:path>
            </a:pathLst>
          </a:custGeom>
          <a:solidFill>
            <a:srgbClr val="5E5C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2" name="Freeform 1359"/>
          <p:cNvSpPr>
            <a:spLocks/>
          </p:cNvSpPr>
          <p:nvPr/>
        </p:nvSpPr>
        <p:spPr bwMode="auto">
          <a:xfrm>
            <a:off x="1758565" y="4560357"/>
            <a:ext cx="367034" cy="61714"/>
          </a:xfrm>
          <a:custGeom>
            <a:avLst/>
            <a:gdLst>
              <a:gd name="T0" fmla="*/ 2147483647 w 117"/>
              <a:gd name="T1" fmla="*/ 2147483647 h 21"/>
              <a:gd name="T2" fmla="*/ 2147483647 w 117"/>
              <a:gd name="T3" fmla="*/ 2147483647 h 21"/>
              <a:gd name="T4" fmla="*/ 0 w 117"/>
              <a:gd name="T5" fmla="*/ 2147483647 h 21"/>
              <a:gd name="T6" fmla="*/ 2147483647 w 117"/>
              <a:gd name="T7" fmla="*/ 0 h 21"/>
              <a:gd name="T8" fmla="*/ 2147483647 w 117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21"/>
              <a:gd name="T17" fmla="*/ 117 w 117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21">
                <a:moveTo>
                  <a:pt x="116" y="3"/>
                </a:moveTo>
                <a:lnTo>
                  <a:pt x="3" y="21"/>
                </a:lnTo>
                <a:lnTo>
                  <a:pt x="0" y="20"/>
                </a:lnTo>
                <a:lnTo>
                  <a:pt x="117" y="0"/>
                </a:lnTo>
                <a:lnTo>
                  <a:pt x="116" y="3"/>
                </a:lnTo>
                <a:close/>
              </a:path>
            </a:pathLst>
          </a:custGeom>
          <a:solidFill>
            <a:srgbClr val="5E5C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3" name="Freeform 1360"/>
          <p:cNvSpPr>
            <a:spLocks/>
          </p:cNvSpPr>
          <p:nvPr/>
        </p:nvSpPr>
        <p:spPr bwMode="auto">
          <a:xfrm>
            <a:off x="1752291" y="4557418"/>
            <a:ext cx="376444" cy="61716"/>
          </a:xfrm>
          <a:custGeom>
            <a:avLst/>
            <a:gdLst>
              <a:gd name="T0" fmla="*/ 2147483647 w 120"/>
              <a:gd name="T1" fmla="*/ 2147483647 h 21"/>
              <a:gd name="T2" fmla="*/ 2147483647 w 120"/>
              <a:gd name="T3" fmla="*/ 2147483647 h 21"/>
              <a:gd name="T4" fmla="*/ 0 w 120"/>
              <a:gd name="T5" fmla="*/ 2147483647 h 21"/>
              <a:gd name="T6" fmla="*/ 2147483647 w 120"/>
              <a:gd name="T7" fmla="*/ 0 h 21"/>
              <a:gd name="T8" fmla="*/ 2147483647 w 1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1"/>
              <a:gd name="T17" fmla="*/ 120 w 1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1">
                <a:moveTo>
                  <a:pt x="119" y="3"/>
                </a:moveTo>
                <a:lnTo>
                  <a:pt x="3" y="21"/>
                </a:lnTo>
                <a:lnTo>
                  <a:pt x="0" y="20"/>
                </a:lnTo>
                <a:lnTo>
                  <a:pt x="120" y="0"/>
                </a:lnTo>
                <a:lnTo>
                  <a:pt x="119" y="3"/>
                </a:lnTo>
                <a:close/>
              </a:path>
            </a:pathLst>
          </a:custGeom>
          <a:solidFill>
            <a:srgbClr val="5F5C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4" name="Freeform 1361"/>
          <p:cNvSpPr>
            <a:spLocks/>
          </p:cNvSpPr>
          <p:nvPr/>
        </p:nvSpPr>
        <p:spPr bwMode="auto">
          <a:xfrm>
            <a:off x="1749155" y="4554480"/>
            <a:ext cx="382718" cy="64654"/>
          </a:xfrm>
          <a:custGeom>
            <a:avLst/>
            <a:gdLst>
              <a:gd name="T0" fmla="*/ 2147483647 w 122"/>
              <a:gd name="T1" fmla="*/ 2147483647 h 22"/>
              <a:gd name="T2" fmla="*/ 2147483647 w 122"/>
              <a:gd name="T3" fmla="*/ 2147483647 h 22"/>
              <a:gd name="T4" fmla="*/ 0 w 122"/>
              <a:gd name="T5" fmla="*/ 2147483647 h 22"/>
              <a:gd name="T6" fmla="*/ 2147483647 w 122"/>
              <a:gd name="T7" fmla="*/ 0 h 22"/>
              <a:gd name="T8" fmla="*/ 2147483647 w 122"/>
              <a:gd name="T9" fmla="*/ 2147483647 h 22"/>
              <a:gd name="T10" fmla="*/ 2147483647 w 122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22"/>
              <a:gd name="T20" fmla="*/ 122 w 122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22">
                <a:moveTo>
                  <a:pt x="120" y="2"/>
                </a:moveTo>
                <a:lnTo>
                  <a:pt x="3" y="22"/>
                </a:lnTo>
                <a:lnTo>
                  <a:pt x="0" y="20"/>
                </a:lnTo>
                <a:lnTo>
                  <a:pt x="122" y="0"/>
                </a:lnTo>
                <a:lnTo>
                  <a:pt x="121" y="1"/>
                </a:lnTo>
                <a:lnTo>
                  <a:pt x="120" y="2"/>
                </a:lnTo>
                <a:close/>
              </a:path>
            </a:pathLst>
          </a:custGeom>
          <a:solidFill>
            <a:srgbClr val="605D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5" name="Freeform 1362"/>
          <p:cNvSpPr>
            <a:spLocks/>
          </p:cNvSpPr>
          <p:nvPr/>
        </p:nvSpPr>
        <p:spPr bwMode="auto">
          <a:xfrm>
            <a:off x="1746017" y="4548602"/>
            <a:ext cx="385856" cy="67592"/>
          </a:xfrm>
          <a:custGeom>
            <a:avLst/>
            <a:gdLst>
              <a:gd name="T0" fmla="*/ 2147483647 w 123"/>
              <a:gd name="T1" fmla="*/ 2147483647 h 23"/>
              <a:gd name="T2" fmla="*/ 2147483647 w 123"/>
              <a:gd name="T3" fmla="*/ 2147483647 h 23"/>
              <a:gd name="T4" fmla="*/ 0 w 123"/>
              <a:gd name="T5" fmla="*/ 2147483647 h 23"/>
              <a:gd name="T6" fmla="*/ 2147483647 w 123"/>
              <a:gd name="T7" fmla="*/ 0 h 23"/>
              <a:gd name="T8" fmla="*/ 2147483647 w 123"/>
              <a:gd name="T9" fmla="*/ 2147483647 h 23"/>
              <a:gd name="T10" fmla="*/ 2147483647 w 123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"/>
              <a:gd name="T19" fmla="*/ 0 h 23"/>
              <a:gd name="T20" fmla="*/ 123 w 123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" h="23">
                <a:moveTo>
                  <a:pt x="122" y="3"/>
                </a:moveTo>
                <a:lnTo>
                  <a:pt x="2" y="23"/>
                </a:lnTo>
                <a:lnTo>
                  <a:pt x="0" y="21"/>
                </a:lnTo>
                <a:lnTo>
                  <a:pt x="123" y="0"/>
                </a:lnTo>
                <a:lnTo>
                  <a:pt x="122" y="3"/>
                </a:lnTo>
                <a:close/>
              </a:path>
            </a:pathLst>
          </a:custGeom>
          <a:solidFill>
            <a:srgbClr val="605D5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6" name="Freeform 1363"/>
          <p:cNvSpPr>
            <a:spLocks/>
          </p:cNvSpPr>
          <p:nvPr/>
        </p:nvSpPr>
        <p:spPr bwMode="auto">
          <a:xfrm>
            <a:off x="1739742" y="4545662"/>
            <a:ext cx="398405" cy="67594"/>
          </a:xfrm>
          <a:custGeom>
            <a:avLst/>
            <a:gdLst>
              <a:gd name="T0" fmla="*/ 2147483647 w 127"/>
              <a:gd name="T1" fmla="*/ 2147483647 h 23"/>
              <a:gd name="T2" fmla="*/ 2147483647 w 127"/>
              <a:gd name="T3" fmla="*/ 2147483647 h 23"/>
              <a:gd name="T4" fmla="*/ 0 w 127"/>
              <a:gd name="T5" fmla="*/ 2147483647 h 23"/>
              <a:gd name="T6" fmla="*/ 2147483647 w 127"/>
              <a:gd name="T7" fmla="*/ 0 h 23"/>
              <a:gd name="T8" fmla="*/ 2147483647 w 127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23"/>
              <a:gd name="T17" fmla="*/ 127 w 127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23">
                <a:moveTo>
                  <a:pt x="125" y="3"/>
                </a:moveTo>
                <a:lnTo>
                  <a:pt x="3" y="23"/>
                </a:lnTo>
                <a:lnTo>
                  <a:pt x="0" y="21"/>
                </a:lnTo>
                <a:lnTo>
                  <a:pt x="127" y="0"/>
                </a:lnTo>
                <a:lnTo>
                  <a:pt x="125" y="3"/>
                </a:lnTo>
                <a:close/>
              </a:path>
            </a:pathLst>
          </a:custGeom>
          <a:solidFill>
            <a:srgbClr val="615E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7" name="Freeform 1364"/>
          <p:cNvSpPr>
            <a:spLocks/>
          </p:cNvSpPr>
          <p:nvPr/>
        </p:nvSpPr>
        <p:spPr bwMode="auto">
          <a:xfrm>
            <a:off x="1736606" y="4539785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2147483647 w 129"/>
              <a:gd name="T3" fmla="*/ 2147483647 h 24"/>
              <a:gd name="T4" fmla="*/ 2147483647 w 129"/>
              <a:gd name="T5" fmla="*/ 2147483647 h 24"/>
              <a:gd name="T6" fmla="*/ 0 w 129"/>
              <a:gd name="T7" fmla="*/ 2147483647 h 24"/>
              <a:gd name="T8" fmla="*/ 2147483647 w 129"/>
              <a:gd name="T9" fmla="*/ 0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6" y="3"/>
                </a:moveTo>
                <a:lnTo>
                  <a:pt x="3" y="24"/>
                </a:lnTo>
                <a:lnTo>
                  <a:pt x="1" y="23"/>
                </a:lnTo>
                <a:lnTo>
                  <a:pt x="0" y="22"/>
                </a:lnTo>
                <a:lnTo>
                  <a:pt x="129" y="0"/>
                </a:lnTo>
                <a:lnTo>
                  <a:pt x="126" y="3"/>
                </a:lnTo>
                <a:close/>
              </a:path>
            </a:pathLst>
          </a:custGeom>
          <a:solidFill>
            <a:srgbClr val="615F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8" name="Freeform 1365"/>
          <p:cNvSpPr>
            <a:spLocks/>
          </p:cNvSpPr>
          <p:nvPr/>
        </p:nvSpPr>
        <p:spPr bwMode="auto">
          <a:xfrm>
            <a:off x="1733468" y="4536847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2147483647 w 130"/>
              <a:gd name="T3" fmla="*/ 2147483647 h 24"/>
              <a:gd name="T4" fmla="*/ 2147483647 w 130"/>
              <a:gd name="T5" fmla="*/ 2147483647 h 24"/>
              <a:gd name="T6" fmla="*/ 0 w 130"/>
              <a:gd name="T7" fmla="*/ 2147483647 h 24"/>
              <a:gd name="T8" fmla="*/ 2147483647 w 130"/>
              <a:gd name="T9" fmla="*/ 0 h 24"/>
              <a:gd name="T10" fmla="*/ 2147483647 w 130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"/>
              <a:gd name="T19" fmla="*/ 0 h 24"/>
              <a:gd name="T20" fmla="*/ 130 w 130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" h="24">
                <a:moveTo>
                  <a:pt x="129" y="3"/>
                </a:moveTo>
                <a:lnTo>
                  <a:pt x="2" y="24"/>
                </a:lnTo>
                <a:lnTo>
                  <a:pt x="0" y="21"/>
                </a:lnTo>
                <a:lnTo>
                  <a:pt x="130" y="0"/>
                </a:lnTo>
                <a:lnTo>
                  <a:pt x="129" y="3"/>
                </a:lnTo>
                <a:close/>
              </a:path>
            </a:pathLst>
          </a:custGeom>
          <a:solidFill>
            <a:srgbClr val="615F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79" name="Freeform 1366"/>
          <p:cNvSpPr>
            <a:spLocks/>
          </p:cNvSpPr>
          <p:nvPr/>
        </p:nvSpPr>
        <p:spPr bwMode="auto">
          <a:xfrm>
            <a:off x="1727194" y="4533907"/>
            <a:ext cx="417227" cy="70531"/>
          </a:xfrm>
          <a:custGeom>
            <a:avLst/>
            <a:gdLst>
              <a:gd name="T0" fmla="*/ 2147483647 w 133"/>
              <a:gd name="T1" fmla="*/ 2147483647 h 24"/>
              <a:gd name="T2" fmla="*/ 2147483647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2" y="2"/>
                </a:moveTo>
                <a:lnTo>
                  <a:pt x="3" y="24"/>
                </a:lnTo>
                <a:lnTo>
                  <a:pt x="0" y="21"/>
                </a:lnTo>
                <a:lnTo>
                  <a:pt x="133" y="0"/>
                </a:lnTo>
                <a:lnTo>
                  <a:pt x="132" y="2"/>
                </a:lnTo>
                <a:close/>
              </a:path>
            </a:pathLst>
          </a:custGeom>
          <a:solidFill>
            <a:srgbClr val="625F5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0" name="Freeform 1367"/>
          <p:cNvSpPr>
            <a:spLocks/>
          </p:cNvSpPr>
          <p:nvPr/>
        </p:nvSpPr>
        <p:spPr bwMode="auto">
          <a:xfrm>
            <a:off x="1724058" y="4530969"/>
            <a:ext cx="420363" cy="67592"/>
          </a:xfrm>
          <a:custGeom>
            <a:avLst/>
            <a:gdLst>
              <a:gd name="T0" fmla="*/ 2147483647 w 134"/>
              <a:gd name="T1" fmla="*/ 2147483647 h 23"/>
              <a:gd name="T2" fmla="*/ 2147483647 w 134"/>
              <a:gd name="T3" fmla="*/ 2147483647 h 23"/>
              <a:gd name="T4" fmla="*/ 0 w 134"/>
              <a:gd name="T5" fmla="*/ 2147483647 h 23"/>
              <a:gd name="T6" fmla="*/ 2147483647 w 134"/>
              <a:gd name="T7" fmla="*/ 0 h 23"/>
              <a:gd name="T8" fmla="*/ 2147483647 w 134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3"/>
              <a:gd name="T17" fmla="*/ 134 w 134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3">
                <a:moveTo>
                  <a:pt x="133" y="2"/>
                </a:moveTo>
                <a:lnTo>
                  <a:pt x="3" y="23"/>
                </a:lnTo>
                <a:lnTo>
                  <a:pt x="0" y="21"/>
                </a:lnTo>
                <a:lnTo>
                  <a:pt x="134" y="0"/>
                </a:lnTo>
                <a:lnTo>
                  <a:pt x="133" y="2"/>
                </a:lnTo>
                <a:close/>
              </a:path>
            </a:pathLst>
          </a:custGeom>
          <a:solidFill>
            <a:srgbClr val="63605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1" name="Freeform 1368"/>
          <p:cNvSpPr>
            <a:spLocks/>
          </p:cNvSpPr>
          <p:nvPr/>
        </p:nvSpPr>
        <p:spPr bwMode="auto">
          <a:xfrm>
            <a:off x="1720920" y="4525092"/>
            <a:ext cx="426637" cy="70531"/>
          </a:xfrm>
          <a:custGeom>
            <a:avLst/>
            <a:gdLst>
              <a:gd name="T0" fmla="*/ 2147483647 w 136"/>
              <a:gd name="T1" fmla="*/ 2147483647 h 24"/>
              <a:gd name="T2" fmla="*/ 2147483647 w 136"/>
              <a:gd name="T3" fmla="*/ 2147483647 h 24"/>
              <a:gd name="T4" fmla="*/ 0 w 136"/>
              <a:gd name="T5" fmla="*/ 2147483647 h 24"/>
              <a:gd name="T6" fmla="*/ 2147483647 w 136"/>
              <a:gd name="T7" fmla="*/ 0 h 24"/>
              <a:gd name="T8" fmla="*/ 2147483647 w 136"/>
              <a:gd name="T9" fmla="*/ 0 h 24"/>
              <a:gd name="T10" fmla="*/ 2147483647 w 136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4"/>
              <a:gd name="T20" fmla="*/ 136 w 136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4">
                <a:moveTo>
                  <a:pt x="135" y="3"/>
                </a:moveTo>
                <a:lnTo>
                  <a:pt x="2" y="24"/>
                </a:lnTo>
                <a:lnTo>
                  <a:pt x="0" y="22"/>
                </a:lnTo>
                <a:lnTo>
                  <a:pt x="136" y="0"/>
                </a:lnTo>
                <a:lnTo>
                  <a:pt x="135" y="3"/>
                </a:lnTo>
                <a:close/>
              </a:path>
            </a:pathLst>
          </a:custGeom>
          <a:solidFill>
            <a:srgbClr val="636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2" name="Freeform 1369"/>
          <p:cNvSpPr>
            <a:spLocks/>
          </p:cNvSpPr>
          <p:nvPr/>
        </p:nvSpPr>
        <p:spPr bwMode="auto">
          <a:xfrm>
            <a:off x="1717784" y="4522152"/>
            <a:ext cx="429773" cy="70531"/>
          </a:xfrm>
          <a:custGeom>
            <a:avLst/>
            <a:gdLst>
              <a:gd name="T0" fmla="*/ 2147483647 w 137"/>
              <a:gd name="T1" fmla="*/ 2147483647 h 24"/>
              <a:gd name="T2" fmla="*/ 2147483647 w 137"/>
              <a:gd name="T3" fmla="*/ 2147483647 h 24"/>
              <a:gd name="T4" fmla="*/ 0 w 137"/>
              <a:gd name="T5" fmla="*/ 2147483647 h 24"/>
              <a:gd name="T6" fmla="*/ 2147483647 w 137"/>
              <a:gd name="T7" fmla="*/ 0 h 24"/>
              <a:gd name="T8" fmla="*/ 2147483647 w 137"/>
              <a:gd name="T9" fmla="*/ 2147483647 h 24"/>
              <a:gd name="T10" fmla="*/ 2147483647 w 137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4"/>
              <a:gd name="T20" fmla="*/ 137 w 13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4">
                <a:moveTo>
                  <a:pt x="136" y="3"/>
                </a:moveTo>
                <a:lnTo>
                  <a:pt x="2" y="24"/>
                </a:lnTo>
                <a:lnTo>
                  <a:pt x="0" y="23"/>
                </a:lnTo>
                <a:lnTo>
                  <a:pt x="137" y="0"/>
                </a:lnTo>
                <a:lnTo>
                  <a:pt x="137" y="1"/>
                </a:lnTo>
                <a:lnTo>
                  <a:pt x="136" y="3"/>
                </a:lnTo>
                <a:close/>
              </a:path>
            </a:pathLst>
          </a:custGeom>
          <a:solidFill>
            <a:srgbClr val="6361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3" name="Freeform 1370"/>
          <p:cNvSpPr>
            <a:spLocks/>
          </p:cNvSpPr>
          <p:nvPr/>
        </p:nvSpPr>
        <p:spPr bwMode="auto">
          <a:xfrm>
            <a:off x="1714646" y="4516274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8" y="3"/>
                </a:moveTo>
                <a:lnTo>
                  <a:pt x="2" y="25"/>
                </a:lnTo>
                <a:lnTo>
                  <a:pt x="0" y="24"/>
                </a:lnTo>
                <a:lnTo>
                  <a:pt x="139" y="0"/>
                </a:lnTo>
                <a:lnTo>
                  <a:pt x="138" y="3"/>
                </a:lnTo>
                <a:close/>
              </a:path>
            </a:pathLst>
          </a:custGeom>
          <a:solidFill>
            <a:srgbClr val="6462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4" name="Freeform 1371"/>
          <p:cNvSpPr>
            <a:spLocks/>
          </p:cNvSpPr>
          <p:nvPr/>
        </p:nvSpPr>
        <p:spPr bwMode="auto">
          <a:xfrm>
            <a:off x="1711510" y="4513336"/>
            <a:ext cx="439185" cy="76409"/>
          </a:xfrm>
          <a:custGeom>
            <a:avLst/>
            <a:gdLst>
              <a:gd name="T0" fmla="*/ 2147483647 w 140"/>
              <a:gd name="T1" fmla="*/ 2147483647 h 26"/>
              <a:gd name="T2" fmla="*/ 2147483647 w 140"/>
              <a:gd name="T3" fmla="*/ 2147483647 h 26"/>
              <a:gd name="T4" fmla="*/ 0 w 140"/>
              <a:gd name="T5" fmla="*/ 2147483647 h 26"/>
              <a:gd name="T6" fmla="*/ 0 w 140"/>
              <a:gd name="T7" fmla="*/ 2147483647 h 26"/>
              <a:gd name="T8" fmla="*/ 2147483647 w 140"/>
              <a:gd name="T9" fmla="*/ 0 h 26"/>
              <a:gd name="T10" fmla="*/ 2147483647 w 140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6"/>
              <a:gd name="T20" fmla="*/ 140 w 140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6">
                <a:moveTo>
                  <a:pt x="139" y="3"/>
                </a:moveTo>
                <a:lnTo>
                  <a:pt x="2" y="26"/>
                </a:lnTo>
                <a:lnTo>
                  <a:pt x="0" y="24"/>
                </a:lnTo>
                <a:lnTo>
                  <a:pt x="140" y="0"/>
                </a:lnTo>
                <a:lnTo>
                  <a:pt x="139" y="3"/>
                </a:lnTo>
                <a:close/>
              </a:path>
            </a:pathLst>
          </a:custGeom>
          <a:solidFill>
            <a:srgbClr val="6562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5" name="Freeform 1372"/>
          <p:cNvSpPr>
            <a:spLocks/>
          </p:cNvSpPr>
          <p:nvPr/>
        </p:nvSpPr>
        <p:spPr bwMode="auto">
          <a:xfrm>
            <a:off x="1708372" y="4510397"/>
            <a:ext cx="442323" cy="76409"/>
          </a:xfrm>
          <a:custGeom>
            <a:avLst/>
            <a:gdLst>
              <a:gd name="T0" fmla="*/ 2147483647 w 141"/>
              <a:gd name="T1" fmla="*/ 2147483647 h 26"/>
              <a:gd name="T2" fmla="*/ 2147483647 w 141"/>
              <a:gd name="T3" fmla="*/ 2147483647 h 26"/>
              <a:gd name="T4" fmla="*/ 2147483647 w 141"/>
              <a:gd name="T5" fmla="*/ 2147483647 h 26"/>
              <a:gd name="T6" fmla="*/ 0 w 141"/>
              <a:gd name="T7" fmla="*/ 2147483647 h 26"/>
              <a:gd name="T8" fmla="*/ 2147483647 w 141"/>
              <a:gd name="T9" fmla="*/ 0 h 26"/>
              <a:gd name="T10" fmla="*/ 2147483647 w 141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"/>
              <a:gd name="T19" fmla="*/ 0 h 26"/>
              <a:gd name="T20" fmla="*/ 141 w 141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" h="26">
                <a:moveTo>
                  <a:pt x="141" y="2"/>
                </a:moveTo>
                <a:lnTo>
                  <a:pt x="2" y="26"/>
                </a:lnTo>
                <a:lnTo>
                  <a:pt x="1" y="25"/>
                </a:lnTo>
                <a:lnTo>
                  <a:pt x="0" y="24"/>
                </a:lnTo>
                <a:lnTo>
                  <a:pt x="141" y="0"/>
                </a:lnTo>
                <a:lnTo>
                  <a:pt x="141" y="2"/>
                </a:lnTo>
                <a:close/>
              </a:path>
            </a:pathLst>
          </a:custGeom>
          <a:solidFill>
            <a:srgbClr val="6562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6" name="Freeform 1373"/>
          <p:cNvSpPr>
            <a:spLocks/>
          </p:cNvSpPr>
          <p:nvPr/>
        </p:nvSpPr>
        <p:spPr bwMode="auto">
          <a:xfrm>
            <a:off x="1702098" y="4507459"/>
            <a:ext cx="451733" cy="76409"/>
          </a:xfrm>
          <a:custGeom>
            <a:avLst/>
            <a:gdLst>
              <a:gd name="T0" fmla="*/ 2147483647 w 144"/>
              <a:gd name="T1" fmla="*/ 2147483647 h 26"/>
              <a:gd name="T2" fmla="*/ 2147483647 w 144"/>
              <a:gd name="T3" fmla="*/ 2147483647 h 26"/>
              <a:gd name="T4" fmla="*/ 0 w 144"/>
              <a:gd name="T5" fmla="*/ 2147483647 h 26"/>
              <a:gd name="T6" fmla="*/ 2147483647 w 144"/>
              <a:gd name="T7" fmla="*/ 0 h 26"/>
              <a:gd name="T8" fmla="*/ 2147483647 w 144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26"/>
              <a:gd name="T17" fmla="*/ 144 w 144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26">
                <a:moveTo>
                  <a:pt x="143" y="2"/>
                </a:moveTo>
                <a:lnTo>
                  <a:pt x="3" y="26"/>
                </a:lnTo>
                <a:lnTo>
                  <a:pt x="0" y="24"/>
                </a:lnTo>
                <a:lnTo>
                  <a:pt x="144" y="0"/>
                </a:lnTo>
                <a:lnTo>
                  <a:pt x="143" y="2"/>
                </a:lnTo>
                <a:close/>
              </a:path>
            </a:pathLst>
          </a:custGeom>
          <a:solidFill>
            <a:srgbClr val="6563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7" name="Freeform 1374"/>
          <p:cNvSpPr>
            <a:spLocks/>
          </p:cNvSpPr>
          <p:nvPr/>
        </p:nvSpPr>
        <p:spPr bwMode="auto">
          <a:xfrm>
            <a:off x="1698962" y="4501581"/>
            <a:ext cx="454869" cy="79347"/>
          </a:xfrm>
          <a:custGeom>
            <a:avLst/>
            <a:gdLst>
              <a:gd name="T0" fmla="*/ 2147483647 w 145"/>
              <a:gd name="T1" fmla="*/ 2147483647 h 27"/>
              <a:gd name="T2" fmla="*/ 2147483647 w 145"/>
              <a:gd name="T3" fmla="*/ 2147483647 h 27"/>
              <a:gd name="T4" fmla="*/ 0 w 145"/>
              <a:gd name="T5" fmla="*/ 2147483647 h 27"/>
              <a:gd name="T6" fmla="*/ 2147483647 w 145"/>
              <a:gd name="T7" fmla="*/ 0 h 27"/>
              <a:gd name="T8" fmla="*/ 2147483647 w 145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27"/>
              <a:gd name="T17" fmla="*/ 145 w 145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27">
                <a:moveTo>
                  <a:pt x="144" y="3"/>
                </a:moveTo>
                <a:lnTo>
                  <a:pt x="3" y="27"/>
                </a:lnTo>
                <a:lnTo>
                  <a:pt x="0" y="24"/>
                </a:lnTo>
                <a:lnTo>
                  <a:pt x="145" y="0"/>
                </a:lnTo>
                <a:lnTo>
                  <a:pt x="144" y="3"/>
                </a:lnTo>
                <a:close/>
              </a:path>
            </a:pathLst>
          </a:custGeom>
          <a:solidFill>
            <a:srgbClr val="6664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8" name="Freeform 1375"/>
          <p:cNvSpPr>
            <a:spLocks/>
          </p:cNvSpPr>
          <p:nvPr/>
        </p:nvSpPr>
        <p:spPr bwMode="auto">
          <a:xfrm>
            <a:off x="1695824" y="4498641"/>
            <a:ext cx="461145" cy="79349"/>
          </a:xfrm>
          <a:custGeom>
            <a:avLst/>
            <a:gdLst>
              <a:gd name="T0" fmla="*/ 2147483647 w 147"/>
              <a:gd name="T1" fmla="*/ 2147483647 h 27"/>
              <a:gd name="T2" fmla="*/ 2147483647 w 147"/>
              <a:gd name="T3" fmla="*/ 2147483647 h 27"/>
              <a:gd name="T4" fmla="*/ 0 w 147"/>
              <a:gd name="T5" fmla="*/ 2147483647 h 27"/>
              <a:gd name="T6" fmla="*/ 2147483647 w 147"/>
              <a:gd name="T7" fmla="*/ 0 h 27"/>
              <a:gd name="T8" fmla="*/ 2147483647 w 147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"/>
              <a:gd name="T16" fmla="*/ 0 h 27"/>
              <a:gd name="T17" fmla="*/ 147 w 147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" h="27">
                <a:moveTo>
                  <a:pt x="146" y="3"/>
                </a:moveTo>
                <a:lnTo>
                  <a:pt x="2" y="27"/>
                </a:lnTo>
                <a:lnTo>
                  <a:pt x="0" y="24"/>
                </a:lnTo>
                <a:lnTo>
                  <a:pt x="147" y="0"/>
                </a:lnTo>
                <a:lnTo>
                  <a:pt x="146" y="3"/>
                </a:lnTo>
                <a:close/>
              </a:path>
            </a:pathLst>
          </a:custGeom>
          <a:solidFill>
            <a:srgbClr val="66646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89" name="Freeform 1376"/>
          <p:cNvSpPr>
            <a:spLocks/>
          </p:cNvSpPr>
          <p:nvPr/>
        </p:nvSpPr>
        <p:spPr bwMode="auto">
          <a:xfrm>
            <a:off x="1692688" y="4492764"/>
            <a:ext cx="464281" cy="79349"/>
          </a:xfrm>
          <a:custGeom>
            <a:avLst/>
            <a:gdLst>
              <a:gd name="T0" fmla="*/ 2147483647 w 148"/>
              <a:gd name="T1" fmla="*/ 2147483647 h 27"/>
              <a:gd name="T2" fmla="*/ 2147483647 w 148"/>
              <a:gd name="T3" fmla="*/ 2147483647 h 27"/>
              <a:gd name="T4" fmla="*/ 0 w 148"/>
              <a:gd name="T5" fmla="*/ 2147483647 h 27"/>
              <a:gd name="T6" fmla="*/ 2147483647 w 148"/>
              <a:gd name="T7" fmla="*/ 0 h 27"/>
              <a:gd name="T8" fmla="*/ 2147483647 w 148"/>
              <a:gd name="T9" fmla="*/ 2147483647 h 27"/>
              <a:gd name="T10" fmla="*/ 2147483647 w 148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27"/>
              <a:gd name="T20" fmla="*/ 148 w 148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27">
                <a:moveTo>
                  <a:pt x="147" y="3"/>
                </a:moveTo>
                <a:lnTo>
                  <a:pt x="2" y="27"/>
                </a:lnTo>
                <a:lnTo>
                  <a:pt x="0" y="25"/>
                </a:lnTo>
                <a:lnTo>
                  <a:pt x="148" y="0"/>
                </a:lnTo>
                <a:lnTo>
                  <a:pt x="148" y="1"/>
                </a:lnTo>
                <a:lnTo>
                  <a:pt x="147" y="3"/>
                </a:lnTo>
                <a:close/>
              </a:path>
            </a:pathLst>
          </a:custGeom>
          <a:solidFill>
            <a:srgbClr val="6764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0" name="Freeform 1377"/>
          <p:cNvSpPr>
            <a:spLocks/>
          </p:cNvSpPr>
          <p:nvPr/>
        </p:nvSpPr>
        <p:spPr bwMode="auto">
          <a:xfrm>
            <a:off x="1692688" y="4489826"/>
            <a:ext cx="464281" cy="79347"/>
          </a:xfrm>
          <a:custGeom>
            <a:avLst/>
            <a:gdLst>
              <a:gd name="T0" fmla="*/ 2147483647 w 148"/>
              <a:gd name="T1" fmla="*/ 2147483647 h 27"/>
              <a:gd name="T2" fmla="*/ 2147483647 w 148"/>
              <a:gd name="T3" fmla="*/ 2147483647 h 27"/>
              <a:gd name="T4" fmla="*/ 0 w 148"/>
              <a:gd name="T5" fmla="*/ 2147483647 h 27"/>
              <a:gd name="T6" fmla="*/ 2147483647 w 148"/>
              <a:gd name="T7" fmla="*/ 0 h 27"/>
              <a:gd name="T8" fmla="*/ 2147483647 w 148"/>
              <a:gd name="T9" fmla="*/ 2147483647 h 27"/>
              <a:gd name="T10" fmla="*/ 2147483647 w 148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"/>
              <a:gd name="T19" fmla="*/ 0 h 27"/>
              <a:gd name="T20" fmla="*/ 148 w 148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" h="27">
                <a:moveTo>
                  <a:pt x="148" y="3"/>
                </a:moveTo>
                <a:lnTo>
                  <a:pt x="1" y="27"/>
                </a:lnTo>
                <a:lnTo>
                  <a:pt x="0" y="25"/>
                </a:lnTo>
                <a:lnTo>
                  <a:pt x="148" y="0"/>
                </a:lnTo>
                <a:lnTo>
                  <a:pt x="148" y="2"/>
                </a:lnTo>
                <a:lnTo>
                  <a:pt x="148" y="3"/>
                </a:lnTo>
                <a:close/>
              </a:path>
            </a:pathLst>
          </a:custGeom>
          <a:solidFill>
            <a:srgbClr val="67656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1" name="Freeform 1378"/>
          <p:cNvSpPr>
            <a:spLocks/>
          </p:cNvSpPr>
          <p:nvPr/>
        </p:nvSpPr>
        <p:spPr bwMode="auto">
          <a:xfrm>
            <a:off x="1689550" y="4486886"/>
            <a:ext cx="473694" cy="79349"/>
          </a:xfrm>
          <a:custGeom>
            <a:avLst/>
            <a:gdLst>
              <a:gd name="T0" fmla="*/ 2147483647 w 151"/>
              <a:gd name="T1" fmla="*/ 2147483647 h 27"/>
              <a:gd name="T2" fmla="*/ 2147483647 w 151"/>
              <a:gd name="T3" fmla="*/ 2147483647 h 27"/>
              <a:gd name="T4" fmla="*/ 0 w 151"/>
              <a:gd name="T5" fmla="*/ 2147483647 h 27"/>
              <a:gd name="T6" fmla="*/ 2147483647 w 151"/>
              <a:gd name="T7" fmla="*/ 0 h 27"/>
              <a:gd name="T8" fmla="*/ 2147483647 w 15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"/>
              <a:gd name="T16" fmla="*/ 0 h 27"/>
              <a:gd name="T17" fmla="*/ 151 w 15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" h="27">
                <a:moveTo>
                  <a:pt x="149" y="2"/>
                </a:moveTo>
                <a:lnTo>
                  <a:pt x="1" y="27"/>
                </a:lnTo>
                <a:lnTo>
                  <a:pt x="0" y="25"/>
                </a:lnTo>
                <a:lnTo>
                  <a:pt x="151" y="0"/>
                </a:lnTo>
                <a:lnTo>
                  <a:pt x="149" y="2"/>
                </a:lnTo>
                <a:close/>
              </a:path>
            </a:pathLst>
          </a:custGeom>
          <a:solidFill>
            <a:srgbClr val="67656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2" name="Freeform 1379"/>
          <p:cNvSpPr>
            <a:spLocks/>
          </p:cNvSpPr>
          <p:nvPr/>
        </p:nvSpPr>
        <p:spPr bwMode="auto">
          <a:xfrm>
            <a:off x="1686414" y="4483948"/>
            <a:ext cx="476830" cy="79347"/>
          </a:xfrm>
          <a:custGeom>
            <a:avLst/>
            <a:gdLst>
              <a:gd name="T0" fmla="*/ 2147483647 w 152"/>
              <a:gd name="T1" fmla="*/ 2147483647 h 27"/>
              <a:gd name="T2" fmla="*/ 2147483647 w 152"/>
              <a:gd name="T3" fmla="*/ 2147483647 h 27"/>
              <a:gd name="T4" fmla="*/ 0 w 152"/>
              <a:gd name="T5" fmla="*/ 2147483647 h 27"/>
              <a:gd name="T6" fmla="*/ 0 w 152"/>
              <a:gd name="T7" fmla="*/ 2147483647 h 27"/>
              <a:gd name="T8" fmla="*/ 2147483647 w 152"/>
              <a:gd name="T9" fmla="*/ 0 h 27"/>
              <a:gd name="T10" fmla="*/ 2147483647 w 152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"/>
              <a:gd name="T19" fmla="*/ 0 h 27"/>
              <a:gd name="T20" fmla="*/ 152 w 152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" h="27">
                <a:moveTo>
                  <a:pt x="150" y="2"/>
                </a:moveTo>
                <a:lnTo>
                  <a:pt x="2" y="27"/>
                </a:lnTo>
                <a:lnTo>
                  <a:pt x="0" y="25"/>
                </a:lnTo>
                <a:lnTo>
                  <a:pt x="152" y="0"/>
                </a:lnTo>
                <a:lnTo>
                  <a:pt x="150" y="2"/>
                </a:lnTo>
                <a:close/>
              </a:path>
            </a:pathLst>
          </a:custGeom>
          <a:solidFill>
            <a:srgbClr val="68666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3" name="Freeform 1380"/>
          <p:cNvSpPr>
            <a:spLocks/>
          </p:cNvSpPr>
          <p:nvPr/>
        </p:nvSpPr>
        <p:spPr bwMode="auto">
          <a:xfrm>
            <a:off x="1683276" y="4478071"/>
            <a:ext cx="479968" cy="82287"/>
          </a:xfrm>
          <a:custGeom>
            <a:avLst/>
            <a:gdLst>
              <a:gd name="T0" fmla="*/ 2147483647 w 153"/>
              <a:gd name="T1" fmla="*/ 2147483647 h 28"/>
              <a:gd name="T2" fmla="*/ 2147483647 w 153"/>
              <a:gd name="T3" fmla="*/ 2147483647 h 28"/>
              <a:gd name="T4" fmla="*/ 2147483647 w 153"/>
              <a:gd name="T5" fmla="*/ 2147483647 h 28"/>
              <a:gd name="T6" fmla="*/ 0 w 153"/>
              <a:gd name="T7" fmla="*/ 2147483647 h 28"/>
              <a:gd name="T8" fmla="*/ 2147483647 w 153"/>
              <a:gd name="T9" fmla="*/ 0 h 28"/>
              <a:gd name="T10" fmla="*/ 2147483647 w 153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"/>
              <a:gd name="T19" fmla="*/ 0 h 28"/>
              <a:gd name="T20" fmla="*/ 153 w 153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" h="28">
                <a:moveTo>
                  <a:pt x="153" y="3"/>
                </a:moveTo>
                <a:lnTo>
                  <a:pt x="2" y="28"/>
                </a:lnTo>
                <a:lnTo>
                  <a:pt x="1" y="27"/>
                </a:lnTo>
                <a:lnTo>
                  <a:pt x="0" y="26"/>
                </a:lnTo>
                <a:lnTo>
                  <a:pt x="153" y="0"/>
                </a:lnTo>
                <a:lnTo>
                  <a:pt x="153" y="3"/>
                </a:lnTo>
                <a:close/>
              </a:path>
            </a:pathLst>
          </a:custGeom>
          <a:solidFill>
            <a:srgbClr val="69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4" name="Freeform 1381"/>
          <p:cNvSpPr>
            <a:spLocks/>
          </p:cNvSpPr>
          <p:nvPr/>
        </p:nvSpPr>
        <p:spPr bwMode="auto">
          <a:xfrm>
            <a:off x="1677002" y="4475131"/>
            <a:ext cx="489378" cy="82287"/>
          </a:xfrm>
          <a:custGeom>
            <a:avLst/>
            <a:gdLst>
              <a:gd name="T0" fmla="*/ 2147483647 w 156"/>
              <a:gd name="T1" fmla="*/ 2147483647 h 28"/>
              <a:gd name="T2" fmla="*/ 2147483647 w 156"/>
              <a:gd name="T3" fmla="*/ 2147483647 h 28"/>
              <a:gd name="T4" fmla="*/ 0 w 156"/>
              <a:gd name="T5" fmla="*/ 2147483647 h 28"/>
              <a:gd name="T6" fmla="*/ 2147483647 w 156"/>
              <a:gd name="T7" fmla="*/ 0 h 28"/>
              <a:gd name="T8" fmla="*/ 2147483647 w 156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"/>
              <a:gd name="T16" fmla="*/ 0 h 28"/>
              <a:gd name="T17" fmla="*/ 156 w 156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" h="28">
                <a:moveTo>
                  <a:pt x="155" y="3"/>
                </a:moveTo>
                <a:lnTo>
                  <a:pt x="3" y="28"/>
                </a:lnTo>
                <a:lnTo>
                  <a:pt x="0" y="25"/>
                </a:lnTo>
                <a:lnTo>
                  <a:pt x="156" y="0"/>
                </a:lnTo>
                <a:lnTo>
                  <a:pt x="155" y="3"/>
                </a:lnTo>
                <a:close/>
              </a:path>
            </a:pathLst>
          </a:custGeom>
          <a:solidFill>
            <a:srgbClr val="6A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5" name="Freeform 1382"/>
          <p:cNvSpPr>
            <a:spLocks/>
          </p:cNvSpPr>
          <p:nvPr/>
        </p:nvSpPr>
        <p:spPr bwMode="auto">
          <a:xfrm>
            <a:off x="1673866" y="4472193"/>
            <a:ext cx="492514" cy="82287"/>
          </a:xfrm>
          <a:custGeom>
            <a:avLst/>
            <a:gdLst>
              <a:gd name="T0" fmla="*/ 2147483647 w 157"/>
              <a:gd name="T1" fmla="*/ 2147483647 h 28"/>
              <a:gd name="T2" fmla="*/ 2147483647 w 157"/>
              <a:gd name="T3" fmla="*/ 2147483647 h 28"/>
              <a:gd name="T4" fmla="*/ 0 w 157"/>
              <a:gd name="T5" fmla="*/ 2147483647 h 28"/>
              <a:gd name="T6" fmla="*/ 2147483647 w 157"/>
              <a:gd name="T7" fmla="*/ 0 h 28"/>
              <a:gd name="T8" fmla="*/ 2147483647 w 157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28"/>
              <a:gd name="T17" fmla="*/ 157 w 157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28">
                <a:moveTo>
                  <a:pt x="156" y="2"/>
                </a:moveTo>
                <a:lnTo>
                  <a:pt x="3" y="28"/>
                </a:lnTo>
                <a:lnTo>
                  <a:pt x="0" y="25"/>
                </a:lnTo>
                <a:lnTo>
                  <a:pt x="157" y="0"/>
                </a:lnTo>
                <a:lnTo>
                  <a:pt x="156" y="2"/>
                </a:lnTo>
                <a:close/>
              </a:path>
            </a:pathLst>
          </a:custGeom>
          <a:solidFill>
            <a:srgbClr val="6A67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6" name="Freeform 1383"/>
          <p:cNvSpPr>
            <a:spLocks/>
          </p:cNvSpPr>
          <p:nvPr/>
        </p:nvSpPr>
        <p:spPr bwMode="auto">
          <a:xfrm>
            <a:off x="1670728" y="4466315"/>
            <a:ext cx="495652" cy="82287"/>
          </a:xfrm>
          <a:custGeom>
            <a:avLst/>
            <a:gdLst>
              <a:gd name="T0" fmla="*/ 2147483647 w 158"/>
              <a:gd name="T1" fmla="*/ 2147483647 h 28"/>
              <a:gd name="T2" fmla="*/ 2147483647 w 158"/>
              <a:gd name="T3" fmla="*/ 2147483647 h 28"/>
              <a:gd name="T4" fmla="*/ 0 w 158"/>
              <a:gd name="T5" fmla="*/ 2147483647 h 28"/>
              <a:gd name="T6" fmla="*/ 2147483647 w 158"/>
              <a:gd name="T7" fmla="*/ 0 h 28"/>
              <a:gd name="T8" fmla="*/ 2147483647 w 158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28"/>
              <a:gd name="T17" fmla="*/ 158 w 1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28">
                <a:moveTo>
                  <a:pt x="158" y="3"/>
                </a:moveTo>
                <a:lnTo>
                  <a:pt x="2" y="28"/>
                </a:lnTo>
                <a:lnTo>
                  <a:pt x="0" y="26"/>
                </a:lnTo>
                <a:lnTo>
                  <a:pt x="158" y="0"/>
                </a:lnTo>
                <a:lnTo>
                  <a:pt x="158" y="3"/>
                </a:lnTo>
                <a:close/>
              </a:path>
            </a:pathLst>
          </a:custGeom>
          <a:solidFill>
            <a:srgbClr val="6A686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7" name="Freeform 1384"/>
          <p:cNvSpPr>
            <a:spLocks/>
          </p:cNvSpPr>
          <p:nvPr/>
        </p:nvSpPr>
        <p:spPr bwMode="auto">
          <a:xfrm>
            <a:off x="1670728" y="4463376"/>
            <a:ext cx="498790" cy="82287"/>
          </a:xfrm>
          <a:custGeom>
            <a:avLst/>
            <a:gdLst>
              <a:gd name="T0" fmla="*/ 2147483647 w 159"/>
              <a:gd name="T1" fmla="*/ 2147483647 h 28"/>
              <a:gd name="T2" fmla="*/ 2147483647 w 159"/>
              <a:gd name="T3" fmla="*/ 2147483647 h 28"/>
              <a:gd name="T4" fmla="*/ 0 w 159"/>
              <a:gd name="T5" fmla="*/ 2147483647 h 28"/>
              <a:gd name="T6" fmla="*/ 2147483647 w 159"/>
              <a:gd name="T7" fmla="*/ 0 h 28"/>
              <a:gd name="T8" fmla="*/ 2147483647 w 159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28"/>
              <a:gd name="T17" fmla="*/ 159 w 159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28">
                <a:moveTo>
                  <a:pt x="158" y="3"/>
                </a:moveTo>
                <a:lnTo>
                  <a:pt x="1" y="28"/>
                </a:lnTo>
                <a:lnTo>
                  <a:pt x="0" y="27"/>
                </a:lnTo>
                <a:lnTo>
                  <a:pt x="159" y="0"/>
                </a:lnTo>
                <a:lnTo>
                  <a:pt x="158" y="3"/>
                </a:lnTo>
                <a:close/>
              </a:path>
            </a:pathLst>
          </a:custGeom>
          <a:solidFill>
            <a:srgbClr val="6B69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8" name="Freeform 1385"/>
          <p:cNvSpPr>
            <a:spLocks/>
          </p:cNvSpPr>
          <p:nvPr/>
        </p:nvSpPr>
        <p:spPr bwMode="auto">
          <a:xfrm>
            <a:off x="1667592" y="4460438"/>
            <a:ext cx="501926" cy="82287"/>
          </a:xfrm>
          <a:custGeom>
            <a:avLst/>
            <a:gdLst>
              <a:gd name="T0" fmla="*/ 2147483647 w 160"/>
              <a:gd name="T1" fmla="*/ 2147483647 h 28"/>
              <a:gd name="T2" fmla="*/ 2147483647 w 160"/>
              <a:gd name="T3" fmla="*/ 2147483647 h 28"/>
              <a:gd name="T4" fmla="*/ 0 w 160"/>
              <a:gd name="T5" fmla="*/ 2147483647 h 28"/>
              <a:gd name="T6" fmla="*/ 2147483647 w 160"/>
              <a:gd name="T7" fmla="*/ 0 h 28"/>
              <a:gd name="T8" fmla="*/ 2147483647 w 160"/>
              <a:gd name="T9" fmla="*/ 2147483647 h 28"/>
              <a:gd name="T10" fmla="*/ 2147483647 w 160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"/>
              <a:gd name="T19" fmla="*/ 0 h 28"/>
              <a:gd name="T20" fmla="*/ 160 w 160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" h="28">
                <a:moveTo>
                  <a:pt x="159" y="2"/>
                </a:moveTo>
                <a:lnTo>
                  <a:pt x="1" y="28"/>
                </a:lnTo>
                <a:lnTo>
                  <a:pt x="0" y="27"/>
                </a:lnTo>
                <a:lnTo>
                  <a:pt x="160" y="0"/>
                </a:lnTo>
                <a:lnTo>
                  <a:pt x="160" y="1"/>
                </a:lnTo>
                <a:lnTo>
                  <a:pt x="159" y="2"/>
                </a:lnTo>
                <a:close/>
              </a:path>
            </a:pathLst>
          </a:custGeom>
          <a:solidFill>
            <a:srgbClr val="6B69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99" name="Freeform 1386"/>
          <p:cNvSpPr>
            <a:spLocks/>
          </p:cNvSpPr>
          <p:nvPr/>
        </p:nvSpPr>
        <p:spPr bwMode="auto">
          <a:xfrm>
            <a:off x="1664454" y="4454560"/>
            <a:ext cx="505064" cy="88164"/>
          </a:xfrm>
          <a:custGeom>
            <a:avLst/>
            <a:gdLst>
              <a:gd name="T0" fmla="*/ 2147483647 w 161"/>
              <a:gd name="T1" fmla="*/ 2147483647 h 30"/>
              <a:gd name="T2" fmla="*/ 2147483647 w 161"/>
              <a:gd name="T3" fmla="*/ 2147483647 h 30"/>
              <a:gd name="T4" fmla="*/ 0 w 161"/>
              <a:gd name="T5" fmla="*/ 2147483647 h 30"/>
              <a:gd name="T6" fmla="*/ 2147483647 w 161"/>
              <a:gd name="T7" fmla="*/ 0 h 30"/>
              <a:gd name="T8" fmla="*/ 2147483647 w 161"/>
              <a:gd name="T9" fmla="*/ 2147483647 h 30"/>
              <a:gd name="T10" fmla="*/ 2147483647 w 161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1"/>
              <a:gd name="T19" fmla="*/ 0 h 30"/>
              <a:gd name="T20" fmla="*/ 161 w 161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1" h="30">
                <a:moveTo>
                  <a:pt x="161" y="3"/>
                </a:moveTo>
                <a:lnTo>
                  <a:pt x="2" y="30"/>
                </a:lnTo>
                <a:lnTo>
                  <a:pt x="0" y="28"/>
                </a:lnTo>
                <a:lnTo>
                  <a:pt x="161" y="0"/>
                </a:lnTo>
                <a:lnTo>
                  <a:pt x="161" y="3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0" name="Freeform 1387"/>
          <p:cNvSpPr>
            <a:spLocks/>
          </p:cNvSpPr>
          <p:nvPr/>
        </p:nvSpPr>
        <p:spPr bwMode="auto">
          <a:xfrm>
            <a:off x="1661318" y="4451620"/>
            <a:ext cx="508200" cy="88164"/>
          </a:xfrm>
          <a:custGeom>
            <a:avLst/>
            <a:gdLst>
              <a:gd name="T0" fmla="*/ 2147483647 w 162"/>
              <a:gd name="T1" fmla="*/ 2147483647 h 30"/>
              <a:gd name="T2" fmla="*/ 2147483647 w 162"/>
              <a:gd name="T3" fmla="*/ 2147483647 h 30"/>
              <a:gd name="T4" fmla="*/ 0 w 162"/>
              <a:gd name="T5" fmla="*/ 2147483647 h 30"/>
              <a:gd name="T6" fmla="*/ 2147483647 w 162"/>
              <a:gd name="T7" fmla="*/ 0 h 30"/>
              <a:gd name="T8" fmla="*/ 2147483647 w 162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"/>
              <a:gd name="T16" fmla="*/ 0 h 30"/>
              <a:gd name="T17" fmla="*/ 162 w 162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" h="30">
                <a:moveTo>
                  <a:pt x="162" y="3"/>
                </a:moveTo>
                <a:lnTo>
                  <a:pt x="2" y="30"/>
                </a:lnTo>
                <a:lnTo>
                  <a:pt x="0" y="28"/>
                </a:lnTo>
                <a:lnTo>
                  <a:pt x="162" y="0"/>
                </a:lnTo>
                <a:lnTo>
                  <a:pt x="162" y="3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1" name="Freeform 1388"/>
          <p:cNvSpPr>
            <a:spLocks/>
          </p:cNvSpPr>
          <p:nvPr/>
        </p:nvSpPr>
        <p:spPr bwMode="auto">
          <a:xfrm>
            <a:off x="1658179" y="4448682"/>
            <a:ext cx="511338" cy="88164"/>
          </a:xfrm>
          <a:custGeom>
            <a:avLst/>
            <a:gdLst>
              <a:gd name="T0" fmla="*/ 2147483647 w 163"/>
              <a:gd name="T1" fmla="*/ 2147483647 h 30"/>
              <a:gd name="T2" fmla="*/ 2147483647 w 163"/>
              <a:gd name="T3" fmla="*/ 2147483647 h 30"/>
              <a:gd name="T4" fmla="*/ 0 w 163"/>
              <a:gd name="T5" fmla="*/ 2147483647 h 30"/>
              <a:gd name="T6" fmla="*/ 2147483647 w 163"/>
              <a:gd name="T7" fmla="*/ 0 h 30"/>
              <a:gd name="T8" fmla="*/ 2147483647 w 163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"/>
              <a:gd name="T16" fmla="*/ 0 h 30"/>
              <a:gd name="T17" fmla="*/ 163 w 16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" h="30">
                <a:moveTo>
                  <a:pt x="163" y="2"/>
                </a:moveTo>
                <a:lnTo>
                  <a:pt x="2" y="30"/>
                </a:lnTo>
                <a:lnTo>
                  <a:pt x="0" y="28"/>
                </a:lnTo>
                <a:lnTo>
                  <a:pt x="163" y="0"/>
                </a:lnTo>
                <a:lnTo>
                  <a:pt x="163" y="2"/>
                </a:lnTo>
                <a:close/>
              </a:path>
            </a:pathLst>
          </a:custGeom>
          <a:solidFill>
            <a:srgbClr val="6C6A6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2" name="Freeform 1389"/>
          <p:cNvSpPr>
            <a:spLocks/>
          </p:cNvSpPr>
          <p:nvPr/>
        </p:nvSpPr>
        <p:spPr bwMode="auto">
          <a:xfrm>
            <a:off x="1658179" y="4445743"/>
            <a:ext cx="514474" cy="88164"/>
          </a:xfrm>
          <a:custGeom>
            <a:avLst/>
            <a:gdLst>
              <a:gd name="T0" fmla="*/ 2147483647 w 164"/>
              <a:gd name="T1" fmla="*/ 2147483647 h 30"/>
              <a:gd name="T2" fmla="*/ 2147483647 w 164"/>
              <a:gd name="T3" fmla="*/ 2147483647 h 30"/>
              <a:gd name="T4" fmla="*/ 0 w 164"/>
              <a:gd name="T5" fmla="*/ 2147483647 h 30"/>
              <a:gd name="T6" fmla="*/ 0 w 164"/>
              <a:gd name="T7" fmla="*/ 2147483647 h 30"/>
              <a:gd name="T8" fmla="*/ 2147483647 w 164"/>
              <a:gd name="T9" fmla="*/ 0 h 30"/>
              <a:gd name="T10" fmla="*/ 2147483647 w 164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"/>
              <a:gd name="T19" fmla="*/ 0 h 30"/>
              <a:gd name="T20" fmla="*/ 164 w 164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" h="30">
                <a:moveTo>
                  <a:pt x="163" y="2"/>
                </a:moveTo>
                <a:lnTo>
                  <a:pt x="1" y="30"/>
                </a:lnTo>
                <a:lnTo>
                  <a:pt x="0" y="29"/>
                </a:lnTo>
                <a:lnTo>
                  <a:pt x="0" y="27"/>
                </a:lnTo>
                <a:lnTo>
                  <a:pt x="164" y="0"/>
                </a:lnTo>
                <a:lnTo>
                  <a:pt x="163" y="2"/>
                </a:lnTo>
                <a:close/>
              </a:path>
            </a:pathLst>
          </a:custGeom>
          <a:solidFill>
            <a:srgbClr val="6D6B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3" name="Freeform 1390"/>
          <p:cNvSpPr>
            <a:spLocks/>
          </p:cNvSpPr>
          <p:nvPr/>
        </p:nvSpPr>
        <p:spPr bwMode="auto">
          <a:xfrm>
            <a:off x="1651905" y="4442805"/>
            <a:ext cx="520748" cy="88164"/>
          </a:xfrm>
          <a:custGeom>
            <a:avLst/>
            <a:gdLst>
              <a:gd name="T0" fmla="*/ 2147483647 w 166"/>
              <a:gd name="T1" fmla="*/ 2147483647 h 30"/>
              <a:gd name="T2" fmla="*/ 2147483647 w 166"/>
              <a:gd name="T3" fmla="*/ 2147483647 h 30"/>
              <a:gd name="T4" fmla="*/ 2147483647 w 166"/>
              <a:gd name="T5" fmla="*/ 2147483647 h 30"/>
              <a:gd name="T6" fmla="*/ 0 w 166"/>
              <a:gd name="T7" fmla="*/ 2147483647 h 30"/>
              <a:gd name="T8" fmla="*/ 2147483647 w 166"/>
              <a:gd name="T9" fmla="*/ 0 h 30"/>
              <a:gd name="T10" fmla="*/ 2147483647 w 166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6"/>
              <a:gd name="T19" fmla="*/ 0 h 30"/>
              <a:gd name="T20" fmla="*/ 166 w 166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6" h="30">
                <a:moveTo>
                  <a:pt x="165" y="2"/>
                </a:moveTo>
                <a:lnTo>
                  <a:pt x="2" y="30"/>
                </a:lnTo>
                <a:lnTo>
                  <a:pt x="0" y="27"/>
                </a:lnTo>
                <a:lnTo>
                  <a:pt x="166" y="0"/>
                </a:lnTo>
                <a:lnTo>
                  <a:pt x="165" y="2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4" name="Freeform 1391"/>
          <p:cNvSpPr>
            <a:spLocks/>
          </p:cNvSpPr>
          <p:nvPr/>
        </p:nvSpPr>
        <p:spPr bwMode="auto">
          <a:xfrm>
            <a:off x="1648769" y="4439865"/>
            <a:ext cx="523884" cy="85226"/>
          </a:xfrm>
          <a:custGeom>
            <a:avLst/>
            <a:gdLst>
              <a:gd name="T0" fmla="*/ 2147483647 w 167"/>
              <a:gd name="T1" fmla="*/ 2147483647 h 29"/>
              <a:gd name="T2" fmla="*/ 2147483647 w 167"/>
              <a:gd name="T3" fmla="*/ 2147483647 h 29"/>
              <a:gd name="T4" fmla="*/ 0 w 167"/>
              <a:gd name="T5" fmla="*/ 2147483647 h 29"/>
              <a:gd name="T6" fmla="*/ 2147483647 w 167"/>
              <a:gd name="T7" fmla="*/ 0 h 29"/>
              <a:gd name="T8" fmla="*/ 2147483647 w 167"/>
              <a:gd name="T9" fmla="*/ 2147483647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29"/>
              <a:gd name="T17" fmla="*/ 167 w 167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29">
                <a:moveTo>
                  <a:pt x="167" y="2"/>
                </a:moveTo>
                <a:lnTo>
                  <a:pt x="3" y="29"/>
                </a:lnTo>
                <a:lnTo>
                  <a:pt x="0" y="27"/>
                </a:lnTo>
                <a:lnTo>
                  <a:pt x="167" y="0"/>
                </a:lnTo>
                <a:lnTo>
                  <a:pt x="167" y="2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5" name="Freeform 1392"/>
          <p:cNvSpPr>
            <a:spLocks/>
          </p:cNvSpPr>
          <p:nvPr/>
        </p:nvSpPr>
        <p:spPr bwMode="auto">
          <a:xfrm>
            <a:off x="1648769" y="4431050"/>
            <a:ext cx="523884" cy="91102"/>
          </a:xfrm>
          <a:custGeom>
            <a:avLst/>
            <a:gdLst>
              <a:gd name="T0" fmla="*/ 2147483647 w 167"/>
              <a:gd name="T1" fmla="*/ 2147483647 h 31"/>
              <a:gd name="T2" fmla="*/ 2147483647 w 167"/>
              <a:gd name="T3" fmla="*/ 2147483647 h 31"/>
              <a:gd name="T4" fmla="*/ 0 w 167"/>
              <a:gd name="T5" fmla="*/ 2147483647 h 31"/>
              <a:gd name="T6" fmla="*/ 2147483647 w 167"/>
              <a:gd name="T7" fmla="*/ 0 h 31"/>
              <a:gd name="T8" fmla="*/ 2147483647 w 167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31"/>
              <a:gd name="T17" fmla="*/ 167 w 167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31">
                <a:moveTo>
                  <a:pt x="167" y="4"/>
                </a:moveTo>
                <a:lnTo>
                  <a:pt x="1" y="31"/>
                </a:lnTo>
                <a:lnTo>
                  <a:pt x="0" y="29"/>
                </a:lnTo>
                <a:lnTo>
                  <a:pt x="167" y="0"/>
                </a:lnTo>
                <a:lnTo>
                  <a:pt x="167" y="4"/>
                </a:lnTo>
                <a:close/>
              </a:path>
            </a:pathLst>
          </a:custGeom>
          <a:solidFill>
            <a:srgbClr val="6E6C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6" name="Freeform 1393"/>
          <p:cNvSpPr>
            <a:spLocks/>
          </p:cNvSpPr>
          <p:nvPr/>
        </p:nvSpPr>
        <p:spPr bwMode="auto">
          <a:xfrm>
            <a:off x="1645631" y="4428110"/>
            <a:ext cx="527022" cy="91104"/>
          </a:xfrm>
          <a:custGeom>
            <a:avLst/>
            <a:gdLst>
              <a:gd name="T0" fmla="*/ 2147483647 w 168"/>
              <a:gd name="T1" fmla="*/ 2147483647 h 31"/>
              <a:gd name="T2" fmla="*/ 2147483647 w 168"/>
              <a:gd name="T3" fmla="*/ 2147483647 h 31"/>
              <a:gd name="T4" fmla="*/ 0 w 168"/>
              <a:gd name="T5" fmla="*/ 2147483647 h 31"/>
              <a:gd name="T6" fmla="*/ 2147483647 w 168"/>
              <a:gd name="T7" fmla="*/ 0 h 31"/>
              <a:gd name="T8" fmla="*/ 2147483647 w 168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31"/>
              <a:gd name="T17" fmla="*/ 168 w 168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31">
                <a:moveTo>
                  <a:pt x="168" y="4"/>
                </a:moveTo>
                <a:lnTo>
                  <a:pt x="1" y="31"/>
                </a:lnTo>
                <a:lnTo>
                  <a:pt x="0" y="29"/>
                </a:lnTo>
                <a:lnTo>
                  <a:pt x="168" y="0"/>
                </a:lnTo>
                <a:lnTo>
                  <a:pt x="168" y="4"/>
                </a:lnTo>
                <a:close/>
              </a:path>
            </a:pathLst>
          </a:custGeom>
          <a:solidFill>
            <a:srgbClr val="6F6D6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7" name="Freeform 1394"/>
          <p:cNvSpPr>
            <a:spLocks/>
          </p:cNvSpPr>
          <p:nvPr/>
        </p:nvSpPr>
        <p:spPr bwMode="auto">
          <a:xfrm>
            <a:off x="1642495" y="4425172"/>
            <a:ext cx="533296" cy="91102"/>
          </a:xfrm>
          <a:custGeom>
            <a:avLst/>
            <a:gdLst>
              <a:gd name="T0" fmla="*/ 2147483647 w 170"/>
              <a:gd name="T1" fmla="*/ 2147483647 h 31"/>
              <a:gd name="T2" fmla="*/ 2147483647 w 170"/>
              <a:gd name="T3" fmla="*/ 2147483647 h 31"/>
              <a:gd name="T4" fmla="*/ 0 w 170"/>
              <a:gd name="T5" fmla="*/ 2147483647 h 31"/>
              <a:gd name="T6" fmla="*/ 2147483647 w 170"/>
              <a:gd name="T7" fmla="*/ 0 h 31"/>
              <a:gd name="T8" fmla="*/ 2147483647 w 170"/>
              <a:gd name="T9" fmla="*/ 0 h 31"/>
              <a:gd name="T10" fmla="*/ 2147483647 w 170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"/>
              <a:gd name="T19" fmla="*/ 0 h 31"/>
              <a:gd name="T20" fmla="*/ 170 w 170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" h="31">
                <a:moveTo>
                  <a:pt x="169" y="2"/>
                </a:moveTo>
                <a:lnTo>
                  <a:pt x="2" y="31"/>
                </a:lnTo>
                <a:lnTo>
                  <a:pt x="0" y="29"/>
                </a:lnTo>
                <a:lnTo>
                  <a:pt x="170" y="0"/>
                </a:lnTo>
                <a:lnTo>
                  <a:pt x="169" y="2"/>
                </a:lnTo>
                <a:close/>
              </a:path>
            </a:pathLst>
          </a:custGeom>
          <a:solidFill>
            <a:srgbClr val="706E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8" name="Freeform 1395"/>
          <p:cNvSpPr>
            <a:spLocks/>
          </p:cNvSpPr>
          <p:nvPr/>
        </p:nvSpPr>
        <p:spPr bwMode="auto">
          <a:xfrm>
            <a:off x="1642495" y="4422232"/>
            <a:ext cx="533296" cy="91104"/>
          </a:xfrm>
          <a:custGeom>
            <a:avLst/>
            <a:gdLst>
              <a:gd name="T0" fmla="*/ 2147483647 w 170"/>
              <a:gd name="T1" fmla="*/ 2147483647 h 31"/>
              <a:gd name="T2" fmla="*/ 2147483647 w 170"/>
              <a:gd name="T3" fmla="*/ 2147483647 h 31"/>
              <a:gd name="T4" fmla="*/ 0 w 170"/>
              <a:gd name="T5" fmla="*/ 2147483647 h 31"/>
              <a:gd name="T6" fmla="*/ 2147483647 w 170"/>
              <a:gd name="T7" fmla="*/ 0 h 31"/>
              <a:gd name="T8" fmla="*/ 2147483647 w 170"/>
              <a:gd name="T9" fmla="*/ 2147483647 h 31"/>
              <a:gd name="T10" fmla="*/ 2147483647 w 170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"/>
              <a:gd name="T19" fmla="*/ 0 h 31"/>
              <a:gd name="T20" fmla="*/ 170 w 170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" h="31">
                <a:moveTo>
                  <a:pt x="169" y="2"/>
                </a:moveTo>
                <a:lnTo>
                  <a:pt x="1" y="31"/>
                </a:lnTo>
                <a:lnTo>
                  <a:pt x="0" y="29"/>
                </a:lnTo>
                <a:lnTo>
                  <a:pt x="170" y="0"/>
                </a:lnTo>
                <a:lnTo>
                  <a:pt x="170" y="1"/>
                </a:lnTo>
                <a:lnTo>
                  <a:pt x="169" y="2"/>
                </a:lnTo>
                <a:close/>
              </a:path>
            </a:pathLst>
          </a:custGeom>
          <a:solidFill>
            <a:srgbClr val="706E6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09" name="Freeform 1396"/>
          <p:cNvSpPr>
            <a:spLocks/>
          </p:cNvSpPr>
          <p:nvPr/>
        </p:nvSpPr>
        <p:spPr bwMode="auto">
          <a:xfrm>
            <a:off x="1639357" y="4419294"/>
            <a:ext cx="536434" cy="91102"/>
          </a:xfrm>
          <a:custGeom>
            <a:avLst/>
            <a:gdLst>
              <a:gd name="T0" fmla="*/ 2147483647 w 171"/>
              <a:gd name="T1" fmla="*/ 2147483647 h 31"/>
              <a:gd name="T2" fmla="*/ 2147483647 w 171"/>
              <a:gd name="T3" fmla="*/ 2147483647 h 31"/>
              <a:gd name="T4" fmla="*/ 0 w 171"/>
              <a:gd name="T5" fmla="*/ 2147483647 h 31"/>
              <a:gd name="T6" fmla="*/ 2147483647 w 171"/>
              <a:gd name="T7" fmla="*/ 0 h 31"/>
              <a:gd name="T8" fmla="*/ 2147483647 w 171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1"/>
              <a:gd name="T17" fmla="*/ 171 w 17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1">
                <a:moveTo>
                  <a:pt x="171" y="2"/>
                </a:moveTo>
                <a:lnTo>
                  <a:pt x="1" y="31"/>
                </a:lnTo>
                <a:lnTo>
                  <a:pt x="0" y="28"/>
                </a:lnTo>
                <a:lnTo>
                  <a:pt x="171" y="0"/>
                </a:lnTo>
                <a:lnTo>
                  <a:pt x="171" y="2"/>
                </a:lnTo>
                <a:close/>
              </a:path>
            </a:pathLst>
          </a:custGeom>
          <a:solidFill>
            <a:srgbClr val="706E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0" name="Freeform 1397"/>
          <p:cNvSpPr>
            <a:spLocks/>
          </p:cNvSpPr>
          <p:nvPr/>
        </p:nvSpPr>
        <p:spPr bwMode="auto">
          <a:xfrm>
            <a:off x="1636221" y="4416355"/>
            <a:ext cx="539570" cy="91104"/>
          </a:xfrm>
          <a:custGeom>
            <a:avLst/>
            <a:gdLst>
              <a:gd name="T0" fmla="*/ 2147483647 w 172"/>
              <a:gd name="T1" fmla="*/ 2147483647 h 31"/>
              <a:gd name="T2" fmla="*/ 2147483647 w 172"/>
              <a:gd name="T3" fmla="*/ 2147483647 h 31"/>
              <a:gd name="T4" fmla="*/ 0 w 172"/>
              <a:gd name="T5" fmla="*/ 2147483647 h 31"/>
              <a:gd name="T6" fmla="*/ 2147483647 w 172"/>
              <a:gd name="T7" fmla="*/ 0 h 31"/>
              <a:gd name="T8" fmla="*/ 2147483647 w 172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31"/>
              <a:gd name="T17" fmla="*/ 172 w 172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31">
                <a:moveTo>
                  <a:pt x="172" y="2"/>
                </a:moveTo>
                <a:lnTo>
                  <a:pt x="2" y="31"/>
                </a:lnTo>
                <a:lnTo>
                  <a:pt x="0" y="28"/>
                </a:lnTo>
                <a:lnTo>
                  <a:pt x="172" y="0"/>
                </a:lnTo>
                <a:lnTo>
                  <a:pt x="172" y="2"/>
                </a:lnTo>
                <a:close/>
              </a:path>
            </a:pathLst>
          </a:custGeom>
          <a:solidFill>
            <a:srgbClr val="716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1" name="Freeform 1398"/>
          <p:cNvSpPr>
            <a:spLocks/>
          </p:cNvSpPr>
          <p:nvPr/>
        </p:nvSpPr>
        <p:spPr bwMode="auto">
          <a:xfrm>
            <a:off x="1636221" y="4413417"/>
            <a:ext cx="539570" cy="88164"/>
          </a:xfrm>
          <a:custGeom>
            <a:avLst/>
            <a:gdLst>
              <a:gd name="T0" fmla="*/ 2147483647 w 172"/>
              <a:gd name="T1" fmla="*/ 2147483647 h 30"/>
              <a:gd name="T2" fmla="*/ 2147483647 w 172"/>
              <a:gd name="T3" fmla="*/ 2147483647 h 30"/>
              <a:gd name="T4" fmla="*/ 0 w 172"/>
              <a:gd name="T5" fmla="*/ 2147483647 h 30"/>
              <a:gd name="T6" fmla="*/ 0 w 172"/>
              <a:gd name="T7" fmla="*/ 2147483647 h 30"/>
              <a:gd name="T8" fmla="*/ 2147483647 w 172"/>
              <a:gd name="T9" fmla="*/ 0 h 30"/>
              <a:gd name="T10" fmla="*/ 2147483647 w 172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2"/>
              <a:gd name="T19" fmla="*/ 0 h 30"/>
              <a:gd name="T20" fmla="*/ 172 w 172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2" h="30">
                <a:moveTo>
                  <a:pt x="172" y="2"/>
                </a:moveTo>
                <a:lnTo>
                  <a:pt x="1" y="30"/>
                </a:lnTo>
                <a:lnTo>
                  <a:pt x="0" y="28"/>
                </a:lnTo>
                <a:lnTo>
                  <a:pt x="172" y="0"/>
                </a:lnTo>
                <a:lnTo>
                  <a:pt x="172" y="2"/>
                </a:lnTo>
                <a:close/>
              </a:path>
            </a:pathLst>
          </a:custGeom>
          <a:solidFill>
            <a:srgbClr val="716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2" name="Freeform 1399"/>
          <p:cNvSpPr>
            <a:spLocks/>
          </p:cNvSpPr>
          <p:nvPr/>
        </p:nvSpPr>
        <p:spPr bwMode="auto">
          <a:xfrm>
            <a:off x="1633083" y="4407539"/>
            <a:ext cx="542708" cy="91102"/>
          </a:xfrm>
          <a:custGeom>
            <a:avLst/>
            <a:gdLst>
              <a:gd name="T0" fmla="*/ 2147483647 w 173"/>
              <a:gd name="T1" fmla="*/ 2147483647 h 31"/>
              <a:gd name="T2" fmla="*/ 2147483647 w 173"/>
              <a:gd name="T3" fmla="*/ 2147483647 h 31"/>
              <a:gd name="T4" fmla="*/ 2147483647 w 173"/>
              <a:gd name="T5" fmla="*/ 2147483647 h 31"/>
              <a:gd name="T6" fmla="*/ 0 w 173"/>
              <a:gd name="T7" fmla="*/ 2147483647 h 31"/>
              <a:gd name="T8" fmla="*/ 2147483647 w 173"/>
              <a:gd name="T9" fmla="*/ 0 h 31"/>
              <a:gd name="T10" fmla="*/ 2147483647 w 173"/>
              <a:gd name="T11" fmla="*/ 2147483647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3"/>
              <a:gd name="T19" fmla="*/ 0 h 31"/>
              <a:gd name="T20" fmla="*/ 173 w 173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3" h="31">
                <a:moveTo>
                  <a:pt x="173" y="3"/>
                </a:moveTo>
                <a:lnTo>
                  <a:pt x="1" y="31"/>
                </a:lnTo>
                <a:lnTo>
                  <a:pt x="1" y="30"/>
                </a:lnTo>
                <a:lnTo>
                  <a:pt x="0" y="29"/>
                </a:lnTo>
                <a:lnTo>
                  <a:pt x="173" y="0"/>
                </a:lnTo>
                <a:lnTo>
                  <a:pt x="173" y="3"/>
                </a:lnTo>
                <a:close/>
              </a:path>
            </a:pathLst>
          </a:custGeom>
          <a:solidFill>
            <a:srgbClr val="72706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3" name="Freeform 1400"/>
          <p:cNvSpPr>
            <a:spLocks/>
          </p:cNvSpPr>
          <p:nvPr/>
        </p:nvSpPr>
        <p:spPr bwMode="auto">
          <a:xfrm>
            <a:off x="1626809" y="4404599"/>
            <a:ext cx="548982" cy="91104"/>
          </a:xfrm>
          <a:custGeom>
            <a:avLst/>
            <a:gdLst>
              <a:gd name="T0" fmla="*/ 2147483647 w 175"/>
              <a:gd name="T1" fmla="*/ 2147483647 h 31"/>
              <a:gd name="T2" fmla="*/ 2147483647 w 175"/>
              <a:gd name="T3" fmla="*/ 2147483647 h 31"/>
              <a:gd name="T4" fmla="*/ 0 w 175"/>
              <a:gd name="T5" fmla="*/ 2147483647 h 31"/>
              <a:gd name="T6" fmla="*/ 2147483647 w 175"/>
              <a:gd name="T7" fmla="*/ 0 h 31"/>
              <a:gd name="T8" fmla="*/ 2147483647 w 175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1"/>
              <a:gd name="T17" fmla="*/ 175 w 175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1">
                <a:moveTo>
                  <a:pt x="175" y="3"/>
                </a:moveTo>
                <a:lnTo>
                  <a:pt x="3" y="31"/>
                </a:lnTo>
                <a:lnTo>
                  <a:pt x="0" y="29"/>
                </a:lnTo>
                <a:lnTo>
                  <a:pt x="175" y="0"/>
                </a:lnTo>
                <a:lnTo>
                  <a:pt x="175" y="3"/>
                </a:lnTo>
                <a:close/>
              </a:path>
            </a:pathLst>
          </a:custGeom>
          <a:solidFill>
            <a:srgbClr val="72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4" name="Freeform 1401"/>
          <p:cNvSpPr>
            <a:spLocks/>
          </p:cNvSpPr>
          <p:nvPr/>
        </p:nvSpPr>
        <p:spPr bwMode="auto">
          <a:xfrm>
            <a:off x="1626809" y="4398722"/>
            <a:ext cx="548982" cy="94042"/>
          </a:xfrm>
          <a:custGeom>
            <a:avLst/>
            <a:gdLst>
              <a:gd name="T0" fmla="*/ 2147483647 w 175"/>
              <a:gd name="T1" fmla="*/ 2147483647 h 32"/>
              <a:gd name="T2" fmla="*/ 2147483647 w 175"/>
              <a:gd name="T3" fmla="*/ 2147483647 h 32"/>
              <a:gd name="T4" fmla="*/ 0 w 175"/>
              <a:gd name="T5" fmla="*/ 2147483647 h 32"/>
              <a:gd name="T6" fmla="*/ 2147483647 w 175"/>
              <a:gd name="T7" fmla="*/ 0 h 32"/>
              <a:gd name="T8" fmla="*/ 2147483647 w 175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32"/>
              <a:gd name="T17" fmla="*/ 175 w 175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32">
                <a:moveTo>
                  <a:pt x="175" y="3"/>
                </a:moveTo>
                <a:lnTo>
                  <a:pt x="2" y="32"/>
                </a:lnTo>
                <a:lnTo>
                  <a:pt x="0" y="30"/>
                </a:lnTo>
                <a:lnTo>
                  <a:pt x="175" y="0"/>
                </a:lnTo>
                <a:lnTo>
                  <a:pt x="175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5" name="Freeform 1402"/>
          <p:cNvSpPr>
            <a:spLocks/>
          </p:cNvSpPr>
          <p:nvPr/>
        </p:nvSpPr>
        <p:spPr bwMode="auto">
          <a:xfrm>
            <a:off x="1623673" y="4395784"/>
            <a:ext cx="552118" cy="94042"/>
          </a:xfrm>
          <a:custGeom>
            <a:avLst/>
            <a:gdLst>
              <a:gd name="T0" fmla="*/ 2147483647 w 176"/>
              <a:gd name="T1" fmla="*/ 2147483647 h 32"/>
              <a:gd name="T2" fmla="*/ 2147483647 w 176"/>
              <a:gd name="T3" fmla="*/ 2147483647 h 32"/>
              <a:gd name="T4" fmla="*/ 0 w 176"/>
              <a:gd name="T5" fmla="*/ 2147483647 h 32"/>
              <a:gd name="T6" fmla="*/ 2147483647 w 176"/>
              <a:gd name="T7" fmla="*/ 0 h 32"/>
              <a:gd name="T8" fmla="*/ 2147483647 w 176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32"/>
              <a:gd name="T17" fmla="*/ 176 w 176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32">
                <a:moveTo>
                  <a:pt x="176" y="3"/>
                </a:moveTo>
                <a:lnTo>
                  <a:pt x="1" y="32"/>
                </a:lnTo>
                <a:lnTo>
                  <a:pt x="0" y="30"/>
                </a:lnTo>
                <a:lnTo>
                  <a:pt x="176" y="0"/>
                </a:lnTo>
                <a:lnTo>
                  <a:pt x="176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6" name="Freeform 1403"/>
          <p:cNvSpPr>
            <a:spLocks/>
          </p:cNvSpPr>
          <p:nvPr/>
        </p:nvSpPr>
        <p:spPr bwMode="auto">
          <a:xfrm>
            <a:off x="1623673" y="4392844"/>
            <a:ext cx="555254" cy="94042"/>
          </a:xfrm>
          <a:custGeom>
            <a:avLst/>
            <a:gdLst>
              <a:gd name="T0" fmla="*/ 2147483647 w 177"/>
              <a:gd name="T1" fmla="*/ 2147483647 h 32"/>
              <a:gd name="T2" fmla="*/ 2147483647 w 177"/>
              <a:gd name="T3" fmla="*/ 2147483647 h 32"/>
              <a:gd name="T4" fmla="*/ 0 w 177"/>
              <a:gd name="T5" fmla="*/ 2147483647 h 32"/>
              <a:gd name="T6" fmla="*/ 2147483647 w 177"/>
              <a:gd name="T7" fmla="*/ 0 h 32"/>
              <a:gd name="T8" fmla="*/ 2147483647 w 177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32"/>
              <a:gd name="T17" fmla="*/ 177 w 177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32">
                <a:moveTo>
                  <a:pt x="176" y="2"/>
                </a:moveTo>
                <a:lnTo>
                  <a:pt x="1" y="32"/>
                </a:lnTo>
                <a:lnTo>
                  <a:pt x="0" y="29"/>
                </a:lnTo>
                <a:lnTo>
                  <a:pt x="177" y="0"/>
                </a:lnTo>
                <a:lnTo>
                  <a:pt x="176" y="2"/>
                </a:lnTo>
                <a:close/>
              </a:path>
            </a:pathLst>
          </a:custGeom>
          <a:solidFill>
            <a:srgbClr val="7472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7" name="Freeform 1404"/>
          <p:cNvSpPr>
            <a:spLocks/>
          </p:cNvSpPr>
          <p:nvPr/>
        </p:nvSpPr>
        <p:spPr bwMode="auto">
          <a:xfrm>
            <a:off x="1620535" y="4389906"/>
            <a:ext cx="558393" cy="94042"/>
          </a:xfrm>
          <a:custGeom>
            <a:avLst/>
            <a:gdLst>
              <a:gd name="T0" fmla="*/ 2147483647 w 178"/>
              <a:gd name="T1" fmla="*/ 2147483647 h 32"/>
              <a:gd name="T2" fmla="*/ 2147483647 w 178"/>
              <a:gd name="T3" fmla="*/ 2147483647 h 32"/>
              <a:gd name="T4" fmla="*/ 0 w 178"/>
              <a:gd name="T5" fmla="*/ 2147483647 h 32"/>
              <a:gd name="T6" fmla="*/ 2147483647 w 178"/>
              <a:gd name="T7" fmla="*/ 0 h 32"/>
              <a:gd name="T8" fmla="*/ 2147483647 w 178"/>
              <a:gd name="T9" fmla="*/ 0 h 32"/>
              <a:gd name="T10" fmla="*/ 2147483647 w 178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8"/>
              <a:gd name="T19" fmla="*/ 0 h 32"/>
              <a:gd name="T20" fmla="*/ 178 w 178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8" h="32">
                <a:moveTo>
                  <a:pt x="177" y="2"/>
                </a:moveTo>
                <a:lnTo>
                  <a:pt x="1" y="32"/>
                </a:lnTo>
                <a:lnTo>
                  <a:pt x="0" y="29"/>
                </a:lnTo>
                <a:lnTo>
                  <a:pt x="178" y="0"/>
                </a:lnTo>
                <a:lnTo>
                  <a:pt x="177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8" name="Freeform 1405"/>
          <p:cNvSpPr>
            <a:spLocks/>
          </p:cNvSpPr>
          <p:nvPr/>
        </p:nvSpPr>
        <p:spPr bwMode="auto">
          <a:xfrm>
            <a:off x="1617399" y="4384029"/>
            <a:ext cx="561529" cy="94042"/>
          </a:xfrm>
          <a:custGeom>
            <a:avLst/>
            <a:gdLst>
              <a:gd name="T0" fmla="*/ 2147483647 w 179"/>
              <a:gd name="T1" fmla="*/ 2147483647 h 32"/>
              <a:gd name="T2" fmla="*/ 2147483647 w 179"/>
              <a:gd name="T3" fmla="*/ 2147483647 h 32"/>
              <a:gd name="T4" fmla="*/ 0 w 179"/>
              <a:gd name="T5" fmla="*/ 2147483647 h 32"/>
              <a:gd name="T6" fmla="*/ 2147483647 w 179"/>
              <a:gd name="T7" fmla="*/ 0 h 32"/>
              <a:gd name="T8" fmla="*/ 2147483647 w 179"/>
              <a:gd name="T9" fmla="*/ 2147483647 h 32"/>
              <a:gd name="T10" fmla="*/ 2147483647 w 179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"/>
              <a:gd name="T19" fmla="*/ 0 h 32"/>
              <a:gd name="T20" fmla="*/ 179 w 179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" h="32">
                <a:moveTo>
                  <a:pt x="179" y="3"/>
                </a:moveTo>
                <a:lnTo>
                  <a:pt x="2" y="32"/>
                </a:lnTo>
                <a:lnTo>
                  <a:pt x="0" y="30"/>
                </a:lnTo>
                <a:lnTo>
                  <a:pt x="179" y="0"/>
                </a:lnTo>
                <a:lnTo>
                  <a:pt x="179" y="2"/>
                </a:lnTo>
                <a:lnTo>
                  <a:pt x="179" y="3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19" name="Freeform 1406"/>
          <p:cNvSpPr>
            <a:spLocks/>
          </p:cNvSpPr>
          <p:nvPr/>
        </p:nvSpPr>
        <p:spPr bwMode="auto">
          <a:xfrm>
            <a:off x="1617399" y="4381089"/>
            <a:ext cx="561529" cy="94042"/>
          </a:xfrm>
          <a:custGeom>
            <a:avLst/>
            <a:gdLst>
              <a:gd name="T0" fmla="*/ 2147483647 w 179"/>
              <a:gd name="T1" fmla="*/ 2147483647 h 32"/>
              <a:gd name="T2" fmla="*/ 2147483647 w 179"/>
              <a:gd name="T3" fmla="*/ 2147483647 h 32"/>
              <a:gd name="T4" fmla="*/ 0 w 179"/>
              <a:gd name="T5" fmla="*/ 2147483647 h 32"/>
              <a:gd name="T6" fmla="*/ 2147483647 w 179"/>
              <a:gd name="T7" fmla="*/ 0 h 32"/>
              <a:gd name="T8" fmla="*/ 2147483647 w 179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"/>
              <a:gd name="T16" fmla="*/ 0 h 32"/>
              <a:gd name="T17" fmla="*/ 179 w 17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" h="32">
                <a:moveTo>
                  <a:pt x="179" y="3"/>
                </a:moveTo>
                <a:lnTo>
                  <a:pt x="1" y="32"/>
                </a:lnTo>
                <a:lnTo>
                  <a:pt x="0" y="30"/>
                </a:lnTo>
                <a:lnTo>
                  <a:pt x="179" y="0"/>
                </a:lnTo>
                <a:lnTo>
                  <a:pt x="179" y="3"/>
                </a:lnTo>
                <a:close/>
              </a:path>
            </a:pathLst>
          </a:custGeom>
          <a:solidFill>
            <a:srgbClr val="75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0" name="Freeform 1407"/>
          <p:cNvSpPr>
            <a:spLocks/>
          </p:cNvSpPr>
          <p:nvPr/>
        </p:nvSpPr>
        <p:spPr bwMode="auto">
          <a:xfrm>
            <a:off x="1614261" y="4378151"/>
            <a:ext cx="564667" cy="94042"/>
          </a:xfrm>
          <a:custGeom>
            <a:avLst/>
            <a:gdLst>
              <a:gd name="T0" fmla="*/ 2147483647 w 180"/>
              <a:gd name="T1" fmla="*/ 2147483647 h 32"/>
              <a:gd name="T2" fmla="*/ 2147483647 w 180"/>
              <a:gd name="T3" fmla="*/ 2147483647 h 32"/>
              <a:gd name="T4" fmla="*/ 0 w 180"/>
              <a:gd name="T5" fmla="*/ 2147483647 h 32"/>
              <a:gd name="T6" fmla="*/ 2147483647 w 180"/>
              <a:gd name="T7" fmla="*/ 0 h 32"/>
              <a:gd name="T8" fmla="*/ 2147483647 w 18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"/>
              <a:gd name="T16" fmla="*/ 0 h 32"/>
              <a:gd name="T17" fmla="*/ 180 w 18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" h="32">
                <a:moveTo>
                  <a:pt x="180" y="2"/>
                </a:moveTo>
                <a:lnTo>
                  <a:pt x="1" y="32"/>
                </a:lnTo>
                <a:lnTo>
                  <a:pt x="0" y="30"/>
                </a:lnTo>
                <a:lnTo>
                  <a:pt x="180" y="0"/>
                </a:lnTo>
                <a:lnTo>
                  <a:pt x="180" y="2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1" name="Freeform 1408"/>
          <p:cNvSpPr>
            <a:spLocks/>
          </p:cNvSpPr>
          <p:nvPr/>
        </p:nvSpPr>
        <p:spPr bwMode="auto">
          <a:xfrm>
            <a:off x="1614261" y="4375211"/>
            <a:ext cx="564667" cy="94042"/>
          </a:xfrm>
          <a:custGeom>
            <a:avLst/>
            <a:gdLst>
              <a:gd name="T0" fmla="*/ 2147483647 w 180"/>
              <a:gd name="T1" fmla="*/ 2147483647 h 32"/>
              <a:gd name="T2" fmla="*/ 2147483647 w 180"/>
              <a:gd name="T3" fmla="*/ 2147483647 h 32"/>
              <a:gd name="T4" fmla="*/ 0 w 180"/>
              <a:gd name="T5" fmla="*/ 2147483647 h 32"/>
              <a:gd name="T6" fmla="*/ 0 w 180"/>
              <a:gd name="T7" fmla="*/ 2147483647 h 32"/>
              <a:gd name="T8" fmla="*/ 2147483647 w 180"/>
              <a:gd name="T9" fmla="*/ 0 h 32"/>
              <a:gd name="T10" fmla="*/ 2147483647 w 180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32"/>
              <a:gd name="T20" fmla="*/ 180 w 180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32">
                <a:moveTo>
                  <a:pt x="180" y="2"/>
                </a:moveTo>
                <a:lnTo>
                  <a:pt x="1" y="32"/>
                </a:lnTo>
                <a:lnTo>
                  <a:pt x="0" y="30"/>
                </a:lnTo>
                <a:lnTo>
                  <a:pt x="180" y="0"/>
                </a:lnTo>
                <a:lnTo>
                  <a:pt x="180" y="2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2" name="Freeform 1409"/>
          <p:cNvSpPr>
            <a:spLocks/>
          </p:cNvSpPr>
          <p:nvPr/>
        </p:nvSpPr>
        <p:spPr bwMode="auto">
          <a:xfrm>
            <a:off x="1611125" y="4372273"/>
            <a:ext cx="567803" cy="94042"/>
          </a:xfrm>
          <a:custGeom>
            <a:avLst/>
            <a:gdLst>
              <a:gd name="T0" fmla="*/ 2147483647 w 181"/>
              <a:gd name="T1" fmla="*/ 2147483647 h 32"/>
              <a:gd name="T2" fmla="*/ 2147483647 w 181"/>
              <a:gd name="T3" fmla="*/ 2147483647 h 32"/>
              <a:gd name="T4" fmla="*/ 2147483647 w 181"/>
              <a:gd name="T5" fmla="*/ 2147483647 h 32"/>
              <a:gd name="T6" fmla="*/ 0 w 181"/>
              <a:gd name="T7" fmla="*/ 2147483647 h 32"/>
              <a:gd name="T8" fmla="*/ 2147483647 w 181"/>
              <a:gd name="T9" fmla="*/ 0 h 32"/>
              <a:gd name="T10" fmla="*/ 2147483647 w 181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32"/>
              <a:gd name="T20" fmla="*/ 181 w 181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32">
                <a:moveTo>
                  <a:pt x="181" y="2"/>
                </a:moveTo>
                <a:lnTo>
                  <a:pt x="1" y="32"/>
                </a:lnTo>
                <a:lnTo>
                  <a:pt x="1" y="31"/>
                </a:lnTo>
                <a:lnTo>
                  <a:pt x="0" y="30"/>
                </a:lnTo>
                <a:lnTo>
                  <a:pt x="181" y="0"/>
                </a:lnTo>
                <a:lnTo>
                  <a:pt x="181" y="2"/>
                </a:lnTo>
                <a:close/>
              </a:path>
            </a:pathLst>
          </a:custGeom>
          <a:solidFill>
            <a:srgbClr val="7775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3" name="Freeform 1410"/>
          <p:cNvSpPr>
            <a:spLocks/>
          </p:cNvSpPr>
          <p:nvPr/>
        </p:nvSpPr>
        <p:spPr bwMode="auto">
          <a:xfrm>
            <a:off x="1611125" y="4369334"/>
            <a:ext cx="567803" cy="94042"/>
          </a:xfrm>
          <a:custGeom>
            <a:avLst/>
            <a:gdLst>
              <a:gd name="T0" fmla="*/ 2147483647 w 181"/>
              <a:gd name="T1" fmla="*/ 2147483647 h 32"/>
              <a:gd name="T2" fmla="*/ 2147483647 w 181"/>
              <a:gd name="T3" fmla="*/ 2147483647 h 32"/>
              <a:gd name="T4" fmla="*/ 0 w 181"/>
              <a:gd name="T5" fmla="*/ 2147483647 h 32"/>
              <a:gd name="T6" fmla="*/ 2147483647 w 181"/>
              <a:gd name="T7" fmla="*/ 0 h 32"/>
              <a:gd name="T8" fmla="*/ 2147483647 w 181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32"/>
              <a:gd name="T17" fmla="*/ 181 w 181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32">
                <a:moveTo>
                  <a:pt x="181" y="2"/>
                </a:moveTo>
                <a:lnTo>
                  <a:pt x="1" y="32"/>
                </a:lnTo>
                <a:lnTo>
                  <a:pt x="0" y="29"/>
                </a:lnTo>
                <a:lnTo>
                  <a:pt x="181" y="0"/>
                </a:lnTo>
                <a:lnTo>
                  <a:pt x="181" y="2"/>
                </a:lnTo>
                <a:close/>
              </a:path>
            </a:pathLst>
          </a:custGeom>
          <a:solidFill>
            <a:srgbClr val="7776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4" name="Freeform 1411"/>
          <p:cNvSpPr>
            <a:spLocks/>
          </p:cNvSpPr>
          <p:nvPr/>
        </p:nvSpPr>
        <p:spPr bwMode="auto">
          <a:xfrm>
            <a:off x="1607987" y="4366396"/>
            <a:ext cx="570941" cy="94042"/>
          </a:xfrm>
          <a:custGeom>
            <a:avLst/>
            <a:gdLst>
              <a:gd name="T0" fmla="*/ 2147483647 w 182"/>
              <a:gd name="T1" fmla="*/ 2147483647 h 32"/>
              <a:gd name="T2" fmla="*/ 2147483647 w 182"/>
              <a:gd name="T3" fmla="*/ 2147483647 h 32"/>
              <a:gd name="T4" fmla="*/ 0 w 182"/>
              <a:gd name="T5" fmla="*/ 2147483647 h 32"/>
              <a:gd name="T6" fmla="*/ 2147483647 w 182"/>
              <a:gd name="T7" fmla="*/ 0 h 32"/>
              <a:gd name="T8" fmla="*/ 2147483647 w 182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32"/>
              <a:gd name="T17" fmla="*/ 182 w 18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32">
                <a:moveTo>
                  <a:pt x="182" y="2"/>
                </a:moveTo>
                <a:lnTo>
                  <a:pt x="1" y="32"/>
                </a:lnTo>
                <a:lnTo>
                  <a:pt x="0" y="29"/>
                </a:lnTo>
                <a:lnTo>
                  <a:pt x="182" y="0"/>
                </a:lnTo>
                <a:lnTo>
                  <a:pt x="182" y="2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5" name="Freeform 1412"/>
          <p:cNvSpPr>
            <a:spLocks/>
          </p:cNvSpPr>
          <p:nvPr/>
        </p:nvSpPr>
        <p:spPr bwMode="auto">
          <a:xfrm>
            <a:off x="1601713" y="4357578"/>
            <a:ext cx="577215" cy="96982"/>
          </a:xfrm>
          <a:custGeom>
            <a:avLst/>
            <a:gdLst>
              <a:gd name="T0" fmla="*/ 2147483647 w 184"/>
              <a:gd name="T1" fmla="*/ 2147483647 h 33"/>
              <a:gd name="T2" fmla="*/ 2147483647 w 184"/>
              <a:gd name="T3" fmla="*/ 2147483647 h 33"/>
              <a:gd name="T4" fmla="*/ 0 w 184"/>
              <a:gd name="T5" fmla="*/ 2147483647 h 33"/>
              <a:gd name="T6" fmla="*/ 2147483647 w 184"/>
              <a:gd name="T7" fmla="*/ 0 h 33"/>
              <a:gd name="T8" fmla="*/ 2147483647 w 184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33"/>
              <a:gd name="T17" fmla="*/ 184 w 18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33">
                <a:moveTo>
                  <a:pt x="184" y="4"/>
                </a:moveTo>
                <a:lnTo>
                  <a:pt x="3" y="33"/>
                </a:lnTo>
                <a:lnTo>
                  <a:pt x="0" y="31"/>
                </a:lnTo>
                <a:lnTo>
                  <a:pt x="184" y="0"/>
                </a:lnTo>
                <a:lnTo>
                  <a:pt x="184" y="4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6" name="Freeform 1413"/>
          <p:cNvSpPr>
            <a:spLocks/>
          </p:cNvSpPr>
          <p:nvPr/>
        </p:nvSpPr>
        <p:spPr bwMode="auto">
          <a:xfrm>
            <a:off x="1601713" y="4354641"/>
            <a:ext cx="577215" cy="96980"/>
          </a:xfrm>
          <a:custGeom>
            <a:avLst/>
            <a:gdLst>
              <a:gd name="T0" fmla="*/ 2147483647 w 184"/>
              <a:gd name="T1" fmla="*/ 2147483647 h 33"/>
              <a:gd name="T2" fmla="*/ 2147483647 w 184"/>
              <a:gd name="T3" fmla="*/ 2147483647 h 33"/>
              <a:gd name="T4" fmla="*/ 0 w 184"/>
              <a:gd name="T5" fmla="*/ 2147483647 h 33"/>
              <a:gd name="T6" fmla="*/ 2147483647 w 184"/>
              <a:gd name="T7" fmla="*/ 0 h 33"/>
              <a:gd name="T8" fmla="*/ 2147483647 w 184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33"/>
              <a:gd name="T17" fmla="*/ 184 w 18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33">
                <a:moveTo>
                  <a:pt x="184" y="4"/>
                </a:moveTo>
                <a:lnTo>
                  <a:pt x="2" y="33"/>
                </a:lnTo>
                <a:lnTo>
                  <a:pt x="0" y="31"/>
                </a:lnTo>
                <a:lnTo>
                  <a:pt x="184" y="0"/>
                </a:lnTo>
                <a:lnTo>
                  <a:pt x="184" y="4"/>
                </a:lnTo>
                <a:close/>
              </a:path>
            </a:pathLst>
          </a:custGeom>
          <a:solidFill>
            <a:srgbClr val="7977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7" name="Freeform 1414"/>
          <p:cNvSpPr>
            <a:spLocks/>
          </p:cNvSpPr>
          <p:nvPr/>
        </p:nvSpPr>
        <p:spPr bwMode="auto">
          <a:xfrm>
            <a:off x="1598577" y="4351701"/>
            <a:ext cx="580351" cy="96982"/>
          </a:xfrm>
          <a:custGeom>
            <a:avLst/>
            <a:gdLst>
              <a:gd name="T0" fmla="*/ 2147483647 w 185"/>
              <a:gd name="T1" fmla="*/ 2147483647 h 33"/>
              <a:gd name="T2" fmla="*/ 2147483647 w 185"/>
              <a:gd name="T3" fmla="*/ 2147483647 h 33"/>
              <a:gd name="T4" fmla="*/ 0 w 185"/>
              <a:gd name="T5" fmla="*/ 2147483647 h 33"/>
              <a:gd name="T6" fmla="*/ 2147483647 w 185"/>
              <a:gd name="T7" fmla="*/ 0 h 33"/>
              <a:gd name="T8" fmla="*/ 2147483647 w 185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"/>
              <a:gd name="T16" fmla="*/ 0 h 33"/>
              <a:gd name="T17" fmla="*/ 185 w 185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" h="33">
                <a:moveTo>
                  <a:pt x="185" y="2"/>
                </a:moveTo>
                <a:lnTo>
                  <a:pt x="1" y="33"/>
                </a:lnTo>
                <a:lnTo>
                  <a:pt x="0" y="31"/>
                </a:lnTo>
                <a:lnTo>
                  <a:pt x="185" y="0"/>
                </a:lnTo>
                <a:lnTo>
                  <a:pt x="185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8" name="Freeform 1415"/>
          <p:cNvSpPr>
            <a:spLocks/>
          </p:cNvSpPr>
          <p:nvPr/>
        </p:nvSpPr>
        <p:spPr bwMode="auto">
          <a:xfrm>
            <a:off x="1598577" y="4348763"/>
            <a:ext cx="580351" cy="96980"/>
          </a:xfrm>
          <a:custGeom>
            <a:avLst/>
            <a:gdLst>
              <a:gd name="T0" fmla="*/ 2147483647 w 185"/>
              <a:gd name="T1" fmla="*/ 2147483647 h 33"/>
              <a:gd name="T2" fmla="*/ 2147483647 w 185"/>
              <a:gd name="T3" fmla="*/ 2147483647 h 33"/>
              <a:gd name="T4" fmla="*/ 0 w 185"/>
              <a:gd name="T5" fmla="*/ 2147483647 h 33"/>
              <a:gd name="T6" fmla="*/ 2147483647 w 185"/>
              <a:gd name="T7" fmla="*/ 0 h 33"/>
              <a:gd name="T8" fmla="*/ 2147483647 w 185"/>
              <a:gd name="T9" fmla="*/ 2147483647 h 33"/>
              <a:gd name="T10" fmla="*/ 2147483647 w 185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5"/>
              <a:gd name="T19" fmla="*/ 0 h 33"/>
              <a:gd name="T20" fmla="*/ 185 w 185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5" h="33">
                <a:moveTo>
                  <a:pt x="185" y="2"/>
                </a:moveTo>
                <a:lnTo>
                  <a:pt x="1" y="33"/>
                </a:lnTo>
                <a:lnTo>
                  <a:pt x="0" y="31"/>
                </a:lnTo>
                <a:lnTo>
                  <a:pt x="185" y="0"/>
                </a:lnTo>
                <a:lnTo>
                  <a:pt x="185" y="1"/>
                </a:lnTo>
                <a:lnTo>
                  <a:pt x="185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29" name="Freeform 1416"/>
          <p:cNvSpPr>
            <a:spLocks/>
          </p:cNvSpPr>
          <p:nvPr/>
        </p:nvSpPr>
        <p:spPr bwMode="auto">
          <a:xfrm>
            <a:off x="1595439" y="4345823"/>
            <a:ext cx="583489" cy="96982"/>
          </a:xfrm>
          <a:custGeom>
            <a:avLst/>
            <a:gdLst>
              <a:gd name="T0" fmla="*/ 2147483647 w 186"/>
              <a:gd name="T1" fmla="*/ 2147483647 h 33"/>
              <a:gd name="T2" fmla="*/ 2147483647 w 186"/>
              <a:gd name="T3" fmla="*/ 2147483647 h 33"/>
              <a:gd name="T4" fmla="*/ 0 w 186"/>
              <a:gd name="T5" fmla="*/ 2147483647 h 33"/>
              <a:gd name="T6" fmla="*/ 2147483647 w 186"/>
              <a:gd name="T7" fmla="*/ 0 h 33"/>
              <a:gd name="T8" fmla="*/ 2147483647 w 186"/>
              <a:gd name="T9" fmla="*/ 2147483647 h 33"/>
              <a:gd name="T10" fmla="*/ 2147483647 w 186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6"/>
              <a:gd name="T19" fmla="*/ 0 h 33"/>
              <a:gd name="T20" fmla="*/ 186 w 186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" h="33">
                <a:moveTo>
                  <a:pt x="186" y="2"/>
                </a:moveTo>
                <a:lnTo>
                  <a:pt x="1" y="33"/>
                </a:lnTo>
                <a:lnTo>
                  <a:pt x="0" y="31"/>
                </a:lnTo>
                <a:lnTo>
                  <a:pt x="186" y="0"/>
                </a:lnTo>
                <a:lnTo>
                  <a:pt x="186" y="2"/>
                </a:lnTo>
                <a:close/>
              </a:path>
            </a:pathLst>
          </a:custGeom>
          <a:solidFill>
            <a:srgbClr val="7A78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2" name="Group 1618"/>
          <p:cNvGrpSpPr>
            <a:grpSpLocks/>
          </p:cNvGrpSpPr>
          <p:nvPr/>
        </p:nvGrpSpPr>
        <p:grpSpPr bwMode="auto">
          <a:xfrm>
            <a:off x="1532698" y="3860920"/>
            <a:ext cx="646230" cy="699437"/>
            <a:chOff x="909" y="1226"/>
            <a:chExt cx="206" cy="238"/>
          </a:xfrm>
        </p:grpSpPr>
        <p:sp>
          <p:nvSpPr>
            <p:cNvPr id="6746" name="Freeform 1418"/>
            <p:cNvSpPr>
              <a:spLocks/>
            </p:cNvSpPr>
            <p:nvPr/>
          </p:nvSpPr>
          <p:spPr bwMode="auto">
            <a:xfrm>
              <a:off x="929" y="1390"/>
              <a:ext cx="186" cy="33"/>
            </a:xfrm>
            <a:custGeom>
              <a:avLst/>
              <a:gdLst>
                <a:gd name="T0" fmla="*/ 186 w 186"/>
                <a:gd name="T1" fmla="*/ 2 h 33"/>
                <a:gd name="T2" fmla="*/ 1 w 186"/>
                <a:gd name="T3" fmla="*/ 33 h 33"/>
                <a:gd name="T4" fmla="*/ 0 w 186"/>
                <a:gd name="T5" fmla="*/ 30 h 33"/>
                <a:gd name="T6" fmla="*/ 186 w 186"/>
                <a:gd name="T7" fmla="*/ 0 h 33"/>
                <a:gd name="T8" fmla="*/ 186 w 186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3"/>
                <a:gd name="T17" fmla="*/ 186 w 18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3">
                  <a:moveTo>
                    <a:pt x="186" y="2"/>
                  </a:moveTo>
                  <a:lnTo>
                    <a:pt x="1" y="33"/>
                  </a:lnTo>
                  <a:lnTo>
                    <a:pt x="0" y="30"/>
                  </a:lnTo>
                  <a:lnTo>
                    <a:pt x="186" y="0"/>
                  </a:lnTo>
                  <a:lnTo>
                    <a:pt x="186" y="2"/>
                  </a:lnTo>
                  <a:close/>
                </a:path>
              </a:pathLst>
            </a:custGeom>
            <a:solidFill>
              <a:srgbClr val="7B7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7" name="Freeform 1419"/>
            <p:cNvSpPr>
              <a:spLocks/>
            </p:cNvSpPr>
            <p:nvPr/>
          </p:nvSpPr>
          <p:spPr bwMode="auto">
            <a:xfrm>
              <a:off x="928" y="1388"/>
              <a:ext cx="187" cy="34"/>
            </a:xfrm>
            <a:custGeom>
              <a:avLst/>
              <a:gdLst>
                <a:gd name="T0" fmla="*/ 187 w 187"/>
                <a:gd name="T1" fmla="*/ 3 h 34"/>
                <a:gd name="T2" fmla="*/ 1 w 187"/>
                <a:gd name="T3" fmla="*/ 34 h 34"/>
                <a:gd name="T4" fmla="*/ 0 w 187"/>
                <a:gd name="T5" fmla="*/ 31 h 34"/>
                <a:gd name="T6" fmla="*/ 187 w 187"/>
                <a:gd name="T7" fmla="*/ 0 h 34"/>
                <a:gd name="T8" fmla="*/ 187 w 187"/>
                <a:gd name="T9" fmla="*/ 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4"/>
                <a:gd name="T17" fmla="*/ 187 w 18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4">
                  <a:moveTo>
                    <a:pt x="187" y="3"/>
                  </a:moveTo>
                  <a:lnTo>
                    <a:pt x="1" y="34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3"/>
                  </a:lnTo>
                  <a:close/>
                </a:path>
              </a:pathLst>
            </a:custGeom>
            <a:solidFill>
              <a:srgbClr val="7B7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8" name="Freeform 1420"/>
            <p:cNvSpPr>
              <a:spLocks/>
            </p:cNvSpPr>
            <p:nvPr/>
          </p:nvSpPr>
          <p:spPr bwMode="auto">
            <a:xfrm>
              <a:off x="928" y="1387"/>
              <a:ext cx="187" cy="33"/>
            </a:xfrm>
            <a:custGeom>
              <a:avLst/>
              <a:gdLst>
                <a:gd name="T0" fmla="*/ 187 w 187"/>
                <a:gd name="T1" fmla="*/ 3 h 33"/>
                <a:gd name="T2" fmla="*/ 1 w 187"/>
                <a:gd name="T3" fmla="*/ 33 h 33"/>
                <a:gd name="T4" fmla="*/ 0 w 187"/>
                <a:gd name="T5" fmla="*/ 31 h 33"/>
                <a:gd name="T6" fmla="*/ 0 w 187"/>
                <a:gd name="T7" fmla="*/ 31 h 33"/>
                <a:gd name="T8" fmla="*/ 187 w 187"/>
                <a:gd name="T9" fmla="*/ 0 h 33"/>
                <a:gd name="T10" fmla="*/ 187 w 187"/>
                <a:gd name="T11" fmla="*/ 3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3"/>
                <a:gd name="T20" fmla="*/ 187 w 18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3">
                  <a:moveTo>
                    <a:pt x="187" y="3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3"/>
                  </a:lnTo>
                  <a:close/>
                </a:path>
              </a:pathLst>
            </a:custGeom>
            <a:solidFill>
              <a:srgbClr val="7B7A7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49" name="Freeform 1421"/>
            <p:cNvSpPr>
              <a:spLocks/>
            </p:cNvSpPr>
            <p:nvPr/>
          </p:nvSpPr>
          <p:spPr bwMode="auto">
            <a:xfrm>
              <a:off x="928" y="1386"/>
              <a:ext cx="187" cy="33"/>
            </a:xfrm>
            <a:custGeom>
              <a:avLst/>
              <a:gdLst>
                <a:gd name="T0" fmla="*/ 187 w 187"/>
                <a:gd name="T1" fmla="*/ 2 h 33"/>
                <a:gd name="T2" fmla="*/ 0 w 187"/>
                <a:gd name="T3" fmla="*/ 33 h 33"/>
                <a:gd name="T4" fmla="*/ 0 w 187"/>
                <a:gd name="T5" fmla="*/ 32 h 33"/>
                <a:gd name="T6" fmla="*/ 0 w 187"/>
                <a:gd name="T7" fmla="*/ 31 h 33"/>
                <a:gd name="T8" fmla="*/ 186 w 187"/>
                <a:gd name="T9" fmla="*/ 0 h 33"/>
                <a:gd name="T10" fmla="*/ 187 w 187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3"/>
                <a:gd name="T20" fmla="*/ 187 w 18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3">
                  <a:moveTo>
                    <a:pt x="187" y="2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86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7C7B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0" name="Freeform 1422"/>
            <p:cNvSpPr>
              <a:spLocks/>
            </p:cNvSpPr>
            <p:nvPr/>
          </p:nvSpPr>
          <p:spPr bwMode="auto">
            <a:xfrm>
              <a:off x="927" y="1385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1 h 33"/>
                <a:gd name="T6" fmla="*/ 187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D7B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1" name="Freeform 1423"/>
            <p:cNvSpPr>
              <a:spLocks/>
            </p:cNvSpPr>
            <p:nvPr/>
          </p:nvSpPr>
          <p:spPr bwMode="auto">
            <a:xfrm>
              <a:off x="927" y="1384"/>
              <a:ext cx="187" cy="33"/>
            </a:xfrm>
            <a:custGeom>
              <a:avLst/>
              <a:gdLst>
                <a:gd name="T0" fmla="*/ 187 w 187"/>
                <a:gd name="T1" fmla="*/ 2 h 33"/>
                <a:gd name="T2" fmla="*/ 1 w 187"/>
                <a:gd name="T3" fmla="*/ 33 h 33"/>
                <a:gd name="T4" fmla="*/ 0 w 187"/>
                <a:gd name="T5" fmla="*/ 31 h 33"/>
                <a:gd name="T6" fmla="*/ 187 w 187"/>
                <a:gd name="T7" fmla="*/ 0 h 33"/>
                <a:gd name="T8" fmla="*/ 187 w 187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3"/>
                <a:gd name="T17" fmla="*/ 187 w 187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3">
                  <a:moveTo>
                    <a:pt x="187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7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7D7B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2" name="Freeform 1424"/>
            <p:cNvSpPr>
              <a:spLocks/>
            </p:cNvSpPr>
            <p:nvPr/>
          </p:nvSpPr>
          <p:spPr bwMode="auto">
            <a:xfrm>
              <a:off x="926" y="1383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1 h 33"/>
                <a:gd name="T6" fmla="*/ 188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1"/>
                  </a:lnTo>
                  <a:lnTo>
                    <a:pt x="188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D7C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3" name="Freeform 1425"/>
            <p:cNvSpPr>
              <a:spLocks/>
            </p:cNvSpPr>
            <p:nvPr/>
          </p:nvSpPr>
          <p:spPr bwMode="auto">
            <a:xfrm>
              <a:off x="926" y="1382"/>
              <a:ext cx="188" cy="33"/>
            </a:xfrm>
            <a:custGeom>
              <a:avLst/>
              <a:gdLst>
                <a:gd name="T0" fmla="*/ 188 w 188"/>
                <a:gd name="T1" fmla="*/ 2 h 33"/>
                <a:gd name="T2" fmla="*/ 1 w 188"/>
                <a:gd name="T3" fmla="*/ 33 h 33"/>
                <a:gd name="T4" fmla="*/ 0 w 188"/>
                <a:gd name="T5" fmla="*/ 30 h 33"/>
                <a:gd name="T6" fmla="*/ 188 w 188"/>
                <a:gd name="T7" fmla="*/ 0 h 33"/>
                <a:gd name="T8" fmla="*/ 188 w 188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3"/>
                <a:gd name="T17" fmla="*/ 188 w 18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3">
                  <a:moveTo>
                    <a:pt x="188" y="2"/>
                  </a:moveTo>
                  <a:lnTo>
                    <a:pt x="1" y="33"/>
                  </a:lnTo>
                  <a:lnTo>
                    <a:pt x="0" y="30"/>
                  </a:lnTo>
                  <a:lnTo>
                    <a:pt x="188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7E7D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4" name="Freeform 1426"/>
            <p:cNvSpPr>
              <a:spLocks/>
            </p:cNvSpPr>
            <p:nvPr/>
          </p:nvSpPr>
          <p:spPr bwMode="auto">
            <a:xfrm>
              <a:off x="925" y="1379"/>
              <a:ext cx="189" cy="35"/>
            </a:xfrm>
            <a:custGeom>
              <a:avLst/>
              <a:gdLst>
                <a:gd name="T0" fmla="*/ 189 w 189"/>
                <a:gd name="T1" fmla="*/ 4 h 35"/>
                <a:gd name="T2" fmla="*/ 1 w 189"/>
                <a:gd name="T3" fmla="*/ 35 h 35"/>
                <a:gd name="T4" fmla="*/ 0 w 189"/>
                <a:gd name="T5" fmla="*/ 32 h 35"/>
                <a:gd name="T6" fmla="*/ 189 w 189"/>
                <a:gd name="T7" fmla="*/ 0 h 35"/>
                <a:gd name="T8" fmla="*/ 189 w 189"/>
                <a:gd name="T9" fmla="*/ 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5"/>
                <a:gd name="T17" fmla="*/ 189 w 18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5">
                  <a:moveTo>
                    <a:pt x="189" y="4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4"/>
                  </a:lnTo>
                  <a:close/>
                </a:path>
              </a:pathLst>
            </a:custGeom>
            <a:solidFill>
              <a:srgbClr val="7E7D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5" name="Freeform 1427"/>
            <p:cNvSpPr>
              <a:spLocks/>
            </p:cNvSpPr>
            <p:nvPr/>
          </p:nvSpPr>
          <p:spPr bwMode="auto">
            <a:xfrm>
              <a:off x="925" y="1378"/>
              <a:ext cx="189" cy="34"/>
            </a:xfrm>
            <a:custGeom>
              <a:avLst/>
              <a:gdLst>
                <a:gd name="T0" fmla="*/ 189 w 189"/>
                <a:gd name="T1" fmla="*/ 4 h 34"/>
                <a:gd name="T2" fmla="*/ 1 w 189"/>
                <a:gd name="T3" fmla="*/ 34 h 34"/>
                <a:gd name="T4" fmla="*/ 0 w 189"/>
                <a:gd name="T5" fmla="*/ 32 h 34"/>
                <a:gd name="T6" fmla="*/ 189 w 189"/>
                <a:gd name="T7" fmla="*/ 0 h 34"/>
                <a:gd name="T8" fmla="*/ 189 w 189"/>
                <a:gd name="T9" fmla="*/ 1 h 34"/>
                <a:gd name="T10" fmla="*/ 189 w 189"/>
                <a:gd name="T11" fmla="*/ 4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9"/>
                <a:gd name="T19" fmla="*/ 0 h 34"/>
                <a:gd name="T20" fmla="*/ 189 w 189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9" h="34">
                  <a:moveTo>
                    <a:pt x="189" y="4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1"/>
                  </a:lnTo>
                  <a:lnTo>
                    <a:pt x="189" y="4"/>
                  </a:lnTo>
                  <a:close/>
                </a:path>
              </a:pathLst>
            </a:custGeom>
            <a:solidFill>
              <a:srgbClr val="7F7D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6" name="Freeform 1428"/>
            <p:cNvSpPr>
              <a:spLocks/>
            </p:cNvSpPr>
            <p:nvPr/>
          </p:nvSpPr>
          <p:spPr bwMode="auto">
            <a:xfrm>
              <a:off x="923" y="1377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2 w 191"/>
                <a:gd name="T3" fmla="*/ 34 h 34"/>
                <a:gd name="T4" fmla="*/ 0 w 191"/>
                <a:gd name="T5" fmla="*/ 32 h 34"/>
                <a:gd name="T6" fmla="*/ 191 w 191"/>
                <a:gd name="T7" fmla="*/ 0 h 34"/>
                <a:gd name="T8" fmla="*/ 191 w 191"/>
                <a:gd name="T9" fmla="*/ 2 h 34"/>
                <a:gd name="T10" fmla="*/ 191 w 191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34"/>
                <a:gd name="T20" fmla="*/ 191 w 191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34">
                  <a:moveTo>
                    <a:pt x="191" y="2"/>
                  </a:moveTo>
                  <a:lnTo>
                    <a:pt x="2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7F7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7" name="Freeform 1429"/>
            <p:cNvSpPr>
              <a:spLocks/>
            </p:cNvSpPr>
            <p:nvPr/>
          </p:nvSpPr>
          <p:spPr bwMode="auto">
            <a:xfrm>
              <a:off x="923" y="1376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2 w 191"/>
                <a:gd name="T3" fmla="*/ 34 h 34"/>
                <a:gd name="T4" fmla="*/ 0 w 191"/>
                <a:gd name="T5" fmla="*/ 32 h 34"/>
                <a:gd name="T6" fmla="*/ 191 w 191"/>
                <a:gd name="T7" fmla="*/ 0 h 34"/>
                <a:gd name="T8" fmla="*/ 191 w 19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34"/>
                <a:gd name="T17" fmla="*/ 191 w 19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34">
                  <a:moveTo>
                    <a:pt x="191" y="2"/>
                  </a:moveTo>
                  <a:lnTo>
                    <a:pt x="2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7F7E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8" name="Freeform 1430"/>
            <p:cNvSpPr>
              <a:spLocks/>
            </p:cNvSpPr>
            <p:nvPr/>
          </p:nvSpPr>
          <p:spPr bwMode="auto">
            <a:xfrm>
              <a:off x="923" y="1375"/>
              <a:ext cx="191" cy="34"/>
            </a:xfrm>
            <a:custGeom>
              <a:avLst/>
              <a:gdLst>
                <a:gd name="T0" fmla="*/ 191 w 191"/>
                <a:gd name="T1" fmla="*/ 2 h 34"/>
                <a:gd name="T2" fmla="*/ 0 w 191"/>
                <a:gd name="T3" fmla="*/ 34 h 34"/>
                <a:gd name="T4" fmla="*/ 0 w 191"/>
                <a:gd name="T5" fmla="*/ 32 h 34"/>
                <a:gd name="T6" fmla="*/ 190 w 191"/>
                <a:gd name="T7" fmla="*/ 0 h 34"/>
                <a:gd name="T8" fmla="*/ 191 w 19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34"/>
                <a:gd name="T17" fmla="*/ 191 w 191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34">
                  <a:moveTo>
                    <a:pt x="191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1" y="2"/>
                  </a:lnTo>
                  <a:close/>
                </a:path>
              </a:pathLst>
            </a:custGeom>
            <a:solidFill>
              <a:srgbClr val="807F7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59" name="Freeform 1431"/>
            <p:cNvSpPr>
              <a:spLocks/>
            </p:cNvSpPr>
            <p:nvPr/>
          </p:nvSpPr>
          <p:spPr bwMode="auto">
            <a:xfrm>
              <a:off x="922" y="1374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1 w 192"/>
                <a:gd name="T3" fmla="*/ 34 h 34"/>
                <a:gd name="T4" fmla="*/ 0 w 192"/>
                <a:gd name="T5" fmla="*/ 32 h 34"/>
                <a:gd name="T6" fmla="*/ 191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0" name="Freeform 1432"/>
            <p:cNvSpPr>
              <a:spLocks/>
            </p:cNvSpPr>
            <p:nvPr/>
          </p:nvSpPr>
          <p:spPr bwMode="auto">
            <a:xfrm>
              <a:off x="922" y="1372"/>
              <a:ext cx="191" cy="35"/>
            </a:xfrm>
            <a:custGeom>
              <a:avLst/>
              <a:gdLst>
                <a:gd name="T0" fmla="*/ 191 w 191"/>
                <a:gd name="T1" fmla="*/ 3 h 35"/>
                <a:gd name="T2" fmla="*/ 1 w 191"/>
                <a:gd name="T3" fmla="*/ 35 h 35"/>
                <a:gd name="T4" fmla="*/ 0 w 191"/>
                <a:gd name="T5" fmla="*/ 34 h 35"/>
                <a:gd name="T6" fmla="*/ 0 w 191"/>
                <a:gd name="T7" fmla="*/ 32 h 35"/>
                <a:gd name="T8" fmla="*/ 191 w 191"/>
                <a:gd name="T9" fmla="*/ 0 h 35"/>
                <a:gd name="T10" fmla="*/ 191 w 191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35"/>
                <a:gd name="T20" fmla="*/ 191 w 191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35">
                  <a:moveTo>
                    <a:pt x="191" y="3"/>
                  </a:move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1" y="3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1" name="Freeform 1433"/>
            <p:cNvSpPr>
              <a:spLocks/>
            </p:cNvSpPr>
            <p:nvPr/>
          </p:nvSpPr>
          <p:spPr bwMode="auto">
            <a:xfrm>
              <a:off x="921" y="1371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1 w 192"/>
                <a:gd name="T3" fmla="*/ 35 h 35"/>
                <a:gd name="T4" fmla="*/ 0 w 192"/>
                <a:gd name="T5" fmla="*/ 32 h 35"/>
                <a:gd name="T6" fmla="*/ 192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82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2" name="Freeform 1434"/>
            <p:cNvSpPr>
              <a:spLocks/>
            </p:cNvSpPr>
            <p:nvPr/>
          </p:nvSpPr>
          <p:spPr bwMode="auto">
            <a:xfrm>
              <a:off x="921" y="1370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1 w 192"/>
                <a:gd name="T3" fmla="*/ 34 h 34"/>
                <a:gd name="T4" fmla="*/ 0 w 192"/>
                <a:gd name="T5" fmla="*/ 32 h 34"/>
                <a:gd name="T6" fmla="*/ 192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281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3" name="Freeform 1435"/>
            <p:cNvSpPr>
              <a:spLocks/>
            </p:cNvSpPr>
            <p:nvPr/>
          </p:nvSpPr>
          <p:spPr bwMode="auto">
            <a:xfrm>
              <a:off x="921" y="1369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0 w 192"/>
                <a:gd name="T3" fmla="*/ 34 h 34"/>
                <a:gd name="T4" fmla="*/ 0 w 192"/>
                <a:gd name="T5" fmla="*/ 32 h 34"/>
                <a:gd name="T6" fmla="*/ 192 w 192"/>
                <a:gd name="T7" fmla="*/ 0 h 34"/>
                <a:gd name="T8" fmla="*/ 192 w 192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4"/>
                <a:gd name="T17" fmla="*/ 192 w 19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4">
                  <a:moveTo>
                    <a:pt x="192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83828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4" name="Freeform 1436"/>
            <p:cNvSpPr>
              <a:spLocks/>
            </p:cNvSpPr>
            <p:nvPr/>
          </p:nvSpPr>
          <p:spPr bwMode="auto">
            <a:xfrm>
              <a:off x="920" y="1368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1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3828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5" name="Freeform 1437"/>
            <p:cNvSpPr>
              <a:spLocks/>
            </p:cNvSpPr>
            <p:nvPr/>
          </p:nvSpPr>
          <p:spPr bwMode="auto">
            <a:xfrm>
              <a:off x="920" y="1367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1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4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6" name="Freeform 1438"/>
            <p:cNvSpPr>
              <a:spLocks/>
            </p:cNvSpPr>
            <p:nvPr/>
          </p:nvSpPr>
          <p:spPr bwMode="auto">
            <a:xfrm>
              <a:off x="920" y="1366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2 h 34"/>
                <a:gd name="T6" fmla="*/ 192 w 193"/>
                <a:gd name="T7" fmla="*/ 0 h 34"/>
                <a:gd name="T8" fmla="*/ 192 w 193"/>
                <a:gd name="T9" fmla="*/ 0 h 34"/>
                <a:gd name="T10" fmla="*/ 193 w 193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3"/>
                <a:gd name="T19" fmla="*/ 0 h 34"/>
                <a:gd name="T20" fmla="*/ 193 w 19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7" name="Freeform 1439"/>
            <p:cNvSpPr>
              <a:spLocks/>
            </p:cNvSpPr>
            <p:nvPr/>
          </p:nvSpPr>
          <p:spPr bwMode="auto">
            <a:xfrm>
              <a:off x="919" y="1364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3 w 194"/>
                <a:gd name="T9" fmla="*/ 2 h 35"/>
                <a:gd name="T10" fmla="*/ 194 w 194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5"/>
                <a:gd name="T20" fmla="*/ 194 w 19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8" name="Freeform 1440"/>
            <p:cNvSpPr>
              <a:spLocks/>
            </p:cNvSpPr>
            <p:nvPr/>
          </p:nvSpPr>
          <p:spPr bwMode="auto">
            <a:xfrm>
              <a:off x="919" y="1363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1 w 193"/>
                <a:gd name="T3" fmla="*/ 35 h 35"/>
                <a:gd name="T4" fmla="*/ 0 w 193"/>
                <a:gd name="T5" fmla="*/ 32 h 35"/>
                <a:gd name="T6" fmla="*/ 193 w 193"/>
                <a:gd name="T7" fmla="*/ 0 h 35"/>
                <a:gd name="T8" fmla="*/ 193 w 193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8584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69" name="Freeform 1441"/>
            <p:cNvSpPr>
              <a:spLocks/>
            </p:cNvSpPr>
            <p:nvPr/>
          </p:nvSpPr>
          <p:spPr bwMode="auto">
            <a:xfrm>
              <a:off x="918" y="1362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684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0" name="Freeform 1442"/>
            <p:cNvSpPr>
              <a:spLocks/>
            </p:cNvSpPr>
            <p:nvPr/>
          </p:nvSpPr>
          <p:spPr bwMode="auto">
            <a:xfrm>
              <a:off x="918" y="1361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684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1" name="Freeform 1443"/>
            <p:cNvSpPr>
              <a:spLocks/>
            </p:cNvSpPr>
            <p:nvPr/>
          </p:nvSpPr>
          <p:spPr bwMode="auto">
            <a:xfrm>
              <a:off x="918" y="1359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0 w 194"/>
                <a:gd name="T3" fmla="*/ 35 h 35"/>
                <a:gd name="T4" fmla="*/ 0 w 194"/>
                <a:gd name="T5" fmla="*/ 33 h 35"/>
                <a:gd name="T6" fmla="*/ 0 w 194"/>
                <a:gd name="T7" fmla="*/ 33 h 35"/>
                <a:gd name="T8" fmla="*/ 193 w 194"/>
                <a:gd name="T9" fmla="*/ 0 h 35"/>
                <a:gd name="T10" fmla="*/ 194 w 194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5"/>
                <a:gd name="T20" fmla="*/ 194 w 19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5">
                  <a:moveTo>
                    <a:pt x="194" y="3"/>
                  </a:moveTo>
                  <a:lnTo>
                    <a:pt x="0" y="35"/>
                  </a:lnTo>
                  <a:lnTo>
                    <a:pt x="0" y="33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685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2" name="Freeform 1444"/>
            <p:cNvSpPr>
              <a:spLocks/>
            </p:cNvSpPr>
            <p:nvPr/>
          </p:nvSpPr>
          <p:spPr bwMode="auto">
            <a:xfrm>
              <a:off x="917" y="1358"/>
              <a:ext cx="195" cy="35"/>
            </a:xfrm>
            <a:custGeom>
              <a:avLst/>
              <a:gdLst>
                <a:gd name="T0" fmla="*/ 195 w 195"/>
                <a:gd name="T1" fmla="*/ 3 h 35"/>
                <a:gd name="T2" fmla="*/ 1 w 195"/>
                <a:gd name="T3" fmla="*/ 35 h 35"/>
                <a:gd name="T4" fmla="*/ 1 w 195"/>
                <a:gd name="T5" fmla="*/ 34 h 35"/>
                <a:gd name="T6" fmla="*/ 0 w 195"/>
                <a:gd name="T7" fmla="*/ 33 h 35"/>
                <a:gd name="T8" fmla="*/ 194 w 195"/>
                <a:gd name="T9" fmla="*/ 0 h 35"/>
                <a:gd name="T10" fmla="*/ 195 w 195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5"/>
                <a:gd name="T20" fmla="*/ 195 w 19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5">
                  <a:moveTo>
                    <a:pt x="195" y="3"/>
                  </a:moveTo>
                  <a:lnTo>
                    <a:pt x="1" y="35"/>
                  </a:lnTo>
                  <a:lnTo>
                    <a:pt x="1" y="34"/>
                  </a:lnTo>
                  <a:lnTo>
                    <a:pt x="0" y="33"/>
                  </a:lnTo>
                  <a:lnTo>
                    <a:pt x="194" y="0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8786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3" name="Freeform 1445"/>
            <p:cNvSpPr>
              <a:spLocks/>
            </p:cNvSpPr>
            <p:nvPr/>
          </p:nvSpPr>
          <p:spPr bwMode="auto">
            <a:xfrm>
              <a:off x="917" y="1356"/>
              <a:ext cx="194" cy="36"/>
            </a:xfrm>
            <a:custGeom>
              <a:avLst/>
              <a:gdLst>
                <a:gd name="T0" fmla="*/ 194 w 194"/>
                <a:gd name="T1" fmla="*/ 3 h 36"/>
                <a:gd name="T2" fmla="*/ 1 w 194"/>
                <a:gd name="T3" fmla="*/ 36 h 36"/>
                <a:gd name="T4" fmla="*/ 0 w 194"/>
                <a:gd name="T5" fmla="*/ 34 h 36"/>
                <a:gd name="T6" fmla="*/ 194 w 194"/>
                <a:gd name="T7" fmla="*/ 0 h 36"/>
                <a:gd name="T8" fmla="*/ 194 w 194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3"/>
                  </a:moveTo>
                  <a:lnTo>
                    <a:pt x="1" y="36"/>
                  </a:lnTo>
                  <a:lnTo>
                    <a:pt x="0" y="34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887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4" name="Freeform 1446"/>
            <p:cNvSpPr>
              <a:spLocks/>
            </p:cNvSpPr>
            <p:nvPr/>
          </p:nvSpPr>
          <p:spPr bwMode="auto">
            <a:xfrm>
              <a:off x="917" y="1355"/>
              <a:ext cx="194" cy="36"/>
            </a:xfrm>
            <a:custGeom>
              <a:avLst/>
              <a:gdLst>
                <a:gd name="T0" fmla="*/ 194 w 194"/>
                <a:gd name="T1" fmla="*/ 3 h 36"/>
                <a:gd name="T2" fmla="*/ 0 w 194"/>
                <a:gd name="T3" fmla="*/ 36 h 36"/>
                <a:gd name="T4" fmla="*/ 0 w 194"/>
                <a:gd name="T5" fmla="*/ 33 h 36"/>
                <a:gd name="T6" fmla="*/ 194 w 194"/>
                <a:gd name="T7" fmla="*/ 0 h 36"/>
                <a:gd name="T8" fmla="*/ 194 w 194"/>
                <a:gd name="T9" fmla="*/ 3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3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887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5" name="Freeform 1447"/>
            <p:cNvSpPr>
              <a:spLocks/>
            </p:cNvSpPr>
            <p:nvPr/>
          </p:nvSpPr>
          <p:spPr bwMode="auto">
            <a:xfrm>
              <a:off x="917" y="1354"/>
              <a:ext cx="194" cy="36"/>
            </a:xfrm>
            <a:custGeom>
              <a:avLst/>
              <a:gdLst>
                <a:gd name="T0" fmla="*/ 194 w 194"/>
                <a:gd name="T1" fmla="*/ 2 h 36"/>
                <a:gd name="T2" fmla="*/ 0 w 194"/>
                <a:gd name="T3" fmla="*/ 36 h 36"/>
                <a:gd name="T4" fmla="*/ 0 w 194"/>
                <a:gd name="T5" fmla="*/ 33 h 36"/>
                <a:gd name="T6" fmla="*/ 193 w 194"/>
                <a:gd name="T7" fmla="*/ 0 h 36"/>
                <a:gd name="T8" fmla="*/ 194 w 194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6"/>
                <a:gd name="T17" fmla="*/ 194 w 19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6">
                  <a:moveTo>
                    <a:pt x="194" y="2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887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6" name="Freeform 1448"/>
            <p:cNvSpPr>
              <a:spLocks/>
            </p:cNvSpPr>
            <p:nvPr/>
          </p:nvSpPr>
          <p:spPr bwMode="auto">
            <a:xfrm>
              <a:off x="915" y="1353"/>
              <a:ext cx="196" cy="35"/>
            </a:xfrm>
            <a:custGeom>
              <a:avLst/>
              <a:gdLst>
                <a:gd name="T0" fmla="*/ 196 w 196"/>
                <a:gd name="T1" fmla="*/ 2 h 35"/>
                <a:gd name="T2" fmla="*/ 2 w 196"/>
                <a:gd name="T3" fmla="*/ 35 h 35"/>
                <a:gd name="T4" fmla="*/ 0 w 196"/>
                <a:gd name="T5" fmla="*/ 33 h 35"/>
                <a:gd name="T6" fmla="*/ 195 w 196"/>
                <a:gd name="T7" fmla="*/ 0 h 35"/>
                <a:gd name="T8" fmla="*/ 196 w 196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5"/>
                <a:gd name="T17" fmla="*/ 196 w 19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5">
                  <a:moveTo>
                    <a:pt x="196" y="2"/>
                  </a:moveTo>
                  <a:lnTo>
                    <a:pt x="2" y="35"/>
                  </a:lnTo>
                  <a:lnTo>
                    <a:pt x="0" y="33"/>
                  </a:lnTo>
                  <a:lnTo>
                    <a:pt x="195" y="0"/>
                  </a:lnTo>
                  <a:lnTo>
                    <a:pt x="196" y="2"/>
                  </a:lnTo>
                  <a:close/>
                </a:path>
              </a:pathLst>
            </a:custGeom>
            <a:solidFill>
              <a:srgbClr val="8988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7" name="Freeform 1449"/>
            <p:cNvSpPr>
              <a:spLocks/>
            </p:cNvSpPr>
            <p:nvPr/>
          </p:nvSpPr>
          <p:spPr bwMode="auto">
            <a:xfrm>
              <a:off x="915" y="1352"/>
              <a:ext cx="195" cy="35"/>
            </a:xfrm>
            <a:custGeom>
              <a:avLst/>
              <a:gdLst>
                <a:gd name="T0" fmla="*/ 195 w 195"/>
                <a:gd name="T1" fmla="*/ 2 h 35"/>
                <a:gd name="T2" fmla="*/ 2 w 195"/>
                <a:gd name="T3" fmla="*/ 35 h 35"/>
                <a:gd name="T4" fmla="*/ 0 w 195"/>
                <a:gd name="T5" fmla="*/ 32 h 35"/>
                <a:gd name="T6" fmla="*/ 195 w 195"/>
                <a:gd name="T7" fmla="*/ 0 h 35"/>
                <a:gd name="T8" fmla="*/ 195 w 195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35"/>
                <a:gd name="T17" fmla="*/ 195 w 19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35">
                  <a:moveTo>
                    <a:pt x="195" y="2"/>
                  </a:moveTo>
                  <a:lnTo>
                    <a:pt x="2" y="35"/>
                  </a:lnTo>
                  <a:lnTo>
                    <a:pt x="0" y="32"/>
                  </a:lnTo>
                  <a:lnTo>
                    <a:pt x="195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988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8" name="Freeform 1450"/>
            <p:cNvSpPr>
              <a:spLocks/>
            </p:cNvSpPr>
            <p:nvPr/>
          </p:nvSpPr>
          <p:spPr bwMode="auto">
            <a:xfrm>
              <a:off x="915" y="1351"/>
              <a:ext cx="195" cy="35"/>
            </a:xfrm>
            <a:custGeom>
              <a:avLst/>
              <a:gdLst>
                <a:gd name="T0" fmla="*/ 195 w 195"/>
                <a:gd name="T1" fmla="*/ 2 h 35"/>
                <a:gd name="T2" fmla="*/ 0 w 195"/>
                <a:gd name="T3" fmla="*/ 35 h 35"/>
                <a:gd name="T4" fmla="*/ 0 w 195"/>
                <a:gd name="T5" fmla="*/ 32 h 35"/>
                <a:gd name="T6" fmla="*/ 195 w 195"/>
                <a:gd name="T7" fmla="*/ 0 h 35"/>
                <a:gd name="T8" fmla="*/ 195 w 195"/>
                <a:gd name="T9" fmla="*/ 1 h 35"/>
                <a:gd name="T10" fmla="*/ 195 w 195"/>
                <a:gd name="T11" fmla="*/ 2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5"/>
                <a:gd name="T20" fmla="*/ 195 w 195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5">
                  <a:moveTo>
                    <a:pt x="195" y="2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5" y="0"/>
                  </a:lnTo>
                  <a:lnTo>
                    <a:pt x="195" y="1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A898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79" name="Freeform 1451"/>
            <p:cNvSpPr>
              <a:spLocks/>
            </p:cNvSpPr>
            <p:nvPr/>
          </p:nvSpPr>
          <p:spPr bwMode="auto">
            <a:xfrm>
              <a:off x="915" y="1350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0 w 195"/>
                <a:gd name="T3" fmla="*/ 34 h 34"/>
                <a:gd name="T4" fmla="*/ 0 w 195"/>
                <a:gd name="T5" fmla="*/ 32 h 34"/>
                <a:gd name="T6" fmla="*/ 193 w 195"/>
                <a:gd name="T7" fmla="*/ 0 h 34"/>
                <a:gd name="T8" fmla="*/ 195 w 195"/>
                <a:gd name="T9" fmla="*/ 2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B89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0" name="Freeform 1452"/>
            <p:cNvSpPr>
              <a:spLocks/>
            </p:cNvSpPr>
            <p:nvPr/>
          </p:nvSpPr>
          <p:spPr bwMode="auto">
            <a:xfrm>
              <a:off x="914" y="1348"/>
              <a:ext cx="196" cy="35"/>
            </a:xfrm>
            <a:custGeom>
              <a:avLst/>
              <a:gdLst>
                <a:gd name="T0" fmla="*/ 196 w 196"/>
                <a:gd name="T1" fmla="*/ 3 h 35"/>
                <a:gd name="T2" fmla="*/ 1 w 196"/>
                <a:gd name="T3" fmla="*/ 35 h 35"/>
                <a:gd name="T4" fmla="*/ 0 w 196"/>
                <a:gd name="T5" fmla="*/ 32 h 35"/>
                <a:gd name="T6" fmla="*/ 194 w 196"/>
                <a:gd name="T7" fmla="*/ 0 h 35"/>
                <a:gd name="T8" fmla="*/ 196 w 196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35"/>
                <a:gd name="T17" fmla="*/ 196 w 19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35">
                  <a:moveTo>
                    <a:pt x="196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6" y="3"/>
                  </a:lnTo>
                  <a:close/>
                </a:path>
              </a:pathLst>
            </a:custGeom>
            <a:solidFill>
              <a:srgbClr val="8B89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1" name="Freeform 1453"/>
            <p:cNvSpPr>
              <a:spLocks/>
            </p:cNvSpPr>
            <p:nvPr/>
          </p:nvSpPr>
          <p:spPr bwMode="auto">
            <a:xfrm>
              <a:off x="914" y="1347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4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B8A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2" name="Freeform 1454"/>
            <p:cNvSpPr>
              <a:spLocks/>
            </p:cNvSpPr>
            <p:nvPr/>
          </p:nvSpPr>
          <p:spPr bwMode="auto">
            <a:xfrm>
              <a:off x="914" y="1346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C8B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3" name="Freeform 1455"/>
            <p:cNvSpPr>
              <a:spLocks/>
            </p:cNvSpPr>
            <p:nvPr/>
          </p:nvSpPr>
          <p:spPr bwMode="auto">
            <a:xfrm>
              <a:off x="913" y="1345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1 w 195"/>
                <a:gd name="T3" fmla="*/ 34 h 34"/>
                <a:gd name="T4" fmla="*/ 0 w 195"/>
                <a:gd name="T5" fmla="*/ 32 h 34"/>
                <a:gd name="T6" fmla="*/ 0 w 195"/>
                <a:gd name="T7" fmla="*/ 32 h 34"/>
                <a:gd name="T8" fmla="*/ 194 w 195"/>
                <a:gd name="T9" fmla="*/ 0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D8C8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4" name="Freeform 1456"/>
            <p:cNvSpPr>
              <a:spLocks/>
            </p:cNvSpPr>
            <p:nvPr/>
          </p:nvSpPr>
          <p:spPr bwMode="auto">
            <a:xfrm>
              <a:off x="913" y="1344"/>
              <a:ext cx="195" cy="34"/>
            </a:xfrm>
            <a:custGeom>
              <a:avLst/>
              <a:gdLst>
                <a:gd name="T0" fmla="*/ 195 w 195"/>
                <a:gd name="T1" fmla="*/ 2 h 34"/>
                <a:gd name="T2" fmla="*/ 1 w 195"/>
                <a:gd name="T3" fmla="*/ 34 h 34"/>
                <a:gd name="T4" fmla="*/ 0 w 195"/>
                <a:gd name="T5" fmla="*/ 33 h 34"/>
                <a:gd name="T6" fmla="*/ 0 w 195"/>
                <a:gd name="T7" fmla="*/ 32 h 34"/>
                <a:gd name="T8" fmla="*/ 194 w 195"/>
                <a:gd name="T9" fmla="*/ 0 h 34"/>
                <a:gd name="T10" fmla="*/ 195 w 195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4"/>
                <a:gd name="T20" fmla="*/ 195 w 195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4">
                  <a:moveTo>
                    <a:pt x="195" y="2"/>
                  </a:moveTo>
                  <a:lnTo>
                    <a:pt x="1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2"/>
                  </a:lnTo>
                  <a:close/>
                </a:path>
              </a:pathLst>
            </a:custGeom>
            <a:solidFill>
              <a:srgbClr val="8D8C8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5" name="Freeform 1457"/>
            <p:cNvSpPr>
              <a:spLocks/>
            </p:cNvSpPr>
            <p:nvPr/>
          </p:nvSpPr>
          <p:spPr bwMode="auto">
            <a:xfrm>
              <a:off x="913" y="1343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E8D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6" name="Freeform 1458"/>
            <p:cNvSpPr>
              <a:spLocks/>
            </p:cNvSpPr>
            <p:nvPr/>
          </p:nvSpPr>
          <p:spPr bwMode="auto">
            <a:xfrm>
              <a:off x="913" y="1342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7" name="Freeform 1459"/>
            <p:cNvSpPr>
              <a:spLocks/>
            </p:cNvSpPr>
            <p:nvPr/>
          </p:nvSpPr>
          <p:spPr bwMode="auto">
            <a:xfrm>
              <a:off x="913" y="1340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0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8" name="Freeform 1460"/>
            <p:cNvSpPr>
              <a:spLocks/>
            </p:cNvSpPr>
            <p:nvPr/>
          </p:nvSpPr>
          <p:spPr bwMode="auto">
            <a:xfrm>
              <a:off x="912" y="1339"/>
              <a:ext cx="195" cy="35"/>
            </a:xfrm>
            <a:custGeom>
              <a:avLst/>
              <a:gdLst>
                <a:gd name="T0" fmla="*/ 195 w 195"/>
                <a:gd name="T1" fmla="*/ 3 h 35"/>
                <a:gd name="T2" fmla="*/ 1 w 195"/>
                <a:gd name="T3" fmla="*/ 35 h 35"/>
                <a:gd name="T4" fmla="*/ 0 w 195"/>
                <a:gd name="T5" fmla="*/ 32 h 35"/>
                <a:gd name="T6" fmla="*/ 194 w 195"/>
                <a:gd name="T7" fmla="*/ 0 h 35"/>
                <a:gd name="T8" fmla="*/ 195 w 195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35"/>
                <a:gd name="T17" fmla="*/ 195 w 19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35">
                  <a:moveTo>
                    <a:pt x="195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5" y="3"/>
                  </a:lnTo>
                  <a:close/>
                </a:path>
              </a:pathLst>
            </a:custGeom>
            <a:solidFill>
              <a:srgbClr val="8F8E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89" name="Freeform 1461"/>
            <p:cNvSpPr>
              <a:spLocks/>
            </p:cNvSpPr>
            <p:nvPr/>
          </p:nvSpPr>
          <p:spPr bwMode="auto">
            <a:xfrm>
              <a:off x="912" y="1338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4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08F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0" name="Freeform 1462"/>
            <p:cNvSpPr>
              <a:spLocks/>
            </p:cNvSpPr>
            <p:nvPr/>
          </p:nvSpPr>
          <p:spPr bwMode="auto">
            <a:xfrm>
              <a:off x="912" y="1337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1 h 34"/>
                <a:gd name="T10" fmla="*/ 194 w 194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4"/>
                <a:gd name="T20" fmla="*/ 194 w 19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1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08F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1" name="Freeform 1463"/>
            <p:cNvSpPr>
              <a:spLocks/>
            </p:cNvSpPr>
            <p:nvPr/>
          </p:nvSpPr>
          <p:spPr bwMode="auto">
            <a:xfrm>
              <a:off x="912" y="1336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0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2 h 34"/>
                <a:gd name="T10" fmla="*/ 194 w 194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4"/>
                <a:gd name="T19" fmla="*/ 0 h 34"/>
                <a:gd name="T20" fmla="*/ 194 w 19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4" h="34">
                  <a:moveTo>
                    <a:pt x="194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190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2" name="Freeform 1464"/>
            <p:cNvSpPr>
              <a:spLocks/>
            </p:cNvSpPr>
            <p:nvPr/>
          </p:nvSpPr>
          <p:spPr bwMode="auto">
            <a:xfrm>
              <a:off x="912" y="1335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2 h 34"/>
                <a:gd name="T6" fmla="*/ 193 w 193"/>
                <a:gd name="T7" fmla="*/ 0 h 34"/>
                <a:gd name="T8" fmla="*/ 193 w 193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4"/>
                <a:gd name="T17" fmla="*/ 193 w 19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190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3" name="Freeform 1465"/>
            <p:cNvSpPr>
              <a:spLocks/>
            </p:cNvSpPr>
            <p:nvPr/>
          </p:nvSpPr>
          <p:spPr bwMode="auto">
            <a:xfrm>
              <a:off x="911" y="1334"/>
              <a:ext cx="194" cy="34"/>
            </a:xfrm>
            <a:custGeom>
              <a:avLst/>
              <a:gdLst>
                <a:gd name="T0" fmla="*/ 194 w 194"/>
                <a:gd name="T1" fmla="*/ 2 h 34"/>
                <a:gd name="T2" fmla="*/ 1 w 194"/>
                <a:gd name="T3" fmla="*/ 34 h 34"/>
                <a:gd name="T4" fmla="*/ 0 w 194"/>
                <a:gd name="T5" fmla="*/ 32 h 34"/>
                <a:gd name="T6" fmla="*/ 193 w 194"/>
                <a:gd name="T7" fmla="*/ 0 h 34"/>
                <a:gd name="T8" fmla="*/ 194 w 194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4"/>
                <a:gd name="T17" fmla="*/ 194 w 19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4">
                  <a:moveTo>
                    <a:pt x="194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2"/>
                  </a:lnTo>
                  <a:close/>
                </a:path>
              </a:pathLst>
            </a:custGeom>
            <a:solidFill>
              <a:srgbClr val="9291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4" name="Freeform 1466"/>
            <p:cNvSpPr>
              <a:spLocks/>
            </p:cNvSpPr>
            <p:nvPr/>
          </p:nvSpPr>
          <p:spPr bwMode="auto">
            <a:xfrm>
              <a:off x="911" y="1332"/>
              <a:ext cx="194" cy="35"/>
            </a:xfrm>
            <a:custGeom>
              <a:avLst/>
              <a:gdLst>
                <a:gd name="T0" fmla="*/ 194 w 194"/>
                <a:gd name="T1" fmla="*/ 3 h 35"/>
                <a:gd name="T2" fmla="*/ 1 w 194"/>
                <a:gd name="T3" fmla="*/ 35 h 35"/>
                <a:gd name="T4" fmla="*/ 0 w 194"/>
                <a:gd name="T5" fmla="*/ 32 h 35"/>
                <a:gd name="T6" fmla="*/ 193 w 194"/>
                <a:gd name="T7" fmla="*/ 0 h 35"/>
                <a:gd name="T8" fmla="*/ 194 w 194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35"/>
                <a:gd name="T17" fmla="*/ 194 w 19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35">
                  <a:moveTo>
                    <a:pt x="194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4" y="3"/>
                  </a:lnTo>
                  <a:close/>
                </a:path>
              </a:pathLst>
            </a:custGeom>
            <a:solidFill>
              <a:srgbClr val="92919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5" name="Freeform 1467"/>
            <p:cNvSpPr>
              <a:spLocks/>
            </p:cNvSpPr>
            <p:nvPr/>
          </p:nvSpPr>
          <p:spPr bwMode="auto">
            <a:xfrm>
              <a:off x="911" y="1331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0 w 193"/>
                <a:gd name="T3" fmla="*/ 35 h 35"/>
                <a:gd name="T4" fmla="*/ 0 w 193"/>
                <a:gd name="T5" fmla="*/ 32 h 35"/>
                <a:gd name="T6" fmla="*/ 0 w 193"/>
                <a:gd name="T7" fmla="*/ 32 h 35"/>
                <a:gd name="T8" fmla="*/ 0 w 193"/>
                <a:gd name="T9" fmla="*/ 32 h 35"/>
                <a:gd name="T10" fmla="*/ 193 w 193"/>
                <a:gd name="T11" fmla="*/ 0 h 35"/>
                <a:gd name="T12" fmla="*/ 193 w 193"/>
                <a:gd name="T13" fmla="*/ 3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35"/>
                <a:gd name="T23" fmla="*/ 193 w 193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35">
                  <a:moveTo>
                    <a:pt x="193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3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9392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6" name="Freeform 1468"/>
            <p:cNvSpPr>
              <a:spLocks/>
            </p:cNvSpPr>
            <p:nvPr/>
          </p:nvSpPr>
          <p:spPr bwMode="auto">
            <a:xfrm>
              <a:off x="911" y="1330"/>
              <a:ext cx="193" cy="34"/>
            </a:xfrm>
            <a:custGeom>
              <a:avLst/>
              <a:gdLst>
                <a:gd name="T0" fmla="*/ 193 w 193"/>
                <a:gd name="T1" fmla="*/ 2 h 34"/>
                <a:gd name="T2" fmla="*/ 0 w 193"/>
                <a:gd name="T3" fmla="*/ 34 h 34"/>
                <a:gd name="T4" fmla="*/ 0 w 193"/>
                <a:gd name="T5" fmla="*/ 33 h 34"/>
                <a:gd name="T6" fmla="*/ 0 w 193"/>
                <a:gd name="T7" fmla="*/ 33 h 34"/>
                <a:gd name="T8" fmla="*/ 0 w 193"/>
                <a:gd name="T9" fmla="*/ 32 h 34"/>
                <a:gd name="T10" fmla="*/ 192 w 193"/>
                <a:gd name="T11" fmla="*/ 0 h 34"/>
                <a:gd name="T12" fmla="*/ 193 w 193"/>
                <a:gd name="T13" fmla="*/ 2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3"/>
                <a:gd name="T22" fmla="*/ 0 h 34"/>
                <a:gd name="T23" fmla="*/ 193 w 193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3" h="34">
                  <a:moveTo>
                    <a:pt x="193" y="2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492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7" name="Freeform 1469"/>
            <p:cNvSpPr>
              <a:spLocks/>
            </p:cNvSpPr>
            <p:nvPr/>
          </p:nvSpPr>
          <p:spPr bwMode="auto">
            <a:xfrm>
              <a:off x="911" y="1328"/>
              <a:ext cx="193" cy="35"/>
            </a:xfrm>
            <a:custGeom>
              <a:avLst/>
              <a:gdLst>
                <a:gd name="T0" fmla="*/ 193 w 193"/>
                <a:gd name="T1" fmla="*/ 3 h 35"/>
                <a:gd name="T2" fmla="*/ 0 w 193"/>
                <a:gd name="T3" fmla="*/ 35 h 35"/>
                <a:gd name="T4" fmla="*/ 0 w 193"/>
                <a:gd name="T5" fmla="*/ 33 h 35"/>
                <a:gd name="T6" fmla="*/ 192 w 193"/>
                <a:gd name="T7" fmla="*/ 0 h 35"/>
                <a:gd name="T8" fmla="*/ 193 w 193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3"/>
                  </a:moveTo>
                  <a:lnTo>
                    <a:pt x="0" y="35"/>
                  </a:lnTo>
                  <a:lnTo>
                    <a:pt x="0" y="33"/>
                  </a:lnTo>
                  <a:lnTo>
                    <a:pt x="192" y="0"/>
                  </a:lnTo>
                  <a:lnTo>
                    <a:pt x="193" y="3"/>
                  </a:lnTo>
                  <a:close/>
                </a:path>
              </a:pathLst>
            </a:custGeom>
            <a:solidFill>
              <a:srgbClr val="9492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8" name="Freeform 1470"/>
            <p:cNvSpPr>
              <a:spLocks/>
            </p:cNvSpPr>
            <p:nvPr/>
          </p:nvSpPr>
          <p:spPr bwMode="auto">
            <a:xfrm>
              <a:off x="911" y="1327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0 w 192"/>
                <a:gd name="T3" fmla="*/ 35 h 35"/>
                <a:gd name="T4" fmla="*/ 0 w 192"/>
                <a:gd name="T5" fmla="*/ 32 h 35"/>
                <a:gd name="T6" fmla="*/ 191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1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4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99" name="Freeform 1471"/>
            <p:cNvSpPr>
              <a:spLocks/>
            </p:cNvSpPr>
            <p:nvPr/>
          </p:nvSpPr>
          <p:spPr bwMode="auto">
            <a:xfrm>
              <a:off x="910" y="1326"/>
              <a:ext cx="193" cy="35"/>
            </a:xfrm>
            <a:custGeom>
              <a:avLst/>
              <a:gdLst>
                <a:gd name="T0" fmla="*/ 193 w 193"/>
                <a:gd name="T1" fmla="*/ 2 h 35"/>
                <a:gd name="T2" fmla="*/ 1 w 193"/>
                <a:gd name="T3" fmla="*/ 35 h 35"/>
                <a:gd name="T4" fmla="*/ 0 w 193"/>
                <a:gd name="T5" fmla="*/ 32 h 35"/>
                <a:gd name="T6" fmla="*/ 192 w 193"/>
                <a:gd name="T7" fmla="*/ 0 h 35"/>
                <a:gd name="T8" fmla="*/ 193 w 193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5"/>
                <a:gd name="T17" fmla="*/ 193 w 19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5">
                  <a:moveTo>
                    <a:pt x="193" y="2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3" y="2"/>
                  </a:lnTo>
                  <a:close/>
                </a:path>
              </a:pathLst>
            </a:custGeom>
            <a:solidFill>
              <a:srgbClr val="9594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0" name="Freeform 1472"/>
            <p:cNvSpPr>
              <a:spLocks/>
            </p:cNvSpPr>
            <p:nvPr/>
          </p:nvSpPr>
          <p:spPr bwMode="auto">
            <a:xfrm>
              <a:off x="910" y="1324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1 w 192"/>
                <a:gd name="T3" fmla="*/ 35 h 35"/>
                <a:gd name="T4" fmla="*/ 0 w 192"/>
                <a:gd name="T5" fmla="*/ 32 h 35"/>
                <a:gd name="T6" fmla="*/ 192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1" y="35"/>
                  </a:lnTo>
                  <a:lnTo>
                    <a:pt x="0" y="32"/>
                  </a:lnTo>
                  <a:lnTo>
                    <a:pt x="192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594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1" name="Freeform 1473"/>
            <p:cNvSpPr>
              <a:spLocks/>
            </p:cNvSpPr>
            <p:nvPr/>
          </p:nvSpPr>
          <p:spPr bwMode="auto">
            <a:xfrm>
              <a:off x="910" y="1323"/>
              <a:ext cx="192" cy="35"/>
            </a:xfrm>
            <a:custGeom>
              <a:avLst/>
              <a:gdLst>
                <a:gd name="T0" fmla="*/ 192 w 192"/>
                <a:gd name="T1" fmla="*/ 3 h 35"/>
                <a:gd name="T2" fmla="*/ 0 w 192"/>
                <a:gd name="T3" fmla="*/ 35 h 35"/>
                <a:gd name="T4" fmla="*/ 0 w 192"/>
                <a:gd name="T5" fmla="*/ 32 h 35"/>
                <a:gd name="T6" fmla="*/ 190 w 192"/>
                <a:gd name="T7" fmla="*/ 0 h 35"/>
                <a:gd name="T8" fmla="*/ 192 w 192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"/>
                <a:gd name="T17" fmla="*/ 192 w 19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">
                  <a:moveTo>
                    <a:pt x="192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2" y="3"/>
                  </a:lnTo>
                  <a:close/>
                </a:path>
              </a:pathLst>
            </a:custGeom>
            <a:solidFill>
              <a:srgbClr val="9695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2" name="Freeform 1474"/>
            <p:cNvSpPr>
              <a:spLocks/>
            </p:cNvSpPr>
            <p:nvPr/>
          </p:nvSpPr>
          <p:spPr bwMode="auto">
            <a:xfrm>
              <a:off x="910" y="1322"/>
              <a:ext cx="192" cy="34"/>
            </a:xfrm>
            <a:custGeom>
              <a:avLst/>
              <a:gdLst>
                <a:gd name="T0" fmla="*/ 192 w 192"/>
                <a:gd name="T1" fmla="*/ 2 h 34"/>
                <a:gd name="T2" fmla="*/ 0 w 192"/>
                <a:gd name="T3" fmla="*/ 34 h 34"/>
                <a:gd name="T4" fmla="*/ 0 w 192"/>
                <a:gd name="T5" fmla="*/ 32 h 34"/>
                <a:gd name="T6" fmla="*/ 190 w 192"/>
                <a:gd name="T7" fmla="*/ 0 h 34"/>
                <a:gd name="T8" fmla="*/ 190 w 192"/>
                <a:gd name="T9" fmla="*/ 1 h 34"/>
                <a:gd name="T10" fmla="*/ 192 w 192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34"/>
                <a:gd name="T20" fmla="*/ 192 w 192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34">
                  <a:moveTo>
                    <a:pt x="192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90" y="0"/>
                  </a:lnTo>
                  <a:lnTo>
                    <a:pt x="190" y="1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3" name="Freeform 1475"/>
            <p:cNvSpPr>
              <a:spLocks/>
            </p:cNvSpPr>
            <p:nvPr/>
          </p:nvSpPr>
          <p:spPr bwMode="auto">
            <a:xfrm>
              <a:off x="910" y="1321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0 w 190"/>
                <a:gd name="T3" fmla="*/ 34 h 34"/>
                <a:gd name="T4" fmla="*/ 0 w 190"/>
                <a:gd name="T5" fmla="*/ 32 h 34"/>
                <a:gd name="T6" fmla="*/ 189 w 190"/>
                <a:gd name="T7" fmla="*/ 0 h 34"/>
                <a:gd name="T8" fmla="*/ 190 w 190"/>
                <a:gd name="T9" fmla="*/ 2 h 34"/>
                <a:gd name="T10" fmla="*/ 190 w 190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4"/>
                <a:gd name="T20" fmla="*/ 190 w 19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4">
                  <a:moveTo>
                    <a:pt x="190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7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4" name="Freeform 1476"/>
            <p:cNvSpPr>
              <a:spLocks/>
            </p:cNvSpPr>
            <p:nvPr/>
          </p:nvSpPr>
          <p:spPr bwMode="auto">
            <a:xfrm>
              <a:off x="910" y="1320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0 w 190"/>
                <a:gd name="T3" fmla="*/ 34 h 34"/>
                <a:gd name="T4" fmla="*/ 0 w 190"/>
                <a:gd name="T5" fmla="*/ 32 h 34"/>
                <a:gd name="T6" fmla="*/ 189 w 190"/>
                <a:gd name="T7" fmla="*/ 0 h 34"/>
                <a:gd name="T8" fmla="*/ 190 w 190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34"/>
                <a:gd name="T17" fmla="*/ 190 w 19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34">
                  <a:moveTo>
                    <a:pt x="190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7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5" name="Freeform 1477"/>
            <p:cNvSpPr>
              <a:spLocks/>
            </p:cNvSpPr>
            <p:nvPr/>
          </p:nvSpPr>
          <p:spPr bwMode="auto">
            <a:xfrm>
              <a:off x="910" y="1319"/>
              <a:ext cx="189" cy="34"/>
            </a:xfrm>
            <a:custGeom>
              <a:avLst/>
              <a:gdLst>
                <a:gd name="T0" fmla="*/ 189 w 189"/>
                <a:gd name="T1" fmla="*/ 2 h 34"/>
                <a:gd name="T2" fmla="*/ 0 w 189"/>
                <a:gd name="T3" fmla="*/ 34 h 34"/>
                <a:gd name="T4" fmla="*/ 0 w 189"/>
                <a:gd name="T5" fmla="*/ 32 h 34"/>
                <a:gd name="T6" fmla="*/ 189 w 189"/>
                <a:gd name="T7" fmla="*/ 0 h 34"/>
                <a:gd name="T8" fmla="*/ 189 w 189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4"/>
                <a:gd name="T17" fmla="*/ 189 w 18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4">
                  <a:moveTo>
                    <a:pt x="189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9897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6" name="Freeform 1478"/>
            <p:cNvSpPr>
              <a:spLocks/>
            </p:cNvSpPr>
            <p:nvPr/>
          </p:nvSpPr>
          <p:spPr bwMode="auto">
            <a:xfrm>
              <a:off x="909" y="1318"/>
              <a:ext cx="190" cy="34"/>
            </a:xfrm>
            <a:custGeom>
              <a:avLst/>
              <a:gdLst>
                <a:gd name="T0" fmla="*/ 190 w 190"/>
                <a:gd name="T1" fmla="*/ 2 h 34"/>
                <a:gd name="T2" fmla="*/ 1 w 190"/>
                <a:gd name="T3" fmla="*/ 34 h 34"/>
                <a:gd name="T4" fmla="*/ 0 w 190"/>
                <a:gd name="T5" fmla="*/ 32 h 34"/>
                <a:gd name="T6" fmla="*/ 0 w 190"/>
                <a:gd name="T7" fmla="*/ 32 h 34"/>
                <a:gd name="T8" fmla="*/ 189 w 190"/>
                <a:gd name="T9" fmla="*/ 0 h 34"/>
                <a:gd name="T10" fmla="*/ 190 w 190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4"/>
                <a:gd name="T20" fmla="*/ 190 w 19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4">
                  <a:moveTo>
                    <a:pt x="190" y="2"/>
                  </a:moveTo>
                  <a:lnTo>
                    <a:pt x="1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2"/>
                  </a:lnTo>
                  <a:close/>
                </a:path>
              </a:pathLst>
            </a:custGeom>
            <a:solidFill>
              <a:srgbClr val="9998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7" name="Freeform 1479"/>
            <p:cNvSpPr>
              <a:spLocks/>
            </p:cNvSpPr>
            <p:nvPr/>
          </p:nvSpPr>
          <p:spPr bwMode="auto">
            <a:xfrm>
              <a:off x="909" y="1316"/>
              <a:ext cx="190" cy="35"/>
            </a:xfrm>
            <a:custGeom>
              <a:avLst/>
              <a:gdLst>
                <a:gd name="T0" fmla="*/ 190 w 190"/>
                <a:gd name="T1" fmla="*/ 3 h 35"/>
                <a:gd name="T2" fmla="*/ 1 w 190"/>
                <a:gd name="T3" fmla="*/ 35 h 35"/>
                <a:gd name="T4" fmla="*/ 0 w 190"/>
                <a:gd name="T5" fmla="*/ 34 h 35"/>
                <a:gd name="T6" fmla="*/ 0 w 190"/>
                <a:gd name="T7" fmla="*/ 32 h 35"/>
                <a:gd name="T8" fmla="*/ 189 w 190"/>
                <a:gd name="T9" fmla="*/ 0 h 35"/>
                <a:gd name="T10" fmla="*/ 190 w 190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35"/>
                <a:gd name="T20" fmla="*/ 190 w 190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35">
                  <a:moveTo>
                    <a:pt x="190" y="3"/>
                  </a:move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189" y="0"/>
                  </a:lnTo>
                  <a:lnTo>
                    <a:pt x="190" y="3"/>
                  </a:lnTo>
                  <a:close/>
                </a:path>
              </a:pathLst>
            </a:custGeom>
            <a:solidFill>
              <a:srgbClr val="99989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8" name="Freeform 1480"/>
            <p:cNvSpPr>
              <a:spLocks/>
            </p:cNvSpPr>
            <p:nvPr/>
          </p:nvSpPr>
          <p:spPr bwMode="auto">
            <a:xfrm>
              <a:off x="909" y="1315"/>
              <a:ext cx="189" cy="35"/>
            </a:xfrm>
            <a:custGeom>
              <a:avLst/>
              <a:gdLst>
                <a:gd name="T0" fmla="*/ 189 w 189"/>
                <a:gd name="T1" fmla="*/ 3 h 35"/>
                <a:gd name="T2" fmla="*/ 0 w 189"/>
                <a:gd name="T3" fmla="*/ 35 h 35"/>
                <a:gd name="T4" fmla="*/ 0 w 189"/>
                <a:gd name="T5" fmla="*/ 32 h 35"/>
                <a:gd name="T6" fmla="*/ 188 w 189"/>
                <a:gd name="T7" fmla="*/ 0 h 35"/>
                <a:gd name="T8" fmla="*/ 189 w 189"/>
                <a:gd name="T9" fmla="*/ 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5"/>
                <a:gd name="T17" fmla="*/ 189 w 18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5">
                  <a:moveTo>
                    <a:pt x="189" y="3"/>
                  </a:moveTo>
                  <a:lnTo>
                    <a:pt x="0" y="35"/>
                  </a:lnTo>
                  <a:lnTo>
                    <a:pt x="0" y="32"/>
                  </a:lnTo>
                  <a:lnTo>
                    <a:pt x="188" y="0"/>
                  </a:lnTo>
                  <a:lnTo>
                    <a:pt x="189" y="3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09" name="Freeform 1481"/>
            <p:cNvSpPr>
              <a:spLocks/>
            </p:cNvSpPr>
            <p:nvPr/>
          </p:nvSpPr>
          <p:spPr bwMode="auto">
            <a:xfrm>
              <a:off x="909" y="1314"/>
              <a:ext cx="189" cy="34"/>
            </a:xfrm>
            <a:custGeom>
              <a:avLst/>
              <a:gdLst>
                <a:gd name="T0" fmla="*/ 189 w 189"/>
                <a:gd name="T1" fmla="*/ 2 h 34"/>
                <a:gd name="T2" fmla="*/ 0 w 189"/>
                <a:gd name="T3" fmla="*/ 34 h 34"/>
                <a:gd name="T4" fmla="*/ 0 w 189"/>
                <a:gd name="T5" fmla="*/ 32 h 34"/>
                <a:gd name="T6" fmla="*/ 188 w 189"/>
                <a:gd name="T7" fmla="*/ 0 h 34"/>
                <a:gd name="T8" fmla="*/ 189 w 189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34"/>
                <a:gd name="T17" fmla="*/ 189 w 18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34">
                  <a:moveTo>
                    <a:pt x="189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8" y="0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9B9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0" name="Freeform 1482"/>
            <p:cNvSpPr>
              <a:spLocks/>
            </p:cNvSpPr>
            <p:nvPr/>
          </p:nvSpPr>
          <p:spPr bwMode="auto">
            <a:xfrm>
              <a:off x="909" y="1313"/>
              <a:ext cx="188" cy="34"/>
            </a:xfrm>
            <a:custGeom>
              <a:avLst/>
              <a:gdLst>
                <a:gd name="T0" fmla="*/ 188 w 188"/>
                <a:gd name="T1" fmla="*/ 2 h 34"/>
                <a:gd name="T2" fmla="*/ 0 w 188"/>
                <a:gd name="T3" fmla="*/ 34 h 34"/>
                <a:gd name="T4" fmla="*/ 0 w 188"/>
                <a:gd name="T5" fmla="*/ 32 h 34"/>
                <a:gd name="T6" fmla="*/ 187 w 188"/>
                <a:gd name="T7" fmla="*/ 0 h 34"/>
                <a:gd name="T8" fmla="*/ 188 w 18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4"/>
                <a:gd name="T17" fmla="*/ 188 w 18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4">
                  <a:moveTo>
                    <a:pt x="188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9B9A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1" name="Freeform 1483"/>
            <p:cNvSpPr>
              <a:spLocks/>
            </p:cNvSpPr>
            <p:nvPr/>
          </p:nvSpPr>
          <p:spPr bwMode="auto">
            <a:xfrm>
              <a:off x="909" y="1312"/>
              <a:ext cx="188" cy="34"/>
            </a:xfrm>
            <a:custGeom>
              <a:avLst/>
              <a:gdLst>
                <a:gd name="T0" fmla="*/ 188 w 188"/>
                <a:gd name="T1" fmla="*/ 2 h 34"/>
                <a:gd name="T2" fmla="*/ 0 w 188"/>
                <a:gd name="T3" fmla="*/ 34 h 34"/>
                <a:gd name="T4" fmla="*/ 0 w 188"/>
                <a:gd name="T5" fmla="*/ 32 h 34"/>
                <a:gd name="T6" fmla="*/ 187 w 188"/>
                <a:gd name="T7" fmla="*/ 0 h 34"/>
                <a:gd name="T8" fmla="*/ 188 w 18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"/>
                <a:gd name="T16" fmla="*/ 0 h 34"/>
                <a:gd name="T17" fmla="*/ 188 w 18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" h="34">
                  <a:moveTo>
                    <a:pt x="188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7" y="0"/>
                  </a:lnTo>
                  <a:lnTo>
                    <a:pt x="188" y="2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2" name="Freeform 1484"/>
            <p:cNvSpPr>
              <a:spLocks/>
            </p:cNvSpPr>
            <p:nvPr/>
          </p:nvSpPr>
          <p:spPr bwMode="auto">
            <a:xfrm>
              <a:off x="909" y="1311"/>
              <a:ext cx="187" cy="34"/>
            </a:xfrm>
            <a:custGeom>
              <a:avLst/>
              <a:gdLst>
                <a:gd name="T0" fmla="*/ 187 w 187"/>
                <a:gd name="T1" fmla="*/ 2 h 34"/>
                <a:gd name="T2" fmla="*/ 0 w 187"/>
                <a:gd name="T3" fmla="*/ 34 h 34"/>
                <a:gd name="T4" fmla="*/ 0 w 187"/>
                <a:gd name="T5" fmla="*/ 32 h 34"/>
                <a:gd name="T6" fmla="*/ 186 w 187"/>
                <a:gd name="T7" fmla="*/ 0 h 34"/>
                <a:gd name="T8" fmla="*/ 187 w 187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34"/>
                <a:gd name="T17" fmla="*/ 187 w 18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34">
                  <a:moveTo>
                    <a:pt x="187" y="2"/>
                  </a:moveTo>
                  <a:lnTo>
                    <a:pt x="0" y="34"/>
                  </a:lnTo>
                  <a:lnTo>
                    <a:pt x="0" y="32"/>
                  </a:lnTo>
                  <a:lnTo>
                    <a:pt x="186" y="0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9C9B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3" name="Freeform 1485"/>
            <p:cNvSpPr>
              <a:spLocks/>
            </p:cNvSpPr>
            <p:nvPr/>
          </p:nvSpPr>
          <p:spPr bwMode="auto">
            <a:xfrm>
              <a:off x="909" y="1310"/>
              <a:ext cx="187" cy="34"/>
            </a:xfrm>
            <a:custGeom>
              <a:avLst/>
              <a:gdLst>
                <a:gd name="T0" fmla="*/ 187 w 187"/>
                <a:gd name="T1" fmla="*/ 2 h 34"/>
                <a:gd name="T2" fmla="*/ 0 w 187"/>
                <a:gd name="T3" fmla="*/ 34 h 34"/>
                <a:gd name="T4" fmla="*/ 0 w 187"/>
                <a:gd name="T5" fmla="*/ 30 h 34"/>
                <a:gd name="T6" fmla="*/ 186 w 187"/>
                <a:gd name="T7" fmla="*/ 0 h 34"/>
                <a:gd name="T8" fmla="*/ 186 w 187"/>
                <a:gd name="T9" fmla="*/ 1 h 34"/>
                <a:gd name="T10" fmla="*/ 187 w 187"/>
                <a:gd name="T11" fmla="*/ 2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34"/>
                <a:gd name="T20" fmla="*/ 187 w 187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34">
                  <a:moveTo>
                    <a:pt x="187" y="2"/>
                  </a:moveTo>
                  <a:lnTo>
                    <a:pt x="0" y="34"/>
                  </a:lnTo>
                  <a:lnTo>
                    <a:pt x="0" y="30"/>
                  </a:lnTo>
                  <a:lnTo>
                    <a:pt x="186" y="0"/>
                  </a:lnTo>
                  <a:lnTo>
                    <a:pt x="186" y="1"/>
                  </a:lnTo>
                  <a:lnTo>
                    <a:pt x="187" y="2"/>
                  </a:lnTo>
                  <a:close/>
                </a:path>
              </a:pathLst>
            </a:custGeom>
            <a:solidFill>
              <a:srgbClr val="9C9B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4" name="Freeform 1486"/>
            <p:cNvSpPr>
              <a:spLocks/>
            </p:cNvSpPr>
            <p:nvPr/>
          </p:nvSpPr>
          <p:spPr bwMode="auto">
            <a:xfrm>
              <a:off x="909" y="1308"/>
              <a:ext cx="186" cy="35"/>
            </a:xfrm>
            <a:custGeom>
              <a:avLst/>
              <a:gdLst>
                <a:gd name="T0" fmla="*/ 186 w 186"/>
                <a:gd name="T1" fmla="*/ 3 h 35"/>
                <a:gd name="T2" fmla="*/ 0 w 186"/>
                <a:gd name="T3" fmla="*/ 35 h 35"/>
                <a:gd name="T4" fmla="*/ 0 w 186"/>
                <a:gd name="T5" fmla="*/ 31 h 35"/>
                <a:gd name="T6" fmla="*/ 185 w 186"/>
                <a:gd name="T7" fmla="*/ 0 h 35"/>
                <a:gd name="T8" fmla="*/ 186 w 186"/>
                <a:gd name="T9" fmla="*/ 3 h 35"/>
                <a:gd name="T10" fmla="*/ 186 w 186"/>
                <a:gd name="T11" fmla="*/ 3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6"/>
                <a:gd name="T19" fmla="*/ 0 h 35"/>
                <a:gd name="T20" fmla="*/ 186 w 186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6" h="35">
                  <a:moveTo>
                    <a:pt x="186" y="3"/>
                  </a:moveTo>
                  <a:lnTo>
                    <a:pt x="0" y="35"/>
                  </a:lnTo>
                  <a:lnTo>
                    <a:pt x="0" y="31"/>
                  </a:lnTo>
                  <a:lnTo>
                    <a:pt x="185" y="0"/>
                  </a:lnTo>
                  <a:lnTo>
                    <a:pt x="186" y="3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5" name="Freeform 1487"/>
            <p:cNvSpPr>
              <a:spLocks/>
            </p:cNvSpPr>
            <p:nvPr/>
          </p:nvSpPr>
          <p:spPr bwMode="auto">
            <a:xfrm>
              <a:off x="909" y="1307"/>
              <a:ext cx="186" cy="33"/>
            </a:xfrm>
            <a:custGeom>
              <a:avLst/>
              <a:gdLst>
                <a:gd name="T0" fmla="*/ 186 w 186"/>
                <a:gd name="T1" fmla="*/ 3 h 33"/>
                <a:gd name="T2" fmla="*/ 0 w 186"/>
                <a:gd name="T3" fmla="*/ 33 h 33"/>
                <a:gd name="T4" fmla="*/ 0 w 186"/>
                <a:gd name="T5" fmla="*/ 31 h 33"/>
                <a:gd name="T6" fmla="*/ 185 w 186"/>
                <a:gd name="T7" fmla="*/ 0 h 33"/>
                <a:gd name="T8" fmla="*/ 186 w 186"/>
                <a:gd name="T9" fmla="*/ 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3"/>
                <a:gd name="T17" fmla="*/ 186 w 18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3">
                  <a:moveTo>
                    <a:pt x="186" y="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5" y="0"/>
                  </a:lnTo>
                  <a:lnTo>
                    <a:pt x="186" y="3"/>
                  </a:lnTo>
                  <a:close/>
                </a:path>
              </a:pathLst>
            </a:custGeom>
            <a:solidFill>
              <a:srgbClr val="9E9D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6" name="Freeform 1488"/>
            <p:cNvSpPr>
              <a:spLocks/>
            </p:cNvSpPr>
            <p:nvPr/>
          </p:nvSpPr>
          <p:spPr bwMode="auto">
            <a:xfrm>
              <a:off x="909" y="1306"/>
              <a:ext cx="185" cy="33"/>
            </a:xfrm>
            <a:custGeom>
              <a:avLst/>
              <a:gdLst>
                <a:gd name="T0" fmla="*/ 185 w 185"/>
                <a:gd name="T1" fmla="*/ 2 h 33"/>
                <a:gd name="T2" fmla="*/ 0 w 185"/>
                <a:gd name="T3" fmla="*/ 33 h 33"/>
                <a:gd name="T4" fmla="*/ 0 w 185"/>
                <a:gd name="T5" fmla="*/ 31 h 33"/>
                <a:gd name="T6" fmla="*/ 183 w 185"/>
                <a:gd name="T7" fmla="*/ 0 h 33"/>
                <a:gd name="T8" fmla="*/ 185 w 185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3"/>
                <a:gd name="T17" fmla="*/ 185 w 18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3">
                  <a:moveTo>
                    <a:pt x="185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3" y="0"/>
                  </a:lnTo>
                  <a:lnTo>
                    <a:pt x="185" y="2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7" name="Freeform 1489"/>
            <p:cNvSpPr>
              <a:spLocks/>
            </p:cNvSpPr>
            <p:nvPr/>
          </p:nvSpPr>
          <p:spPr bwMode="auto">
            <a:xfrm>
              <a:off x="909" y="1305"/>
              <a:ext cx="185" cy="33"/>
            </a:xfrm>
            <a:custGeom>
              <a:avLst/>
              <a:gdLst>
                <a:gd name="T0" fmla="*/ 185 w 185"/>
                <a:gd name="T1" fmla="*/ 2 h 33"/>
                <a:gd name="T2" fmla="*/ 0 w 185"/>
                <a:gd name="T3" fmla="*/ 33 h 33"/>
                <a:gd name="T4" fmla="*/ 0 w 185"/>
                <a:gd name="T5" fmla="*/ 32 h 33"/>
                <a:gd name="T6" fmla="*/ 0 w 185"/>
                <a:gd name="T7" fmla="*/ 31 h 33"/>
                <a:gd name="T8" fmla="*/ 183 w 185"/>
                <a:gd name="T9" fmla="*/ 0 h 33"/>
                <a:gd name="T10" fmla="*/ 185 w 185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33"/>
                <a:gd name="T20" fmla="*/ 185 w 185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33">
                  <a:moveTo>
                    <a:pt x="185" y="2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83" y="0"/>
                  </a:lnTo>
                  <a:lnTo>
                    <a:pt x="185" y="2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8" name="Freeform 1490"/>
            <p:cNvSpPr>
              <a:spLocks/>
            </p:cNvSpPr>
            <p:nvPr/>
          </p:nvSpPr>
          <p:spPr bwMode="auto">
            <a:xfrm>
              <a:off x="909" y="1304"/>
              <a:ext cx="183" cy="33"/>
            </a:xfrm>
            <a:custGeom>
              <a:avLst/>
              <a:gdLst>
                <a:gd name="T0" fmla="*/ 183 w 183"/>
                <a:gd name="T1" fmla="*/ 2 h 33"/>
                <a:gd name="T2" fmla="*/ 0 w 183"/>
                <a:gd name="T3" fmla="*/ 33 h 33"/>
                <a:gd name="T4" fmla="*/ 0 w 183"/>
                <a:gd name="T5" fmla="*/ 33 h 33"/>
                <a:gd name="T6" fmla="*/ 0 w 183"/>
                <a:gd name="T7" fmla="*/ 31 h 33"/>
                <a:gd name="T8" fmla="*/ 182 w 183"/>
                <a:gd name="T9" fmla="*/ 0 h 33"/>
                <a:gd name="T10" fmla="*/ 183 w 183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33"/>
                <a:gd name="T20" fmla="*/ 183 w 183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33">
                  <a:moveTo>
                    <a:pt x="183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2" y="0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19" name="Freeform 1491"/>
            <p:cNvSpPr>
              <a:spLocks/>
            </p:cNvSpPr>
            <p:nvPr/>
          </p:nvSpPr>
          <p:spPr bwMode="auto">
            <a:xfrm>
              <a:off x="909" y="1303"/>
              <a:ext cx="183" cy="33"/>
            </a:xfrm>
            <a:custGeom>
              <a:avLst/>
              <a:gdLst>
                <a:gd name="T0" fmla="*/ 183 w 183"/>
                <a:gd name="T1" fmla="*/ 2 h 33"/>
                <a:gd name="T2" fmla="*/ 0 w 183"/>
                <a:gd name="T3" fmla="*/ 33 h 33"/>
                <a:gd name="T4" fmla="*/ 0 w 183"/>
                <a:gd name="T5" fmla="*/ 31 h 33"/>
                <a:gd name="T6" fmla="*/ 182 w 183"/>
                <a:gd name="T7" fmla="*/ 0 h 33"/>
                <a:gd name="T8" fmla="*/ 183 w 183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33"/>
                <a:gd name="T17" fmla="*/ 183 w 18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33">
                  <a:moveTo>
                    <a:pt x="183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2" y="0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0" name="Freeform 1492"/>
            <p:cNvSpPr>
              <a:spLocks/>
            </p:cNvSpPr>
            <p:nvPr/>
          </p:nvSpPr>
          <p:spPr bwMode="auto">
            <a:xfrm>
              <a:off x="909" y="1302"/>
              <a:ext cx="182" cy="33"/>
            </a:xfrm>
            <a:custGeom>
              <a:avLst/>
              <a:gdLst>
                <a:gd name="T0" fmla="*/ 182 w 182"/>
                <a:gd name="T1" fmla="*/ 2 h 33"/>
                <a:gd name="T2" fmla="*/ 0 w 182"/>
                <a:gd name="T3" fmla="*/ 33 h 33"/>
                <a:gd name="T4" fmla="*/ 0 w 182"/>
                <a:gd name="T5" fmla="*/ 30 h 33"/>
                <a:gd name="T6" fmla="*/ 181 w 182"/>
                <a:gd name="T7" fmla="*/ 0 h 33"/>
                <a:gd name="T8" fmla="*/ 182 w 182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3"/>
                <a:gd name="T17" fmla="*/ 182 w 182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3">
                  <a:moveTo>
                    <a:pt x="182" y="2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181" y="0"/>
                  </a:lnTo>
                  <a:lnTo>
                    <a:pt x="182" y="2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1" name="Freeform 1493"/>
            <p:cNvSpPr>
              <a:spLocks/>
            </p:cNvSpPr>
            <p:nvPr/>
          </p:nvSpPr>
          <p:spPr bwMode="auto">
            <a:xfrm>
              <a:off x="909" y="1300"/>
              <a:ext cx="182" cy="34"/>
            </a:xfrm>
            <a:custGeom>
              <a:avLst/>
              <a:gdLst>
                <a:gd name="T0" fmla="*/ 182 w 182"/>
                <a:gd name="T1" fmla="*/ 3 h 34"/>
                <a:gd name="T2" fmla="*/ 0 w 182"/>
                <a:gd name="T3" fmla="*/ 34 h 34"/>
                <a:gd name="T4" fmla="*/ 0 w 182"/>
                <a:gd name="T5" fmla="*/ 31 h 34"/>
                <a:gd name="T6" fmla="*/ 181 w 182"/>
                <a:gd name="T7" fmla="*/ 0 h 34"/>
                <a:gd name="T8" fmla="*/ 182 w 182"/>
                <a:gd name="T9" fmla="*/ 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34"/>
                <a:gd name="T17" fmla="*/ 182 w 18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34">
                  <a:moveTo>
                    <a:pt x="182" y="3"/>
                  </a:moveTo>
                  <a:lnTo>
                    <a:pt x="0" y="34"/>
                  </a:lnTo>
                  <a:lnTo>
                    <a:pt x="0" y="31"/>
                  </a:lnTo>
                  <a:lnTo>
                    <a:pt x="181" y="0"/>
                  </a:lnTo>
                  <a:lnTo>
                    <a:pt x="182" y="3"/>
                  </a:lnTo>
                  <a:close/>
                </a:path>
              </a:pathLst>
            </a:custGeom>
            <a:solidFill>
              <a:srgbClr val="A1A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2" name="Freeform 1494"/>
            <p:cNvSpPr>
              <a:spLocks/>
            </p:cNvSpPr>
            <p:nvPr/>
          </p:nvSpPr>
          <p:spPr bwMode="auto">
            <a:xfrm>
              <a:off x="909" y="1299"/>
              <a:ext cx="181" cy="33"/>
            </a:xfrm>
            <a:custGeom>
              <a:avLst/>
              <a:gdLst>
                <a:gd name="T0" fmla="*/ 181 w 181"/>
                <a:gd name="T1" fmla="*/ 3 h 33"/>
                <a:gd name="T2" fmla="*/ 0 w 181"/>
                <a:gd name="T3" fmla="*/ 33 h 33"/>
                <a:gd name="T4" fmla="*/ 0 w 181"/>
                <a:gd name="T5" fmla="*/ 31 h 33"/>
                <a:gd name="T6" fmla="*/ 180 w 181"/>
                <a:gd name="T7" fmla="*/ 0 h 33"/>
                <a:gd name="T8" fmla="*/ 181 w 181"/>
                <a:gd name="T9" fmla="*/ 3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181" y="3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0" y="0"/>
                  </a:lnTo>
                  <a:lnTo>
                    <a:pt x="181" y="3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3" name="Freeform 1495"/>
            <p:cNvSpPr>
              <a:spLocks/>
            </p:cNvSpPr>
            <p:nvPr/>
          </p:nvSpPr>
          <p:spPr bwMode="auto">
            <a:xfrm>
              <a:off x="909" y="1298"/>
              <a:ext cx="181" cy="33"/>
            </a:xfrm>
            <a:custGeom>
              <a:avLst/>
              <a:gdLst>
                <a:gd name="T0" fmla="*/ 181 w 181"/>
                <a:gd name="T1" fmla="*/ 2 h 33"/>
                <a:gd name="T2" fmla="*/ 0 w 181"/>
                <a:gd name="T3" fmla="*/ 33 h 33"/>
                <a:gd name="T4" fmla="*/ 0 w 181"/>
                <a:gd name="T5" fmla="*/ 31 h 33"/>
                <a:gd name="T6" fmla="*/ 180 w 181"/>
                <a:gd name="T7" fmla="*/ 0 h 33"/>
                <a:gd name="T8" fmla="*/ 181 w 181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33"/>
                <a:gd name="T17" fmla="*/ 181 w 18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33">
                  <a:moveTo>
                    <a:pt x="181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80" y="0"/>
                  </a:lnTo>
                  <a:lnTo>
                    <a:pt x="181" y="2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4" name="Freeform 1496"/>
            <p:cNvSpPr>
              <a:spLocks/>
            </p:cNvSpPr>
            <p:nvPr/>
          </p:nvSpPr>
          <p:spPr bwMode="auto">
            <a:xfrm>
              <a:off x="909" y="1297"/>
              <a:ext cx="180" cy="33"/>
            </a:xfrm>
            <a:custGeom>
              <a:avLst/>
              <a:gdLst>
                <a:gd name="T0" fmla="*/ 180 w 180"/>
                <a:gd name="T1" fmla="*/ 2 h 33"/>
                <a:gd name="T2" fmla="*/ 0 w 180"/>
                <a:gd name="T3" fmla="*/ 33 h 33"/>
                <a:gd name="T4" fmla="*/ 0 w 180"/>
                <a:gd name="T5" fmla="*/ 31 h 33"/>
                <a:gd name="T6" fmla="*/ 179 w 180"/>
                <a:gd name="T7" fmla="*/ 0 h 33"/>
                <a:gd name="T8" fmla="*/ 180 w 180"/>
                <a:gd name="T9" fmla="*/ 1 h 33"/>
                <a:gd name="T10" fmla="*/ 180 w 180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33"/>
                <a:gd name="T20" fmla="*/ 180 w 18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33">
                  <a:moveTo>
                    <a:pt x="180" y="2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179" y="0"/>
                  </a:lnTo>
                  <a:lnTo>
                    <a:pt x="180" y="1"/>
                  </a:lnTo>
                  <a:lnTo>
                    <a:pt x="180" y="2"/>
                  </a:lnTo>
                  <a:close/>
                </a:path>
              </a:pathLst>
            </a:custGeom>
            <a:solidFill>
              <a:srgbClr val="A2A1A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5" name="Freeform 1497"/>
            <p:cNvSpPr>
              <a:spLocks/>
            </p:cNvSpPr>
            <p:nvPr/>
          </p:nvSpPr>
          <p:spPr bwMode="auto">
            <a:xfrm>
              <a:off x="909" y="1296"/>
              <a:ext cx="180" cy="33"/>
            </a:xfrm>
            <a:custGeom>
              <a:avLst/>
              <a:gdLst>
                <a:gd name="T0" fmla="*/ 180 w 180"/>
                <a:gd name="T1" fmla="*/ 2 h 33"/>
                <a:gd name="T2" fmla="*/ 0 w 180"/>
                <a:gd name="T3" fmla="*/ 33 h 33"/>
                <a:gd name="T4" fmla="*/ 0 w 180"/>
                <a:gd name="T5" fmla="*/ 30 h 33"/>
                <a:gd name="T6" fmla="*/ 179 w 180"/>
                <a:gd name="T7" fmla="*/ 0 h 33"/>
                <a:gd name="T8" fmla="*/ 180 w 180"/>
                <a:gd name="T9" fmla="*/ 2 h 33"/>
                <a:gd name="T10" fmla="*/ 180 w 180"/>
                <a:gd name="T11" fmla="*/ 2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0"/>
                <a:gd name="T19" fmla="*/ 0 h 33"/>
                <a:gd name="T20" fmla="*/ 180 w 18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0" h="33">
                  <a:moveTo>
                    <a:pt x="180" y="2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179" y="0"/>
                  </a:lnTo>
                  <a:lnTo>
                    <a:pt x="180" y="2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6" name="Freeform 1498"/>
            <p:cNvSpPr>
              <a:spLocks/>
            </p:cNvSpPr>
            <p:nvPr/>
          </p:nvSpPr>
          <p:spPr bwMode="auto">
            <a:xfrm>
              <a:off x="909" y="1295"/>
              <a:ext cx="179" cy="33"/>
            </a:xfrm>
            <a:custGeom>
              <a:avLst/>
              <a:gdLst>
                <a:gd name="T0" fmla="*/ 179 w 179"/>
                <a:gd name="T1" fmla="*/ 2 h 33"/>
                <a:gd name="T2" fmla="*/ 0 w 179"/>
                <a:gd name="T3" fmla="*/ 33 h 33"/>
                <a:gd name="T4" fmla="*/ 0 w 179"/>
                <a:gd name="T5" fmla="*/ 29 h 33"/>
                <a:gd name="T6" fmla="*/ 178 w 179"/>
                <a:gd name="T7" fmla="*/ 0 h 33"/>
                <a:gd name="T8" fmla="*/ 179 w 179"/>
                <a:gd name="T9" fmla="*/ 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33"/>
                <a:gd name="T17" fmla="*/ 179 w 17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33">
                  <a:moveTo>
                    <a:pt x="179" y="2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178" y="0"/>
                  </a:lnTo>
                  <a:lnTo>
                    <a:pt x="179" y="2"/>
                  </a:lnTo>
                  <a:close/>
                </a:path>
              </a:pathLst>
            </a:custGeom>
            <a:solidFill>
              <a:srgbClr val="A4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7" name="Freeform 1499"/>
            <p:cNvSpPr>
              <a:spLocks/>
            </p:cNvSpPr>
            <p:nvPr/>
          </p:nvSpPr>
          <p:spPr bwMode="auto">
            <a:xfrm>
              <a:off x="909" y="1294"/>
              <a:ext cx="179" cy="32"/>
            </a:xfrm>
            <a:custGeom>
              <a:avLst/>
              <a:gdLst>
                <a:gd name="T0" fmla="*/ 179 w 179"/>
                <a:gd name="T1" fmla="*/ 2 h 32"/>
                <a:gd name="T2" fmla="*/ 0 w 179"/>
                <a:gd name="T3" fmla="*/ 32 h 32"/>
                <a:gd name="T4" fmla="*/ 0 w 179"/>
                <a:gd name="T5" fmla="*/ 29 h 32"/>
                <a:gd name="T6" fmla="*/ 178 w 179"/>
                <a:gd name="T7" fmla="*/ 0 h 32"/>
                <a:gd name="T8" fmla="*/ 179 w 179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32"/>
                <a:gd name="T17" fmla="*/ 179 w 179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32">
                  <a:moveTo>
                    <a:pt x="179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8" y="0"/>
                  </a:lnTo>
                  <a:lnTo>
                    <a:pt x="179" y="2"/>
                  </a:lnTo>
                  <a:close/>
                </a:path>
              </a:pathLst>
            </a:custGeom>
            <a:solidFill>
              <a:srgbClr val="A4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8" name="Freeform 1500"/>
            <p:cNvSpPr>
              <a:spLocks/>
            </p:cNvSpPr>
            <p:nvPr/>
          </p:nvSpPr>
          <p:spPr bwMode="auto">
            <a:xfrm>
              <a:off x="909" y="1292"/>
              <a:ext cx="178" cy="32"/>
            </a:xfrm>
            <a:custGeom>
              <a:avLst/>
              <a:gdLst>
                <a:gd name="T0" fmla="*/ 178 w 178"/>
                <a:gd name="T1" fmla="*/ 3 h 32"/>
                <a:gd name="T2" fmla="*/ 0 w 178"/>
                <a:gd name="T3" fmla="*/ 32 h 32"/>
                <a:gd name="T4" fmla="*/ 0 w 178"/>
                <a:gd name="T5" fmla="*/ 31 h 32"/>
                <a:gd name="T6" fmla="*/ 0 w 178"/>
                <a:gd name="T7" fmla="*/ 30 h 32"/>
                <a:gd name="T8" fmla="*/ 177 w 178"/>
                <a:gd name="T9" fmla="*/ 0 h 32"/>
                <a:gd name="T10" fmla="*/ 178 w 178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"/>
                <a:gd name="T19" fmla="*/ 0 h 32"/>
                <a:gd name="T20" fmla="*/ 178 w 178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" h="32">
                  <a:moveTo>
                    <a:pt x="178" y="3"/>
                  </a:move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77" y="0"/>
                  </a:lnTo>
                  <a:lnTo>
                    <a:pt x="178" y="3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29" name="Freeform 1501"/>
            <p:cNvSpPr>
              <a:spLocks/>
            </p:cNvSpPr>
            <p:nvPr/>
          </p:nvSpPr>
          <p:spPr bwMode="auto">
            <a:xfrm>
              <a:off x="909" y="1291"/>
              <a:ext cx="178" cy="32"/>
            </a:xfrm>
            <a:custGeom>
              <a:avLst/>
              <a:gdLst>
                <a:gd name="T0" fmla="*/ 178 w 178"/>
                <a:gd name="T1" fmla="*/ 3 h 32"/>
                <a:gd name="T2" fmla="*/ 0 w 178"/>
                <a:gd name="T3" fmla="*/ 32 h 32"/>
                <a:gd name="T4" fmla="*/ 0 w 178"/>
                <a:gd name="T5" fmla="*/ 32 h 32"/>
                <a:gd name="T6" fmla="*/ 0 w 178"/>
                <a:gd name="T7" fmla="*/ 30 h 32"/>
                <a:gd name="T8" fmla="*/ 175 w 178"/>
                <a:gd name="T9" fmla="*/ 0 h 32"/>
                <a:gd name="T10" fmla="*/ 178 w 178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8"/>
                <a:gd name="T19" fmla="*/ 0 h 32"/>
                <a:gd name="T20" fmla="*/ 178 w 178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8" h="32">
                  <a:moveTo>
                    <a:pt x="178" y="3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5" y="0"/>
                  </a:lnTo>
                  <a:lnTo>
                    <a:pt x="178" y="3"/>
                  </a:lnTo>
                  <a:close/>
                </a:path>
              </a:pathLst>
            </a:custGeom>
            <a:solidFill>
              <a:srgbClr val="A6A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0" name="Freeform 1502"/>
            <p:cNvSpPr>
              <a:spLocks/>
            </p:cNvSpPr>
            <p:nvPr/>
          </p:nvSpPr>
          <p:spPr bwMode="auto">
            <a:xfrm>
              <a:off x="909" y="1290"/>
              <a:ext cx="177" cy="32"/>
            </a:xfrm>
            <a:custGeom>
              <a:avLst/>
              <a:gdLst>
                <a:gd name="T0" fmla="*/ 177 w 177"/>
                <a:gd name="T1" fmla="*/ 2 h 32"/>
                <a:gd name="T2" fmla="*/ 0 w 177"/>
                <a:gd name="T3" fmla="*/ 32 h 32"/>
                <a:gd name="T4" fmla="*/ 0 w 177"/>
                <a:gd name="T5" fmla="*/ 30 h 32"/>
                <a:gd name="T6" fmla="*/ 175 w 177"/>
                <a:gd name="T7" fmla="*/ 0 h 32"/>
                <a:gd name="T8" fmla="*/ 177 w 177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32"/>
                <a:gd name="T17" fmla="*/ 177 w 177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32">
                  <a:moveTo>
                    <a:pt x="177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5" y="0"/>
                  </a:lnTo>
                  <a:lnTo>
                    <a:pt x="177" y="2"/>
                  </a:lnTo>
                  <a:close/>
                </a:path>
              </a:pathLst>
            </a:custGeom>
            <a:solidFill>
              <a:srgbClr val="A6A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1" name="Freeform 1503"/>
            <p:cNvSpPr>
              <a:spLocks/>
            </p:cNvSpPr>
            <p:nvPr/>
          </p:nvSpPr>
          <p:spPr bwMode="auto">
            <a:xfrm>
              <a:off x="909" y="1289"/>
              <a:ext cx="175" cy="32"/>
            </a:xfrm>
            <a:custGeom>
              <a:avLst/>
              <a:gdLst>
                <a:gd name="T0" fmla="*/ 175 w 175"/>
                <a:gd name="T1" fmla="*/ 2 h 32"/>
                <a:gd name="T2" fmla="*/ 0 w 175"/>
                <a:gd name="T3" fmla="*/ 32 h 32"/>
                <a:gd name="T4" fmla="*/ 0 w 175"/>
                <a:gd name="T5" fmla="*/ 30 h 32"/>
                <a:gd name="T6" fmla="*/ 174 w 175"/>
                <a:gd name="T7" fmla="*/ 0 h 32"/>
                <a:gd name="T8" fmla="*/ 175 w 175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32"/>
                <a:gd name="T17" fmla="*/ 175 w 17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32">
                  <a:moveTo>
                    <a:pt x="175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4" y="0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A7A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2" name="Freeform 1504"/>
            <p:cNvSpPr>
              <a:spLocks/>
            </p:cNvSpPr>
            <p:nvPr/>
          </p:nvSpPr>
          <p:spPr bwMode="auto">
            <a:xfrm>
              <a:off x="909" y="1288"/>
              <a:ext cx="175" cy="32"/>
            </a:xfrm>
            <a:custGeom>
              <a:avLst/>
              <a:gdLst>
                <a:gd name="T0" fmla="*/ 175 w 175"/>
                <a:gd name="T1" fmla="*/ 2 h 32"/>
                <a:gd name="T2" fmla="*/ 0 w 175"/>
                <a:gd name="T3" fmla="*/ 32 h 32"/>
                <a:gd name="T4" fmla="*/ 0 w 175"/>
                <a:gd name="T5" fmla="*/ 30 h 32"/>
                <a:gd name="T6" fmla="*/ 174 w 175"/>
                <a:gd name="T7" fmla="*/ 0 h 32"/>
                <a:gd name="T8" fmla="*/ 175 w 175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32"/>
                <a:gd name="T17" fmla="*/ 175 w 17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32">
                  <a:moveTo>
                    <a:pt x="175" y="2"/>
                  </a:moveTo>
                  <a:lnTo>
                    <a:pt x="0" y="32"/>
                  </a:lnTo>
                  <a:lnTo>
                    <a:pt x="0" y="30"/>
                  </a:lnTo>
                  <a:lnTo>
                    <a:pt x="174" y="0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A7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3" name="Freeform 1505"/>
            <p:cNvSpPr>
              <a:spLocks/>
            </p:cNvSpPr>
            <p:nvPr/>
          </p:nvSpPr>
          <p:spPr bwMode="auto">
            <a:xfrm>
              <a:off x="909" y="1287"/>
              <a:ext cx="174" cy="32"/>
            </a:xfrm>
            <a:custGeom>
              <a:avLst/>
              <a:gdLst>
                <a:gd name="T0" fmla="*/ 174 w 174"/>
                <a:gd name="T1" fmla="*/ 2 h 32"/>
                <a:gd name="T2" fmla="*/ 0 w 174"/>
                <a:gd name="T3" fmla="*/ 32 h 32"/>
                <a:gd name="T4" fmla="*/ 0 w 174"/>
                <a:gd name="T5" fmla="*/ 29 h 32"/>
                <a:gd name="T6" fmla="*/ 173 w 174"/>
                <a:gd name="T7" fmla="*/ 0 h 32"/>
                <a:gd name="T8" fmla="*/ 174 w 174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32"/>
                <a:gd name="T17" fmla="*/ 174 w 17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32">
                  <a:moveTo>
                    <a:pt x="174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3" y="0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A7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4" name="Freeform 1506"/>
            <p:cNvSpPr>
              <a:spLocks/>
            </p:cNvSpPr>
            <p:nvPr/>
          </p:nvSpPr>
          <p:spPr bwMode="auto">
            <a:xfrm>
              <a:off x="909" y="1286"/>
              <a:ext cx="174" cy="32"/>
            </a:xfrm>
            <a:custGeom>
              <a:avLst/>
              <a:gdLst>
                <a:gd name="T0" fmla="*/ 174 w 174"/>
                <a:gd name="T1" fmla="*/ 2 h 32"/>
                <a:gd name="T2" fmla="*/ 0 w 174"/>
                <a:gd name="T3" fmla="*/ 32 h 32"/>
                <a:gd name="T4" fmla="*/ 0 w 174"/>
                <a:gd name="T5" fmla="*/ 29 h 32"/>
                <a:gd name="T6" fmla="*/ 172 w 174"/>
                <a:gd name="T7" fmla="*/ 0 h 32"/>
                <a:gd name="T8" fmla="*/ 173 w 174"/>
                <a:gd name="T9" fmla="*/ 1 h 32"/>
                <a:gd name="T10" fmla="*/ 174 w 174"/>
                <a:gd name="T11" fmla="*/ 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"/>
                <a:gd name="T19" fmla="*/ 0 h 32"/>
                <a:gd name="T20" fmla="*/ 174 w 17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" h="32">
                  <a:moveTo>
                    <a:pt x="174" y="2"/>
                  </a:moveTo>
                  <a:lnTo>
                    <a:pt x="0" y="32"/>
                  </a:lnTo>
                  <a:lnTo>
                    <a:pt x="0" y="29"/>
                  </a:lnTo>
                  <a:lnTo>
                    <a:pt x="172" y="0"/>
                  </a:lnTo>
                  <a:lnTo>
                    <a:pt x="173" y="1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5" name="Freeform 1507"/>
            <p:cNvSpPr>
              <a:spLocks/>
            </p:cNvSpPr>
            <p:nvPr/>
          </p:nvSpPr>
          <p:spPr bwMode="auto">
            <a:xfrm>
              <a:off x="909" y="1284"/>
              <a:ext cx="173" cy="32"/>
            </a:xfrm>
            <a:custGeom>
              <a:avLst/>
              <a:gdLst>
                <a:gd name="T0" fmla="*/ 173 w 173"/>
                <a:gd name="T1" fmla="*/ 3 h 32"/>
                <a:gd name="T2" fmla="*/ 0 w 173"/>
                <a:gd name="T3" fmla="*/ 32 h 32"/>
                <a:gd name="T4" fmla="*/ 1 w 173"/>
                <a:gd name="T5" fmla="*/ 29 h 32"/>
                <a:gd name="T6" fmla="*/ 172 w 173"/>
                <a:gd name="T7" fmla="*/ 0 h 32"/>
                <a:gd name="T8" fmla="*/ 173 w 173"/>
                <a:gd name="T9" fmla="*/ 3 h 32"/>
                <a:gd name="T10" fmla="*/ 173 w 173"/>
                <a:gd name="T11" fmla="*/ 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3"/>
                <a:gd name="T19" fmla="*/ 0 h 32"/>
                <a:gd name="T20" fmla="*/ 173 w 173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3" h="32">
                  <a:moveTo>
                    <a:pt x="173" y="3"/>
                  </a:moveTo>
                  <a:lnTo>
                    <a:pt x="0" y="32"/>
                  </a:lnTo>
                  <a:lnTo>
                    <a:pt x="1" y="29"/>
                  </a:lnTo>
                  <a:lnTo>
                    <a:pt x="172" y="0"/>
                  </a:lnTo>
                  <a:lnTo>
                    <a:pt x="173" y="3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6" name="Freeform 1508"/>
            <p:cNvSpPr>
              <a:spLocks/>
            </p:cNvSpPr>
            <p:nvPr/>
          </p:nvSpPr>
          <p:spPr bwMode="auto">
            <a:xfrm>
              <a:off x="909" y="1283"/>
              <a:ext cx="172" cy="32"/>
            </a:xfrm>
            <a:custGeom>
              <a:avLst/>
              <a:gdLst>
                <a:gd name="T0" fmla="*/ 172 w 172"/>
                <a:gd name="T1" fmla="*/ 3 h 32"/>
                <a:gd name="T2" fmla="*/ 0 w 172"/>
                <a:gd name="T3" fmla="*/ 32 h 32"/>
                <a:gd name="T4" fmla="*/ 1 w 172"/>
                <a:gd name="T5" fmla="*/ 29 h 32"/>
                <a:gd name="T6" fmla="*/ 171 w 172"/>
                <a:gd name="T7" fmla="*/ 0 h 32"/>
                <a:gd name="T8" fmla="*/ 172 w 17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32"/>
                <a:gd name="T17" fmla="*/ 172 w 17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32">
                  <a:moveTo>
                    <a:pt x="172" y="3"/>
                  </a:moveTo>
                  <a:lnTo>
                    <a:pt x="0" y="32"/>
                  </a:lnTo>
                  <a:lnTo>
                    <a:pt x="1" y="29"/>
                  </a:lnTo>
                  <a:lnTo>
                    <a:pt x="171" y="0"/>
                  </a:lnTo>
                  <a:lnTo>
                    <a:pt x="172" y="3"/>
                  </a:lnTo>
                  <a:close/>
                </a:path>
              </a:pathLst>
            </a:custGeom>
            <a:solidFill>
              <a:srgbClr val="AAA9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7" name="Freeform 1509"/>
            <p:cNvSpPr>
              <a:spLocks/>
            </p:cNvSpPr>
            <p:nvPr/>
          </p:nvSpPr>
          <p:spPr bwMode="auto">
            <a:xfrm>
              <a:off x="910" y="1283"/>
              <a:ext cx="171" cy="30"/>
            </a:xfrm>
            <a:custGeom>
              <a:avLst/>
              <a:gdLst>
                <a:gd name="T0" fmla="*/ 171 w 171"/>
                <a:gd name="T1" fmla="*/ 1 h 30"/>
                <a:gd name="T2" fmla="*/ 0 w 171"/>
                <a:gd name="T3" fmla="*/ 30 h 30"/>
                <a:gd name="T4" fmla="*/ 0 w 171"/>
                <a:gd name="T5" fmla="*/ 28 h 30"/>
                <a:gd name="T6" fmla="*/ 169 w 171"/>
                <a:gd name="T7" fmla="*/ 0 h 30"/>
                <a:gd name="T8" fmla="*/ 171 w 171"/>
                <a:gd name="T9" fmla="*/ 1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30"/>
                <a:gd name="T17" fmla="*/ 171 w 171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30">
                  <a:moveTo>
                    <a:pt x="171" y="1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169" y="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AAA9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8" name="Freeform 1510"/>
            <p:cNvSpPr>
              <a:spLocks/>
            </p:cNvSpPr>
            <p:nvPr/>
          </p:nvSpPr>
          <p:spPr bwMode="auto">
            <a:xfrm>
              <a:off x="910" y="1282"/>
              <a:ext cx="170" cy="30"/>
            </a:xfrm>
            <a:custGeom>
              <a:avLst/>
              <a:gdLst>
                <a:gd name="T0" fmla="*/ 170 w 170"/>
                <a:gd name="T1" fmla="*/ 1 h 30"/>
                <a:gd name="T2" fmla="*/ 0 w 170"/>
                <a:gd name="T3" fmla="*/ 30 h 30"/>
                <a:gd name="T4" fmla="*/ 0 w 170"/>
                <a:gd name="T5" fmla="*/ 29 h 30"/>
                <a:gd name="T6" fmla="*/ 0 w 170"/>
                <a:gd name="T7" fmla="*/ 28 h 30"/>
                <a:gd name="T8" fmla="*/ 168 w 170"/>
                <a:gd name="T9" fmla="*/ 0 h 30"/>
                <a:gd name="T10" fmla="*/ 170 w 170"/>
                <a:gd name="T11" fmla="*/ 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30"/>
                <a:gd name="T20" fmla="*/ 170 w 17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30">
                  <a:moveTo>
                    <a:pt x="170" y="1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168" y="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ABAA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39" name="Freeform 1511"/>
            <p:cNvSpPr>
              <a:spLocks/>
            </p:cNvSpPr>
            <p:nvPr/>
          </p:nvSpPr>
          <p:spPr bwMode="auto">
            <a:xfrm>
              <a:off x="910" y="1281"/>
              <a:ext cx="169" cy="30"/>
            </a:xfrm>
            <a:custGeom>
              <a:avLst/>
              <a:gdLst>
                <a:gd name="T0" fmla="*/ 169 w 169"/>
                <a:gd name="T1" fmla="*/ 2 h 30"/>
                <a:gd name="T2" fmla="*/ 0 w 169"/>
                <a:gd name="T3" fmla="*/ 30 h 30"/>
                <a:gd name="T4" fmla="*/ 0 w 169"/>
                <a:gd name="T5" fmla="*/ 30 h 30"/>
                <a:gd name="T6" fmla="*/ 0 w 169"/>
                <a:gd name="T7" fmla="*/ 27 h 30"/>
                <a:gd name="T8" fmla="*/ 168 w 169"/>
                <a:gd name="T9" fmla="*/ 0 h 30"/>
                <a:gd name="T10" fmla="*/ 169 w 169"/>
                <a:gd name="T11" fmla="*/ 2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30"/>
                <a:gd name="T20" fmla="*/ 169 w 169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30">
                  <a:moveTo>
                    <a:pt x="169" y="2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8" y="0"/>
                  </a:lnTo>
                  <a:lnTo>
                    <a:pt x="169" y="2"/>
                  </a:lnTo>
                  <a:close/>
                </a:path>
              </a:pathLst>
            </a:custGeom>
            <a:solidFill>
              <a:srgbClr val="AC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0" name="Freeform 1512"/>
            <p:cNvSpPr>
              <a:spLocks/>
            </p:cNvSpPr>
            <p:nvPr/>
          </p:nvSpPr>
          <p:spPr bwMode="auto">
            <a:xfrm>
              <a:off x="910" y="1280"/>
              <a:ext cx="168" cy="30"/>
            </a:xfrm>
            <a:custGeom>
              <a:avLst/>
              <a:gdLst>
                <a:gd name="T0" fmla="*/ 168 w 168"/>
                <a:gd name="T1" fmla="*/ 2 h 30"/>
                <a:gd name="T2" fmla="*/ 0 w 168"/>
                <a:gd name="T3" fmla="*/ 30 h 30"/>
                <a:gd name="T4" fmla="*/ 0 w 168"/>
                <a:gd name="T5" fmla="*/ 27 h 30"/>
                <a:gd name="T6" fmla="*/ 166 w 168"/>
                <a:gd name="T7" fmla="*/ 0 h 30"/>
                <a:gd name="T8" fmla="*/ 168 w 168"/>
                <a:gd name="T9" fmla="*/ 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30"/>
                <a:gd name="T17" fmla="*/ 168 w 168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30">
                  <a:moveTo>
                    <a:pt x="168" y="2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6" y="0"/>
                  </a:lnTo>
                  <a:lnTo>
                    <a:pt x="168" y="2"/>
                  </a:lnTo>
                  <a:close/>
                </a:path>
              </a:pathLst>
            </a:custGeom>
            <a:solidFill>
              <a:srgbClr val="AC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1" name="Freeform 1513"/>
            <p:cNvSpPr>
              <a:spLocks/>
            </p:cNvSpPr>
            <p:nvPr/>
          </p:nvSpPr>
          <p:spPr bwMode="auto">
            <a:xfrm>
              <a:off x="910" y="1279"/>
              <a:ext cx="168" cy="29"/>
            </a:xfrm>
            <a:custGeom>
              <a:avLst/>
              <a:gdLst>
                <a:gd name="T0" fmla="*/ 168 w 168"/>
                <a:gd name="T1" fmla="*/ 2 h 29"/>
                <a:gd name="T2" fmla="*/ 0 w 168"/>
                <a:gd name="T3" fmla="*/ 29 h 29"/>
                <a:gd name="T4" fmla="*/ 1 w 168"/>
                <a:gd name="T5" fmla="*/ 27 h 29"/>
                <a:gd name="T6" fmla="*/ 165 w 168"/>
                <a:gd name="T7" fmla="*/ 0 h 29"/>
                <a:gd name="T8" fmla="*/ 168 w 168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29"/>
                <a:gd name="T17" fmla="*/ 168 w 16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29">
                  <a:moveTo>
                    <a:pt x="168" y="2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65" y="0"/>
                  </a:lnTo>
                  <a:lnTo>
                    <a:pt x="168" y="2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2" name="Freeform 1514"/>
            <p:cNvSpPr>
              <a:spLocks/>
            </p:cNvSpPr>
            <p:nvPr/>
          </p:nvSpPr>
          <p:spPr bwMode="auto">
            <a:xfrm>
              <a:off x="910" y="1278"/>
              <a:ext cx="166" cy="29"/>
            </a:xfrm>
            <a:custGeom>
              <a:avLst/>
              <a:gdLst>
                <a:gd name="T0" fmla="*/ 166 w 166"/>
                <a:gd name="T1" fmla="*/ 2 h 29"/>
                <a:gd name="T2" fmla="*/ 0 w 166"/>
                <a:gd name="T3" fmla="*/ 29 h 29"/>
                <a:gd name="T4" fmla="*/ 1 w 166"/>
                <a:gd name="T5" fmla="*/ 27 h 29"/>
                <a:gd name="T6" fmla="*/ 165 w 166"/>
                <a:gd name="T7" fmla="*/ 0 h 29"/>
                <a:gd name="T8" fmla="*/ 166 w 166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29"/>
                <a:gd name="T17" fmla="*/ 166 w 16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29">
                  <a:moveTo>
                    <a:pt x="166" y="2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6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ADAD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3" name="Freeform 1515"/>
            <p:cNvSpPr>
              <a:spLocks/>
            </p:cNvSpPr>
            <p:nvPr/>
          </p:nvSpPr>
          <p:spPr bwMode="auto">
            <a:xfrm>
              <a:off x="911" y="1276"/>
              <a:ext cx="164" cy="30"/>
            </a:xfrm>
            <a:custGeom>
              <a:avLst/>
              <a:gdLst>
                <a:gd name="T0" fmla="*/ 164 w 164"/>
                <a:gd name="T1" fmla="*/ 3 h 30"/>
                <a:gd name="T2" fmla="*/ 0 w 164"/>
                <a:gd name="T3" fmla="*/ 30 h 30"/>
                <a:gd name="T4" fmla="*/ 0 w 164"/>
                <a:gd name="T5" fmla="*/ 28 h 30"/>
                <a:gd name="T6" fmla="*/ 163 w 164"/>
                <a:gd name="T7" fmla="*/ 0 h 30"/>
                <a:gd name="T8" fmla="*/ 163 w 164"/>
                <a:gd name="T9" fmla="*/ 0 h 30"/>
                <a:gd name="T10" fmla="*/ 164 w 164"/>
                <a:gd name="T11" fmla="*/ 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"/>
                <a:gd name="T20" fmla="*/ 164 w 16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">
                  <a:moveTo>
                    <a:pt x="164" y="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163" y="0"/>
                  </a:lnTo>
                  <a:lnTo>
                    <a:pt x="164" y="3"/>
                  </a:lnTo>
                  <a:close/>
                </a:path>
              </a:pathLst>
            </a:custGeom>
            <a:solidFill>
              <a:srgbClr val="ADAD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4" name="Freeform 1516"/>
            <p:cNvSpPr>
              <a:spLocks/>
            </p:cNvSpPr>
            <p:nvPr/>
          </p:nvSpPr>
          <p:spPr bwMode="auto">
            <a:xfrm>
              <a:off x="911" y="1275"/>
              <a:ext cx="164" cy="30"/>
            </a:xfrm>
            <a:custGeom>
              <a:avLst/>
              <a:gdLst>
                <a:gd name="T0" fmla="*/ 164 w 164"/>
                <a:gd name="T1" fmla="*/ 3 h 30"/>
                <a:gd name="T2" fmla="*/ 0 w 164"/>
                <a:gd name="T3" fmla="*/ 30 h 30"/>
                <a:gd name="T4" fmla="*/ 0 w 164"/>
                <a:gd name="T5" fmla="*/ 27 h 30"/>
                <a:gd name="T6" fmla="*/ 162 w 164"/>
                <a:gd name="T7" fmla="*/ 0 h 30"/>
                <a:gd name="T8" fmla="*/ 163 w 164"/>
                <a:gd name="T9" fmla="*/ 1 h 30"/>
                <a:gd name="T10" fmla="*/ 164 w 164"/>
                <a:gd name="T11" fmla="*/ 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"/>
                <a:gd name="T20" fmla="*/ 164 w 164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">
                  <a:moveTo>
                    <a:pt x="164" y="3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162" y="0"/>
                  </a:lnTo>
                  <a:lnTo>
                    <a:pt x="163" y="1"/>
                  </a:lnTo>
                  <a:lnTo>
                    <a:pt x="164" y="3"/>
                  </a:lnTo>
                  <a:close/>
                </a:path>
              </a:pathLst>
            </a:custGeom>
            <a:solidFill>
              <a:srgbClr val="AE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5" name="Freeform 1517"/>
            <p:cNvSpPr>
              <a:spLocks/>
            </p:cNvSpPr>
            <p:nvPr/>
          </p:nvSpPr>
          <p:spPr bwMode="auto">
            <a:xfrm>
              <a:off x="911" y="1274"/>
              <a:ext cx="163" cy="30"/>
            </a:xfrm>
            <a:custGeom>
              <a:avLst/>
              <a:gdLst>
                <a:gd name="T0" fmla="*/ 163 w 163"/>
                <a:gd name="T1" fmla="*/ 2 h 30"/>
                <a:gd name="T2" fmla="*/ 0 w 163"/>
                <a:gd name="T3" fmla="*/ 30 h 30"/>
                <a:gd name="T4" fmla="*/ 0 w 163"/>
                <a:gd name="T5" fmla="*/ 26 h 30"/>
                <a:gd name="T6" fmla="*/ 161 w 163"/>
                <a:gd name="T7" fmla="*/ 0 h 30"/>
                <a:gd name="T8" fmla="*/ 163 w 163"/>
                <a:gd name="T9" fmla="*/ 2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30"/>
                <a:gd name="T17" fmla="*/ 163 w 16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30">
                  <a:moveTo>
                    <a:pt x="163" y="2"/>
                  </a:moveTo>
                  <a:lnTo>
                    <a:pt x="0" y="30"/>
                  </a:lnTo>
                  <a:lnTo>
                    <a:pt x="0" y="26"/>
                  </a:lnTo>
                  <a:lnTo>
                    <a:pt x="161" y="0"/>
                  </a:lnTo>
                  <a:lnTo>
                    <a:pt x="163" y="2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6" name="Freeform 1518"/>
            <p:cNvSpPr>
              <a:spLocks/>
            </p:cNvSpPr>
            <p:nvPr/>
          </p:nvSpPr>
          <p:spPr bwMode="auto">
            <a:xfrm>
              <a:off x="911" y="1273"/>
              <a:ext cx="162" cy="29"/>
            </a:xfrm>
            <a:custGeom>
              <a:avLst/>
              <a:gdLst>
                <a:gd name="T0" fmla="*/ 162 w 162"/>
                <a:gd name="T1" fmla="*/ 2 h 29"/>
                <a:gd name="T2" fmla="*/ 0 w 162"/>
                <a:gd name="T3" fmla="*/ 29 h 29"/>
                <a:gd name="T4" fmla="*/ 1 w 162"/>
                <a:gd name="T5" fmla="*/ 26 h 29"/>
                <a:gd name="T6" fmla="*/ 161 w 162"/>
                <a:gd name="T7" fmla="*/ 0 h 29"/>
                <a:gd name="T8" fmla="*/ 162 w 162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9"/>
                <a:gd name="T17" fmla="*/ 162 w 16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9">
                  <a:moveTo>
                    <a:pt x="162" y="2"/>
                  </a:moveTo>
                  <a:lnTo>
                    <a:pt x="0" y="29"/>
                  </a:lnTo>
                  <a:lnTo>
                    <a:pt x="1" y="26"/>
                  </a:lnTo>
                  <a:lnTo>
                    <a:pt x="161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B0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7" name="Freeform 1519"/>
            <p:cNvSpPr>
              <a:spLocks/>
            </p:cNvSpPr>
            <p:nvPr/>
          </p:nvSpPr>
          <p:spPr bwMode="auto">
            <a:xfrm>
              <a:off x="911" y="1272"/>
              <a:ext cx="161" cy="28"/>
            </a:xfrm>
            <a:custGeom>
              <a:avLst/>
              <a:gdLst>
                <a:gd name="T0" fmla="*/ 161 w 161"/>
                <a:gd name="T1" fmla="*/ 2 h 28"/>
                <a:gd name="T2" fmla="*/ 0 w 161"/>
                <a:gd name="T3" fmla="*/ 28 h 28"/>
                <a:gd name="T4" fmla="*/ 1 w 161"/>
                <a:gd name="T5" fmla="*/ 27 h 28"/>
                <a:gd name="T6" fmla="*/ 1 w 161"/>
                <a:gd name="T7" fmla="*/ 26 h 28"/>
                <a:gd name="T8" fmla="*/ 160 w 161"/>
                <a:gd name="T9" fmla="*/ 0 h 28"/>
                <a:gd name="T10" fmla="*/ 161 w 161"/>
                <a:gd name="T11" fmla="*/ 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28"/>
                <a:gd name="T20" fmla="*/ 161 w 16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28">
                  <a:moveTo>
                    <a:pt x="161" y="2"/>
                  </a:moveTo>
                  <a:lnTo>
                    <a:pt x="0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60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B0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8" name="Freeform 1520"/>
            <p:cNvSpPr>
              <a:spLocks/>
            </p:cNvSpPr>
            <p:nvPr/>
          </p:nvSpPr>
          <p:spPr bwMode="auto">
            <a:xfrm>
              <a:off x="912" y="1271"/>
              <a:ext cx="160" cy="28"/>
            </a:xfrm>
            <a:custGeom>
              <a:avLst/>
              <a:gdLst>
                <a:gd name="T0" fmla="*/ 160 w 160"/>
                <a:gd name="T1" fmla="*/ 2 h 28"/>
                <a:gd name="T2" fmla="*/ 0 w 160"/>
                <a:gd name="T3" fmla="*/ 28 h 28"/>
                <a:gd name="T4" fmla="*/ 0 w 160"/>
                <a:gd name="T5" fmla="*/ 28 h 28"/>
                <a:gd name="T6" fmla="*/ 0 w 160"/>
                <a:gd name="T7" fmla="*/ 26 h 28"/>
                <a:gd name="T8" fmla="*/ 158 w 160"/>
                <a:gd name="T9" fmla="*/ 0 h 28"/>
                <a:gd name="T10" fmla="*/ 160 w 160"/>
                <a:gd name="T11" fmla="*/ 2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"/>
                <a:gd name="T19" fmla="*/ 0 h 28"/>
                <a:gd name="T20" fmla="*/ 160 w 160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" h="28">
                  <a:moveTo>
                    <a:pt x="160" y="2"/>
                  </a:moveTo>
                  <a:lnTo>
                    <a:pt x="0" y="28"/>
                  </a:lnTo>
                  <a:lnTo>
                    <a:pt x="0" y="26"/>
                  </a:lnTo>
                  <a:lnTo>
                    <a:pt x="158" y="0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B1B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49" name="Freeform 1521"/>
            <p:cNvSpPr>
              <a:spLocks/>
            </p:cNvSpPr>
            <p:nvPr/>
          </p:nvSpPr>
          <p:spPr bwMode="auto">
            <a:xfrm>
              <a:off x="912" y="1270"/>
              <a:ext cx="159" cy="28"/>
            </a:xfrm>
            <a:custGeom>
              <a:avLst/>
              <a:gdLst>
                <a:gd name="T0" fmla="*/ 159 w 159"/>
                <a:gd name="T1" fmla="*/ 2 h 28"/>
                <a:gd name="T2" fmla="*/ 0 w 159"/>
                <a:gd name="T3" fmla="*/ 28 h 28"/>
                <a:gd name="T4" fmla="*/ 0 w 159"/>
                <a:gd name="T5" fmla="*/ 26 h 28"/>
                <a:gd name="T6" fmla="*/ 156 w 159"/>
                <a:gd name="T7" fmla="*/ 0 h 28"/>
                <a:gd name="T8" fmla="*/ 159 w 159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28"/>
                <a:gd name="T17" fmla="*/ 159 w 15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28">
                  <a:moveTo>
                    <a:pt x="159" y="2"/>
                  </a:moveTo>
                  <a:lnTo>
                    <a:pt x="0" y="28"/>
                  </a:lnTo>
                  <a:lnTo>
                    <a:pt x="0" y="26"/>
                  </a:lnTo>
                  <a:lnTo>
                    <a:pt x="156" y="0"/>
                  </a:lnTo>
                  <a:lnTo>
                    <a:pt x="159" y="2"/>
                  </a:lnTo>
                  <a:close/>
                </a:path>
              </a:pathLst>
            </a:custGeom>
            <a:solidFill>
              <a:srgbClr val="B1B1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0" name="Freeform 1522"/>
            <p:cNvSpPr>
              <a:spLocks/>
            </p:cNvSpPr>
            <p:nvPr/>
          </p:nvSpPr>
          <p:spPr bwMode="auto">
            <a:xfrm>
              <a:off x="912" y="1268"/>
              <a:ext cx="158" cy="29"/>
            </a:xfrm>
            <a:custGeom>
              <a:avLst/>
              <a:gdLst>
                <a:gd name="T0" fmla="*/ 158 w 158"/>
                <a:gd name="T1" fmla="*/ 3 h 29"/>
                <a:gd name="T2" fmla="*/ 0 w 158"/>
                <a:gd name="T3" fmla="*/ 29 h 29"/>
                <a:gd name="T4" fmla="*/ 1 w 158"/>
                <a:gd name="T5" fmla="*/ 27 h 29"/>
                <a:gd name="T6" fmla="*/ 155 w 158"/>
                <a:gd name="T7" fmla="*/ 0 h 29"/>
                <a:gd name="T8" fmla="*/ 158 w 158"/>
                <a:gd name="T9" fmla="*/ 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29"/>
                <a:gd name="T17" fmla="*/ 158 w 15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29">
                  <a:moveTo>
                    <a:pt x="158" y="3"/>
                  </a:moveTo>
                  <a:lnTo>
                    <a:pt x="0" y="29"/>
                  </a:lnTo>
                  <a:lnTo>
                    <a:pt x="1" y="27"/>
                  </a:lnTo>
                  <a:lnTo>
                    <a:pt x="155" y="0"/>
                  </a:lnTo>
                  <a:lnTo>
                    <a:pt x="158" y="3"/>
                  </a:lnTo>
                  <a:close/>
                </a:path>
              </a:pathLst>
            </a:custGeom>
            <a:solidFill>
              <a:srgbClr val="B1B1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1" name="Freeform 1523"/>
            <p:cNvSpPr>
              <a:spLocks/>
            </p:cNvSpPr>
            <p:nvPr/>
          </p:nvSpPr>
          <p:spPr bwMode="auto">
            <a:xfrm>
              <a:off x="912" y="1267"/>
              <a:ext cx="156" cy="29"/>
            </a:xfrm>
            <a:custGeom>
              <a:avLst/>
              <a:gdLst>
                <a:gd name="T0" fmla="*/ 156 w 156"/>
                <a:gd name="T1" fmla="*/ 3 h 29"/>
                <a:gd name="T2" fmla="*/ 0 w 156"/>
                <a:gd name="T3" fmla="*/ 29 h 29"/>
                <a:gd name="T4" fmla="*/ 1 w 156"/>
                <a:gd name="T5" fmla="*/ 25 h 29"/>
                <a:gd name="T6" fmla="*/ 155 w 156"/>
                <a:gd name="T7" fmla="*/ 0 h 29"/>
                <a:gd name="T8" fmla="*/ 156 w 156"/>
                <a:gd name="T9" fmla="*/ 3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9"/>
                <a:gd name="T17" fmla="*/ 156 w 15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9">
                  <a:moveTo>
                    <a:pt x="156" y="3"/>
                  </a:moveTo>
                  <a:lnTo>
                    <a:pt x="0" y="29"/>
                  </a:lnTo>
                  <a:lnTo>
                    <a:pt x="1" y="25"/>
                  </a:lnTo>
                  <a:lnTo>
                    <a:pt x="155" y="0"/>
                  </a:lnTo>
                  <a:lnTo>
                    <a:pt x="156" y="3"/>
                  </a:lnTo>
                  <a:close/>
                </a:path>
              </a:pathLst>
            </a:custGeom>
            <a:solidFill>
              <a:srgbClr val="B3B2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2" name="Freeform 1524"/>
            <p:cNvSpPr>
              <a:spLocks/>
            </p:cNvSpPr>
            <p:nvPr/>
          </p:nvSpPr>
          <p:spPr bwMode="auto">
            <a:xfrm>
              <a:off x="913" y="1266"/>
              <a:ext cx="154" cy="29"/>
            </a:xfrm>
            <a:custGeom>
              <a:avLst/>
              <a:gdLst>
                <a:gd name="T0" fmla="*/ 154 w 154"/>
                <a:gd name="T1" fmla="*/ 2 h 29"/>
                <a:gd name="T2" fmla="*/ 0 w 154"/>
                <a:gd name="T3" fmla="*/ 29 h 29"/>
                <a:gd name="T4" fmla="*/ 0 w 154"/>
                <a:gd name="T5" fmla="*/ 25 h 29"/>
                <a:gd name="T6" fmla="*/ 153 w 154"/>
                <a:gd name="T7" fmla="*/ 0 h 29"/>
                <a:gd name="T8" fmla="*/ 154 w 154"/>
                <a:gd name="T9" fmla="*/ 2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9"/>
                <a:gd name="T17" fmla="*/ 154 w 154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9">
                  <a:moveTo>
                    <a:pt x="154" y="2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153" y="0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B4B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3" name="Freeform 1525"/>
            <p:cNvSpPr>
              <a:spLocks/>
            </p:cNvSpPr>
            <p:nvPr/>
          </p:nvSpPr>
          <p:spPr bwMode="auto">
            <a:xfrm>
              <a:off x="913" y="1265"/>
              <a:ext cx="154" cy="27"/>
            </a:xfrm>
            <a:custGeom>
              <a:avLst/>
              <a:gdLst>
                <a:gd name="T0" fmla="*/ 154 w 154"/>
                <a:gd name="T1" fmla="*/ 2 h 27"/>
                <a:gd name="T2" fmla="*/ 0 w 154"/>
                <a:gd name="T3" fmla="*/ 27 h 27"/>
                <a:gd name="T4" fmla="*/ 1 w 154"/>
                <a:gd name="T5" fmla="*/ 25 h 27"/>
                <a:gd name="T6" fmla="*/ 152 w 154"/>
                <a:gd name="T7" fmla="*/ 0 h 27"/>
                <a:gd name="T8" fmla="*/ 153 w 154"/>
                <a:gd name="T9" fmla="*/ 1 h 27"/>
                <a:gd name="T10" fmla="*/ 154 w 154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27"/>
                <a:gd name="T20" fmla="*/ 154 w 154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27">
                  <a:moveTo>
                    <a:pt x="154" y="2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152" y="0"/>
                  </a:lnTo>
                  <a:lnTo>
                    <a:pt x="153" y="1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B4B3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4" name="Freeform 1526"/>
            <p:cNvSpPr>
              <a:spLocks/>
            </p:cNvSpPr>
            <p:nvPr/>
          </p:nvSpPr>
          <p:spPr bwMode="auto">
            <a:xfrm>
              <a:off x="913" y="1264"/>
              <a:ext cx="153" cy="27"/>
            </a:xfrm>
            <a:custGeom>
              <a:avLst/>
              <a:gdLst>
                <a:gd name="T0" fmla="*/ 153 w 153"/>
                <a:gd name="T1" fmla="*/ 2 h 27"/>
                <a:gd name="T2" fmla="*/ 0 w 153"/>
                <a:gd name="T3" fmla="*/ 27 h 27"/>
                <a:gd name="T4" fmla="*/ 1 w 153"/>
                <a:gd name="T5" fmla="*/ 25 h 27"/>
                <a:gd name="T6" fmla="*/ 151 w 153"/>
                <a:gd name="T7" fmla="*/ 0 h 27"/>
                <a:gd name="T8" fmla="*/ 153 w 153"/>
                <a:gd name="T9" fmla="*/ 2 h 27"/>
                <a:gd name="T10" fmla="*/ 153 w 153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27"/>
                <a:gd name="T20" fmla="*/ 153 w 153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27">
                  <a:moveTo>
                    <a:pt x="153" y="2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151" y="0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B5B4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5" name="Freeform 1527"/>
            <p:cNvSpPr>
              <a:spLocks/>
            </p:cNvSpPr>
            <p:nvPr/>
          </p:nvSpPr>
          <p:spPr bwMode="auto">
            <a:xfrm>
              <a:off x="914" y="1263"/>
              <a:ext cx="151" cy="27"/>
            </a:xfrm>
            <a:custGeom>
              <a:avLst/>
              <a:gdLst>
                <a:gd name="T0" fmla="*/ 151 w 151"/>
                <a:gd name="T1" fmla="*/ 2 h 27"/>
                <a:gd name="T2" fmla="*/ 0 w 151"/>
                <a:gd name="T3" fmla="*/ 27 h 27"/>
                <a:gd name="T4" fmla="*/ 0 w 151"/>
                <a:gd name="T5" fmla="*/ 25 h 27"/>
                <a:gd name="T6" fmla="*/ 149 w 151"/>
                <a:gd name="T7" fmla="*/ 0 h 27"/>
                <a:gd name="T8" fmla="*/ 151 w 151"/>
                <a:gd name="T9" fmla="*/ 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7"/>
                <a:gd name="T17" fmla="*/ 151 w 151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7">
                  <a:moveTo>
                    <a:pt x="151" y="2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149" y="0"/>
                  </a:lnTo>
                  <a:lnTo>
                    <a:pt x="151" y="2"/>
                  </a:lnTo>
                  <a:close/>
                </a:path>
              </a:pathLst>
            </a:custGeom>
            <a:solidFill>
              <a:srgbClr val="B6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6" name="Freeform 1528"/>
            <p:cNvSpPr>
              <a:spLocks/>
            </p:cNvSpPr>
            <p:nvPr/>
          </p:nvSpPr>
          <p:spPr bwMode="auto">
            <a:xfrm>
              <a:off x="914" y="1262"/>
              <a:ext cx="150" cy="27"/>
            </a:xfrm>
            <a:custGeom>
              <a:avLst/>
              <a:gdLst>
                <a:gd name="T0" fmla="*/ 150 w 150"/>
                <a:gd name="T1" fmla="*/ 2 h 27"/>
                <a:gd name="T2" fmla="*/ 0 w 150"/>
                <a:gd name="T3" fmla="*/ 27 h 27"/>
                <a:gd name="T4" fmla="*/ 0 w 150"/>
                <a:gd name="T5" fmla="*/ 26 h 27"/>
                <a:gd name="T6" fmla="*/ 1 w 150"/>
                <a:gd name="T7" fmla="*/ 25 h 27"/>
                <a:gd name="T8" fmla="*/ 148 w 150"/>
                <a:gd name="T9" fmla="*/ 0 h 27"/>
                <a:gd name="T10" fmla="*/ 150 w 150"/>
                <a:gd name="T11" fmla="*/ 2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27"/>
                <a:gd name="T20" fmla="*/ 150 w 150"/>
                <a:gd name="T21" fmla="*/ 27 h 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27">
                  <a:moveTo>
                    <a:pt x="150" y="2"/>
                  </a:moveTo>
                  <a:lnTo>
                    <a:pt x="0" y="27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148" y="0"/>
                  </a:lnTo>
                  <a:lnTo>
                    <a:pt x="150" y="2"/>
                  </a:lnTo>
                  <a:close/>
                </a:path>
              </a:pathLst>
            </a:custGeom>
            <a:solidFill>
              <a:srgbClr val="B7B6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7" name="Freeform 1529"/>
            <p:cNvSpPr>
              <a:spLocks/>
            </p:cNvSpPr>
            <p:nvPr/>
          </p:nvSpPr>
          <p:spPr bwMode="auto">
            <a:xfrm>
              <a:off x="914" y="1260"/>
              <a:ext cx="149" cy="28"/>
            </a:xfrm>
            <a:custGeom>
              <a:avLst/>
              <a:gdLst>
                <a:gd name="T0" fmla="*/ 149 w 149"/>
                <a:gd name="T1" fmla="*/ 3 h 28"/>
                <a:gd name="T2" fmla="*/ 0 w 149"/>
                <a:gd name="T3" fmla="*/ 28 h 28"/>
                <a:gd name="T4" fmla="*/ 0 w 149"/>
                <a:gd name="T5" fmla="*/ 28 h 28"/>
                <a:gd name="T6" fmla="*/ 1 w 149"/>
                <a:gd name="T7" fmla="*/ 26 h 28"/>
                <a:gd name="T8" fmla="*/ 146 w 149"/>
                <a:gd name="T9" fmla="*/ 0 h 28"/>
                <a:gd name="T10" fmla="*/ 149 w 149"/>
                <a:gd name="T11" fmla="*/ 3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9"/>
                <a:gd name="T19" fmla="*/ 0 h 28"/>
                <a:gd name="T20" fmla="*/ 149 w 149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9" h="28">
                  <a:moveTo>
                    <a:pt x="149" y="3"/>
                  </a:moveTo>
                  <a:lnTo>
                    <a:pt x="0" y="28"/>
                  </a:lnTo>
                  <a:lnTo>
                    <a:pt x="1" y="26"/>
                  </a:lnTo>
                  <a:lnTo>
                    <a:pt x="146" y="0"/>
                  </a:lnTo>
                  <a:lnTo>
                    <a:pt x="149" y="3"/>
                  </a:lnTo>
                  <a:close/>
                </a:path>
              </a:pathLst>
            </a:custGeom>
            <a:solidFill>
              <a:srgbClr val="B7B6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8" name="Freeform 1530"/>
            <p:cNvSpPr>
              <a:spLocks/>
            </p:cNvSpPr>
            <p:nvPr/>
          </p:nvSpPr>
          <p:spPr bwMode="auto">
            <a:xfrm>
              <a:off x="915" y="1260"/>
              <a:ext cx="147" cy="27"/>
            </a:xfrm>
            <a:custGeom>
              <a:avLst/>
              <a:gdLst>
                <a:gd name="T0" fmla="*/ 147 w 147"/>
                <a:gd name="T1" fmla="*/ 2 h 27"/>
                <a:gd name="T2" fmla="*/ 0 w 147"/>
                <a:gd name="T3" fmla="*/ 27 h 27"/>
                <a:gd name="T4" fmla="*/ 2 w 147"/>
                <a:gd name="T5" fmla="*/ 23 h 27"/>
                <a:gd name="T6" fmla="*/ 144 w 147"/>
                <a:gd name="T7" fmla="*/ 0 h 27"/>
                <a:gd name="T8" fmla="*/ 147 w 147"/>
                <a:gd name="T9" fmla="*/ 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27"/>
                <a:gd name="T17" fmla="*/ 147 w 147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27">
                  <a:moveTo>
                    <a:pt x="147" y="2"/>
                  </a:moveTo>
                  <a:lnTo>
                    <a:pt x="0" y="27"/>
                  </a:lnTo>
                  <a:lnTo>
                    <a:pt x="2" y="23"/>
                  </a:lnTo>
                  <a:lnTo>
                    <a:pt x="144" y="0"/>
                  </a:lnTo>
                  <a:lnTo>
                    <a:pt x="147" y="2"/>
                  </a:lnTo>
                  <a:close/>
                </a:path>
              </a:pathLst>
            </a:custGeom>
            <a:solidFill>
              <a:srgbClr val="B8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59" name="Freeform 1531"/>
            <p:cNvSpPr>
              <a:spLocks/>
            </p:cNvSpPr>
            <p:nvPr/>
          </p:nvSpPr>
          <p:spPr bwMode="auto">
            <a:xfrm>
              <a:off x="915" y="1259"/>
              <a:ext cx="145" cy="27"/>
            </a:xfrm>
            <a:custGeom>
              <a:avLst/>
              <a:gdLst>
                <a:gd name="T0" fmla="*/ 145 w 145"/>
                <a:gd name="T1" fmla="*/ 1 h 27"/>
                <a:gd name="T2" fmla="*/ 0 w 145"/>
                <a:gd name="T3" fmla="*/ 27 h 27"/>
                <a:gd name="T4" fmla="*/ 2 w 145"/>
                <a:gd name="T5" fmla="*/ 23 h 27"/>
                <a:gd name="T6" fmla="*/ 143 w 145"/>
                <a:gd name="T7" fmla="*/ 0 h 27"/>
                <a:gd name="T8" fmla="*/ 145 w 14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7"/>
                <a:gd name="T17" fmla="*/ 145 w 14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7">
                  <a:moveTo>
                    <a:pt x="145" y="1"/>
                  </a:moveTo>
                  <a:lnTo>
                    <a:pt x="0" y="27"/>
                  </a:lnTo>
                  <a:lnTo>
                    <a:pt x="2" y="23"/>
                  </a:lnTo>
                  <a:lnTo>
                    <a:pt x="143" y="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B9B8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0" name="Freeform 1532"/>
            <p:cNvSpPr>
              <a:spLocks/>
            </p:cNvSpPr>
            <p:nvPr/>
          </p:nvSpPr>
          <p:spPr bwMode="auto">
            <a:xfrm>
              <a:off x="917" y="1258"/>
              <a:ext cx="142" cy="25"/>
            </a:xfrm>
            <a:custGeom>
              <a:avLst/>
              <a:gdLst>
                <a:gd name="T0" fmla="*/ 142 w 142"/>
                <a:gd name="T1" fmla="*/ 2 h 25"/>
                <a:gd name="T2" fmla="*/ 0 w 142"/>
                <a:gd name="T3" fmla="*/ 25 h 25"/>
                <a:gd name="T4" fmla="*/ 0 w 142"/>
                <a:gd name="T5" fmla="*/ 23 h 25"/>
                <a:gd name="T6" fmla="*/ 140 w 142"/>
                <a:gd name="T7" fmla="*/ 0 h 25"/>
                <a:gd name="T8" fmla="*/ 142 w 142"/>
                <a:gd name="T9" fmla="*/ 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25"/>
                <a:gd name="T17" fmla="*/ 142 w 14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25">
                  <a:moveTo>
                    <a:pt x="142" y="2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0" y="0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B9B8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1" name="Freeform 1533"/>
            <p:cNvSpPr>
              <a:spLocks/>
            </p:cNvSpPr>
            <p:nvPr/>
          </p:nvSpPr>
          <p:spPr bwMode="auto">
            <a:xfrm>
              <a:off x="917" y="1257"/>
              <a:ext cx="141" cy="25"/>
            </a:xfrm>
            <a:custGeom>
              <a:avLst/>
              <a:gdLst>
                <a:gd name="T0" fmla="*/ 141 w 141"/>
                <a:gd name="T1" fmla="*/ 2 h 25"/>
                <a:gd name="T2" fmla="*/ 0 w 141"/>
                <a:gd name="T3" fmla="*/ 25 h 25"/>
                <a:gd name="T4" fmla="*/ 1 w 141"/>
                <a:gd name="T5" fmla="*/ 23 h 25"/>
                <a:gd name="T6" fmla="*/ 139 w 141"/>
                <a:gd name="T7" fmla="*/ 0 h 25"/>
                <a:gd name="T8" fmla="*/ 140 w 141"/>
                <a:gd name="T9" fmla="*/ 0 h 25"/>
                <a:gd name="T10" fmla="*/ 141 w 141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25"/>
                <a:gd name="T20" fmla="*/ 141 w 141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25">
                  <a:moveTo>
                    <a:pt x="141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2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2" name="Freeform 1534"/>
            <p:cNvSpPr>
              <a:spLocks/>
            </p:cNvSpPr>
            <p:nvPr/>
          </p:nvSpPr>
          <p:spPr bwMode="auto">
            <a:xfrm>
              <a:off x="917" y="1256"/>
              <a:ext cx="140" cy="25"/>
            </a:xfrm>
            <a:custGeom>
              <a:avLst/>
              <a:gdLst>
                <a:gd name="T0" fmla="*/ 140 w 140"/>
                <a:gd name="T1" fmla="*/ 2 h 25"/>
                <a:gd name="T2" fmla="*/ 0 w 140"/>
                <a:gd name="T3" fmla="*/ 25 h 25"/>
                <a:gd name="T4" fmla="*/ 1 w 140"/>
                <a:gd name="T5" fmla="*/ 23 h 25"/>
                <a:gd name="T6" fmla="*/ 138 w 140"/>
                <a:gd name="T7" fmla="*/ 0 h 25"/>
                <a:gd name="T8" fmla="*/ 140 w 140"/>
                <a:gd name="T9" fmla="*/ 1 h 25"/>
                <a:gd name="T10" fmla="*/ 140 w 140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"/>
                <a:gd name="T19" fmla="*/ 0 h 25"/>
                <a:gd name="T20" fmla="*/ 140 w 140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" h="25">
                  <a:moveTo>
                    <a:pt x="140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8" y="0"/>
                  </a:lnTo>
                  <a:lnTo>
                    <a:pt x="140" y="1"/>
                  </a:lnTo>
                  <a:lnTo>
                    <a:pt x="140" y="2"/>
                  </a:lnTo>
                  <a:close/>
                </a:path>
              </a:pathLst>
            </a:custGeom>
            <a:solidFill>
              <a:srgbClr val="BAB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3" name="Freeform 1535"/>
            <p:cNvSpPr>
              <a:spLocks/>
            </p:cNvSpPr>
            <p:nvPr/>
          </p:nvSpPr>
          <p:spPr bwMode="auto">
            <a:xfrm>
              <a:off x="918" y="1255"/>
              <a:ext cx="138" cy="25"/>
            </a:xfrm>
            <a:custGeom>
              <a:avLst/>
              <a:gdLst>
                <a:gd name="T0" fmla="*/ 138 w 138"/>
                <a:gd name="T1" fmla="*/ 2 h 25"/>
                <a:gd name="T2" fmla="*/ 0 w 138"/>
                <a:gd name="T3" fmla="*/ 25 h 25"/>
                <a:gd name="T4" fmla="*/ 1 w 138"/>
                <a:gd name="T5" fmla="*/ 23 h 25"/>
                <a:gd name="T6" fmla="*/ 136 w 138"/>
                <a:gd name="T7" fmla="*/ 0 h 25"/>
                <a:gd name="T8" fmla="*/ 138 w 138"/>
                <a:gd name="T9" fmla="*/ 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5"/>
                <a:gd name="T17" fmla="*/ 138 w 13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5">
                  <a:moveTo>
                    <a:pt x="138" y="2"/>
                  </a:moveTo>
                  <a:lnTo>
                    <a:pt x="0" y="25"/>
                  </a:lnTo>
                  <a:lnTo>
                    <a:pt x="1" y="23"/>
                  </a:lnTo>
                  <a:lnTo>
                    <a:pt x="136" y="0"/>
                  </a:lnTo>
                  <a:lnTo>
                    <a:pt x="138" y="2"/>
                  </a:lnTo>
                  <a:close/>
                </a:path>
              </a:pathLst>
            </a:custGeom>
            <a:solidFill>
              <a:srgbClr val="BAB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4" name="Freeform 1536"/>
            <p:cNvSpPr>
              <a:spLocks/>
            </p:cNvSpPr>
            <p:nvPr/>
          </p:nvSpPr>
          <p:spPr bwMode="auto">
            <a:xfrm>
              <a:off x="918" y="1254"/>
              <a:ext cx="137" cy="25"/>
            </a:xfrm>
            <a:custGeom>
              <a:avLst/>
              <a:gdLst>
                <a:gd name="T0" fmla="*/ 137 w 137"/>
                <a:gd name="T1" fmla="*/ 2 h 25"/>
                <a:gd name="T2" fmla="*/ 0 w 137"/>
                <a:gd name="T3" fmla="*/ 25 h 25"/>
                <a:gd name="T4" fmla="*/ 1 w 137"/>
                <a:gd name="T5" fmla="*/ 22 h 25"/>
                <a:gd name="T6" fmla="*/ 1 w 137"/>
                <a:gd name="T7" fmla="*/ 22 h 25"/>
                <a:gd name="T8" fmla="*/ 134 w 137"/>
                <a:gd name="T9" fmla="*/ 0 h 25"/>
                <a:gd name="T10" fmla="*/ 137 w 137"/>
                <a:gd name="T11" fmla="*/ 2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"/>
                <a:gd name="T19" fmla="*/ 0 h 25"/>
                <a:gd name="T20" fmla="*/ 137 w 13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" h="25">
                  <a:moveTo>
                    <a:pt x="137" y="2"/>
                  </a:moveTo>
                  <a:lnTo>
                    <a:pt x="0" y="25"/>
                  </a:lnTo>
                  <a:lnTo>
                    <a:pt x="1" y="22"/>
                  </a:lnTo>
                  <a:lnTo>
                    <a:pt x="134" y="0"/>
                  </a:lnTo>
                  <a:lnTo>
                    <a:pt x="137" y="2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5" name="Freeform 1537"/>
            <p:cNvSpPr>
              <a:spLocks/>
            </p:cNvSpPr>
            <p:nvPr/>
          </p:nvSpPr>
          <p:spPr bwMode="auto">
            <a:xfrm>
              <a:off x="919" y="1252"/>
              <a:ext cx="135" cy="26"/>
            </a:xfrm>
            <a:custGeom>
              <a:avLst/>
              <a:gdLst>
                <a:gd name="T0" fmla="*/ 135 w 135"/>
                <a:gd name="T1" fmla="*/ 3 h 26"/>
                <a:gd name="T2" fmla="*/ 0 w 135"/>
                <a:gd name="T3" fmla="*/ 26 h 26"/>
                <a:gd name="T4" fmla="*/ 0 w 135"/>
                <a:gd name="T5" fmla="*/ 24 h 26"/>
                <a:gd name="T6" fmla="*/ 1 w 135"/>
                <a:gd name="T7" fmla="*/ 22 h 26"/>
                <a:gd name="T8" fmla="*/ 132 w 135"/>
                <a:gd name="T9" fmla="*/ 0 h 26"/>
                <a:gd name="T10" fmla="*/ 135 w 135"/>
                <a:gd name="T11" fmla="*/ 3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"/>
                <a:gd name="T19" fmla="*/ 0 h 26"/>
                <a:gd name="T20" fmla="*/ 135 w 135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" h="26">
                  <a:moveTo>
                    <a:pt x="135" y="3"/>
                  </a:moveTo>
                  <a:lnTo>
                    <a:pt x="0" y="26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32" y="0"/>
                  </a:lnTo>
                  <a:lnTo>
                    <a:pt x="135" y="3"/>
                  </a:lnTo>
                  <a:close/>
                </a:path>
              </a:pathLst>
            </a:custGeom>
            <a:solidFill>
              <a:srgbClr val="BCBC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6" name="Freeform 1538"/>
            <p:cNvSpPr>
              <a:spLocks/>
            </p:cNvSpPr>
            <p:nvPr/>
          </p:nvSpPr>
          <p:spPr bwMode="auto">
            <a:xfrm>
              <a:off x="919" y="1251"/>
              <a:ext cx="133" cy="25"/>
            </a:xfrm>
            <a:custGeom>
              <a:avLst/>
              <a:gdLst>
                <a:gd name="T0" fmla="*/ 133 w 133"/>
                <a:gd name="T1" fmla="*/ 3 h 25"/>
                <a:gd name="T2" fmla="*/ 0 w 133"/>
                <a:gd name="T3" fmla="*/ 25 h 25"/>
                <a:gd name="T4" fmla="*/ 1 w 133"/>
                <a:gd name="T5" fmla="*/ 22 h 25"/>
                <a:gd name="T6" fmla="*/ 131 w 133"/>
                <a:gd name="T7" fmla="*/ 0 h 25"/>
                <a:gd name="T8" fmla="*/ 133 w 133"/>
                <a:gd name="T9" fmla="*/ 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5"/>
                <a:gd name="T17" fmla="*/ 133 w 13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5">
                  <a:moveTo>
                    <a:pt x="133" y="3"/>
                  </a:moveTo>
                  <a:lnTo>
                    <a:pt x="0" y="25"/>
                  </a:lnTo>
                  <a:lnTo>
                    <a:pt x="1" y="22"/>
                  </a:lnTo>
                  <a:lnTo>
                    <a:pt x="131" y="0"/>
                  </a:lnTo>
                  <a:lnTo>
                    <a:pt x="133" y="3"/>
                  </a:lnTo>
                  <a:close/>
                </a:path>
              </a:pathLst>
            </a:custGeom>
            <a:solidFill>
              <a:srgbClr val="BCBC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7" name="Freeform 1539"/>
            <p:cNvSpPr>
              <a:spLocks/>
            </p:cNvSpPr>
            <p:nvPr/>
          </p:nvSpPr>
          <p:spPr bwMode="auto">
            <a:xfrm>
              <a:off x="920" y="1250"/>
              <a:ext cx="131" cy="24"/>
            </a:xfrm>
            <a:custGeom>
              <a:avLst/>
              <a:gdLst>
                <a:gd name="T0" fmla="*/ 131 w 131"/>
                <a:gd name="T1" fmla="*/ 2 h 24"/>
                <a:gd name="T2" fmla="*/ 0 w 131"/>
                <a:gd name="T3" fmla="*/ 24 h 24"/>
                <a:gd name="T4" fmla="*/ 1 w 131"/>
                <a:gd name="T5" fmla="*/ 22 h 24"/>
                <a:gd name="T6" fmla="*/ 129 w 131"/>
                <a:gd name="T7" fmla="*/ 0 h 24"/>
                <a:gd name="T8" fmla="*/ 131 w 131"/>
                <a:gd name="T9" fmla="*/ 2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24"/>
                <a:gd name="T17" fmla="*/ 131 w 1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24">
                  <a:moveTo>
                    <a:pt x="131" y="2"/>
                  </a:moveTo>
                  <a:lnTo>
                    <a:pt x="0" y="24"/>
                  </a:lnTo>
                  <a:lnTo>
                    <a:pt x="1" y="22"/>
                  </a:lnTo>
                  <a:lnTo>
                    <a:pt x="129" y="0"/>
                  </a:lnTo>
                  <a:lnTo>
                    <a:pt x="131" y="2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8" name="Freeform 1540"/>
            <p:cNvSpPr>
              <a:spLocks/>
            </p:cNvSpPr>
            <p:nvPr/>
          </p:nvSpPr>
          <p:spPr bwMode="auto">
            <a:xfrm>
              <a:off x="920" y="1249"/>
              <a:ext cx="130" cy="24"/>
            </a:xfrm>
            <a:custGeom>
              <a:avLst/>
              <a:gdLst>
                <a:gd name="T0" fmla="*/ 130 w 130"/>
                <a:gd name="T1" fmla="*/ 2 h 24"/>
                <a:gd name="T2" fmla="*/ 0 w 130"/>
                <a:gd name="T3" fmla="*/ 24 h 24"/>
                <a:gd name="T4" fmla="*/ 1 w 130"/>
                <a:gd name="T5" fmla="*/ 22 h 24"/>
                <a:gd name="T6" fmla="*/ 128 w 130"/>
                <a:gd name="T7" fmla="*/ 0 h 24"/>
                <a:gd name="T8" fmla="*/ 128 w 130"/>
                <a:gd name="T9" fmla="*/ 0 h 24"/>
                <a:gd name="T10" fmla="*/ 130 w 130"/>
                <a:gd name="T11" fmla="*/ 2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"/>
                <a:gd name="T19" fmla="*/ 0 h 24"/>
                <a:gd name="T20" fmla="*/ 130 w 130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" h="24">
                  <a:moveTo>
                    <a:pt x="130" y="2"/>
                  </a:moveTo>
                  <a:lnTo>
                    <a:pt x="0" y="24"/>
                  </a:lnTo>
                  <a:lnTo>
                    <a:pt x="1" y="22"/>
                  </a:lnTo>
                  <a:lnTo>
                    <a:pt x="128" y="0"/>
                  </a:lnTo>
                  <a:lnTo>
                    <a:pt x="130" y="2"/>
                  </a:lnTo>
                  <a:close/>
                </a:path>
              </a:pathLst>
            </a:custGeom>
            <a:solidFill>
              <a:srgbClr val="BEBE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69" name="Freeform 1541"/>
            <p:cNvSpPr>
              <a:spLocks/>
            </p:cNvSpPr>
            <p:nvPr/>
          </p:nvSpPr>
          <p:spPr bwMode="auto">
            <a:xfrm>
              <a:off x="921" y="1249"/>
              <a:ext cx="128" cy="23"/>
            </a:xfrm>
            <a:custGeom>
              <a:avLst/>
              <a:gdLst>
                <a:gd name="T0" fmla="*/ 128 w 128"/>
                <a:gd name="T1" fmla="*/ 1 h 23"/>
                <a:gd name="T2" fmla="*/ 0 w 128"/>
                <a:gd name="T3" fmla="*/ 23 h 23"/>
                <a:gd name="T4" fmla="*/ 1 w 128"/>
                <a:gd name="T5" fmla="*/ 21 h 23"/>
                <a:gd name="T6" fmla="*/ 126 w 128"/>
                <a:gd name="T7" fmla="*/ 0 h 23"/>
                <a:gd name="T8" fmla="*/ 127 w 128"/>
                <a:gd name="T9" fmla="*/ 0 h 23"/>
                <a:gd name="T10" fmla="*/ 128 w 128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3"/>
                <a:gd name="T20" fmla="*/ 128 w 12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3">
                  <a:moveTo>
                    <a:pt x="128" y="1"/>
                  </a:moveTo>
                  <a:lnTo>
                    <a:pt x="0" y="23"/>
                  </a:lnTo>
                  <a:lnTo>
                    <a:pt x="1" y="21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0" name="Freeform 1542"/>
            <p:cNvSpPr>
              <a:spLocks/>
            </p:cNvSpPr>
            <p:nvPr/>
          </p:nvSpPr>
          <p:spPr bwMode="auto">
            <a:xfrm>
              <a:off x="921" y="1248"/>
              <a:ext cx="127" cy="23"/>
            </a:xfrm>
            <a:custGeom>
              <a:avLst/>
              <a:gdLst>
                <a:gd name="T0" fmla="*/ 127 w 127"/>
                <a:gd name="T1" fmla="*/ 1 h 23"/>
                <a:gd name="T2" fmla="*/ 0 w 127"/>
                <a:gd name="T3" fmla="*/ 23 h 23"/>
                <a:gd name="T4" fmla="*/ 2 w 127"/>
                <a:gd name="T5" fmla="*/ 19 h 23"/>
                <a:gd name="T6" fmla="*/ 125 w 127"/>
                <a:gd name="T7" fmla="*/ 0 h 23"/>
                <a:gd name="T8" fmla="*/ 127 w 127"/>
                <a:gd name="T9" fmla="*/ 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3"/>
                <a:gd name="T17" fmla="*/ 127 w 12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3">
                  <a:moveTo>
                    <a:pt x="127" y="1"/>
                  </a:moveTo>
                  <a:lnTo>
                    <a:pt x="0" y="23"/>
                  </a:lnTo>
                  <a:lnTo>
                    <a:pt x="2" y="19"/>
                  </a:lnTo>
                  <a:lnTo>
                    <a:pt x="125" y="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1" name="Freeform 1543"/>
            <p:cNvSpPr>
              <a:spLocks/>
            </p:cNvSpPr>
            <p:nvPr/>
          </p:nvSpPr>
          <p:spPr bwMode="auto">
            <a:xfrm>
              <a:off x="922" y="1247"/>
              <a:ext cx="125" cy="23"/>
            </a:xfrm>
            <a:custGeom>
              <a:avLst/>
              <a:gdLst>
                <a:gd name="T0" fmla="*/ 125 w 125"/>
                <a:gd name="T1" fmla="*/ 2 h 23"/>
                <a:gd name="T2" fmla="*/ 0 w 125"/>
                <a:gd name="T3" fmla="*/ 23 h 23"/>
                <a:gd name="T4" fmla="*/ 1 w 125"/>
                <a:gd name="T5" fmla="*/ 20 h 23"/>
                <a:gd name="T6" fmla="*/ 1 w 125"/>
                <a:gd name="T7" fmla="*/ 19 h 23"/>
                <a:gd name="T8" fmla="*/ 121 w 125"/>
                <a:gd name="T9" fmla="*/ 0 h 23"/>
                <a:gd name="T10" fmla="*/ 125 w 125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23"/>
                <a:gd name="T20" fmla="*/ 125 w 1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23">
                  <a:moveTo>
                    <a:pt x="125" y="2"/>
                  </a:moveTo>
                  <a:lnTo>
                    <a:pt x="0" y="23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21" y="0"/>
                  </a:lnTo>
                  <a:lnTo>
                    <a:pt x="125" y="2"/>
                  </a:lnTo>
                  <a:close/>
                </a:path>
              </a:pathLst>
            </a:custGeom>
            <a:solidFill>
              <a:srgbClr val="C0C0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2" name="Freeform 1544"/>
            <p:cNvSpPr>
              <a:spLocks/>
            </p:cNvSpPr>
            <p:nvPr/>
          </p:nvSpPr>
          <p:spPr bwMode="auto">
            <a:xfrm>
              <a:off x="923" y="1246"/>
              <a:ext cx="123" cy="21"/>
            </a:xfrm>
            <a:custGeom>
              <a:avLst/>
              <a:gdLst>
                <a:gd name="T0" fmla="*/ 123 w 123"/>
                <a:gd name="T1" fmla="*/ 2 h 21"/>
                <a:gd name="T2" fmla="*/ 0 w 123"/>
                <a:gd name="T3" fmla="*/ 21 h 21"/>
                <a:gd name="T4" fmla="*/ 0 w 123"/>
                <a:gd name="T5" fmla="*/ 21 h 21"/>
                <a:gd name="T6" fmla="*/ 2 w 123"/>
                <a:gd name="T7" fmla="*/ 19 h 21"/>
                <a:gd name="T8" fmla="*/ 119 w 123"/>
                <a:gd name="T9" fmla="*/ 0 h 21"/>
                <a:gd name="T10" fmla="*/ 123 w 123"/>
                <a:gd name="T11" fmla="*/ 2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1"/>
                <a:gd name="T20" fmla="*/ 123 w 123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1">
                  <a:moveTo>
                    <a:pt x="123" y="2"/>
                  </a:moveTo>
                  <a:lnTo>
                    <a:pt x="0" y="21"/>
                  </a:lnTo>
                  <a:lnTo>
                    <a:pt x="2" y="19"/>
                  </a:lnTo>
                  <a:lnTo>
                    <a:pt x="119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C1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3" name="Freeform 1545"/>
            <p:cNvSpPr>
              <a:spLocks/>
            </p:cNvSpPr>
            <p:nvPr/>
          </p:nvSpPr>
          <p:spPr bwMode="auto">
            <a:xfrm>
              <a:off x="923" y="1244"/>
              <a:ext cx="120" cy="22"/>
            </a:xfrm>
            <a:custGeom>
              <a:avLst/>
              <a:gdLst>
                <a:gd name="T0" fmla="*/ 120 w 120"/>
                <a:gd name="T1" fmla="*/ 3 h 22"/>
                <a:gd name="T2" fmla="*/ 0 w 120"/>
                <a:gd name="T3" fmla="*/ 22 h 22"/>
                <a:gd name="T4" fmla="*/ 3 w 120"/>
                <a:gd name="T5" fmla="*/ 20 h 22"/>
                <a:gd name="T6" fmla="*/ 118 w 120"/>
                <a:gd name="T7" fmla="*/ 0 h 22"/>
                <a:gd name="T8" fmla="*/ 120 w 120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"/>
                <a:gd name="T17" fmla="*/ 120 w 120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">
                  <a:moveTo>
                    <a:pt x="120" y="3"/>
                  </a:moveTo>
                  <a:lnTo>
                    <a:pt x="0" y="22"/>
                  </a:lnTo>
                  <a:lnTo>
                    <a:pt x="3" y="20"/>
                  </a:lnTo>
                  <a:lnTo>
                    <a:pt x="118" y="0"/>
                  </a:lnTo>
                  <a:lnTo>
                    <a:pt x="120" y="3"/>
                  </a:lnTo>
                  <a:close/>
                </a:path>
              </a:pathLst>
            </a:custGeom>
            <a:solidFill>
              <a:srgbClr val="C1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4" name="Freeform 1546"/>
            <p:cNvSpPr>
              <a:spLocks/>
            </p:cNvSpPr>
            <p:nvPr/>
          </p:nvSpPr>
          <p:spPr bwMode="auto">
            <a:xfrm>
              <a:off x="925" y="1243"/>
              <a:ext cx="117" cy="22"/>
            </a:xfrm>
            <a:custGeom>
              <a:avLst/>
              <a:gdLst>
                <a:gd name="T0" fmla="*/ 117 w 117"/>
                <a:gd name="T1" fmla="*/ 3 h 22"/>
                <a:gd name="T2" fmla="*/ 0 w 117"/>
                <a:gd name="T3" fmla="*/ 22 h 22"/>
                <a:gd name="T4" fmla="*/ 2 w 117"/>
                <a:gd name="T5" fmla="*/ 20 h 22"/>
                <a:gd name="T6" fmla="*/ 115 w 117"/>
                <a:gd name="T7" fmla="*/ 0 h 22"/>
                <a:gd name="T8" fmla="*/ 117 w 117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22"/>
                <a:gd name="T17" fmla="*/ 117 w 11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22">
                  <a:moveTo>
                    <a:pt x="117" y="3"/>
                  </a:moveTo>
                  <a:lnTo>
                    <a:pt x="0" y="22"/>
                  </a:lnTo>
                  <a:lnTo>
                    <a:pt x="2" y="20"/>
                  </a:lnTo>
                  <a:lnTo>
                    <a:pt x="115" y="0"/>
                  </a:lnTo>
                  <a:lnTo>
                    <a:pt x="117" y="3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5" name="Freeform 1547"/>
            <p:cNvSpPr>
              <a:spLocks/>
            </p:cNvSpPr>
            <p:nvPr/>
          </p:nvSpPr>
          <p:spPr bwMode="auto">
            <a:xfrm>
              <a:off x="926" y="1242"/>
              <a:ext cx="115" cy="22"/>
            </a:xfrm>
            <a:custGeom>
              <a:avLst/>
              <a:gdLst>
                <a:gd name="T0" fmla="*/ 115 w 115"/>
                <a:gd name="T1" fmla="*/ 2 h 22"/>
                <a:gd name="T2" fmla="*/ 0 w 115"/>
                <a:gd name="T3" fmla="*/ 22 h 22"/>
                <a:gd name="T4" fmla="*/ 1 w 115"/>
                <a:gd name="T5" fmla="*/ 18 h 22"/>
                <a:gd name="T6" fmla="*/ 113 w 115"/>
                <a:gd name="T7" fmla="*/ 0 h 22"/>
                <a:gd name="T8" fmla="*/ 113 w 115"/>
                <a:gd name="T9" fmla="*/ 0 h 22"/>
                <a:gd name="T10" fmla="*/ 115 w 115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2"/>
                <a:gd name="T20" fmla="*/ 115 w 115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2">
                  <a:moveTo>
                    <a:pt x="115" y="2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13" y="0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C3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6" name="Freeform 1548"/>
            <p:cNvSpPr>
              <a:spLocks/>
            </p:cNvSpPr>
            <p:nvPr/>
          </p:nvSpPr>
          <p:spPr bwMode="auto">
            <a:xfrm>
              <a:off x="927" y="1241"/>
              <a:ext cx="113" cy="22"/>
            </a:xfrm>
            <a:custGeom>
              <a:avLst/>
              <a:gdLst>
                <a:gd name="T0" fmla="*/ 113 w 113"/>
                <a:gd name="T1" fmla="*/ 2 h 22"/>
                <a:gd name="T2" fmla="*/ 0 w 113"/>
                <a:gd name="T3" fmla="*/ 22 h 22"/>
                <a:gd name="T4" fmla="*/ 1 w 113"/>
                <a:gd name="T5" fmla="*/ 18 h 22"/>
                <a:gd name="T6" fmla="*/ 109 w 113"/>
                <a:gd name="T7" fmla="*/ 0 h 22"/>
                <a:gd name="T8" fmla="*/ 112 w 113"/>
                <a:gd name="T9" fmla="*/ 1 h 22"/>
                <a:gd name="T10" fmla="*/ 113 w 113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22"/>
                <a:gd name="T20" fmla="*/ 113 w 11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22">
                  <a:moveTo>
                    <a:pt x="113" y="2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09" y="0"/>
                  </a:lnTo>
                  <a:lnTo>
                    <a:pt x="112" y="1"/>
                  </a:lnTo>
                  <a:lnTo>
                    <a:pt x="113" y="2"/>
                  </a:lnTo>
                  <a:close/>
                </a:path>
              </a:pathLst>
            </a:custGeom>
            <a:solidFill>
              <a:srgbClr val="C3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7" name="Freeform 1549"/>
            <p:cNvSpPr>
              <a:spLocks/>
            </p:cNvSpPr>
            <p:nvPr/>
          </p:nvSpPr>
          <p:spPr bwMode="auto">
            <a:xfrm>
              <a:off x="927" y="1241"/>
              <a:ext cx="112" cy="19"/>
            </a:xfrm>
            <a:custGeom>
              <a:avLst/>
              <a:gdLst>
                <a:gd name="T0" fmla="*/ 112 w 112"/>
                <a:gd name="T1" fmla="*/ 1 h 19"/>
                <a:gd name="T2" fmla="*/ 0 w 112"/>
                <a:gd name="T3" fmla="*/ 19 h 19"/>
                <a:gd name="T4" fmla="*/ 2 w 112"/>
                <a:gd name="T5" fmla="*/ 17 h 19"/>
                <a:gd name="T6" fmla="*/ 108 w 112"/>
                <a:gd name="T7" fmla="*/ 0 h 19"/>
                <a:gd name="T8" fmla="*/ 112 w 112"/>
                <a:gd name="T9" fmla="*/ 1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112" y="1"/>
                  </a:moveTo>
                  <a:lnTo>
                    <a:pt x="0" y="19"/>
                  </a:lnTo>
                  <a:lnTo>
                    <a:pt x="2" y="17"/>
                  </a:lnTo>
                  <a:lnTo>
                    <a:pt x="108" y="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8" name="Freeform 1550"/>
            <p:cNvSpPr>
              <a:spLocks/>
            </p:cNvSpPr>
            <p:nvPr/>
          </p:nvSpPr>
          <p:spPr bwMode="auto">
            <a:xfrm>
              <a:off x="928" y="1240"/>
              <a:ext cx="108" cy="19"/>
            </a:xfrm>
            <a:custGeom>
              <a:avLst/>
              <a:gdLst>
                <a:gd name="T0" fmla="*/ 108 w 108"/>
                <a:gd name="T1" fmla="*/ 1 h 19"/>
                <a:gd name="T2" fmla="*/ 0 w 108"/>
                <a:gd name="T3" fmla="*/ 19 h 19"/>
                <a:gd name="T4" fmla="*/ 1 w 108"/>
                <a:gd name="T5" fmla="*/ 18 h 19"/>
                <a:gd name="T6" fmla="*/ 2 w 108"/>
                <a:gd name="T7" fmla="*/ 17 h 19"/>
                <a:gd name="T8" fmla="*/ 105 w 108"/>
                <a:gd name="T9" fmla="*/ 0 h 19"/>
                <a:gd name="T10" fmla="*/ 108 w 108"/>
                <a:gd name="T11" fmla="*/ 1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9"/>
                <a:gd name="T20" fmla="*/ 108 w 10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9">
                  <a:moveTo>
                    <a:pt x="108" y="1"/>
                  </a:moveTo>
                  <a:lnTo>
                    <a:pt x="0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105" y="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C5C5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79" name="Freeform 1551"/>
            <p:cNvSpPr>
              <a:spLocks/>
            </p:cNvSpPr>
            <p:nvPr/>
          </p:nvSpPr>
          <p:spPr bwMode="auto">
            <a:xfrm>
              <a:off x="929" y="1239"/>
              <a:ext cx="106" cy="19"/>
            </a:xfrm>
            <a:custGeom>
              <a:avLst/>
              <a:gdLst>
                <a:gd name="T0" fmla="*/ 106 w 106"/>
                <a:gd name="T1" fmla="*/ 2 h 19"/>
                <a:gd name="T2" fmla="*/ 0 w 106"/>
                <a:gd name="T3" fmla="*/ 19 h 19"/>
                <a:gd name="T4" fmla="*/ 0 w 106"/>
                <a:gd name="T5" fmla="*/ 19 h 19"/>
                <a:gd name="T6" fmla="*/ 2 w 106"/>
                <a:gd name="T7" fmla="*/ 16 h 19"/>
                <a:gd name="T8" fmla="*/ 103 w 106"/>
                <a:gd name="T9" fmla="*/ 0 h 19"/>
                <a:gd name="T10" fmla="*/ 106 w 106"/>
                <a:gd name="T11" fmla="*/ 2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9"/>
                <a:gd name="T20" fmla="*/ 106 w 106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9">
                  <a:moveTo>
                    <a:pt x="106" y="2"/>
                  </a:moveTo>
                  <a:lnTo>
                    <a:pt x="0" y="19"/>
                  </a:lnTo>
                  <a:lnTo>
                    <a:pt x="2" y="16"/>
                  </a:lnTo>
                  <a:lnTo>
                    <a:pt x="103" y="0"/>
                  </a:lnTo>
                  <a:lnTo>
                    <a:pt x="106" y="2"/>
                  </a:lnTo>
                  <a:close/>
                </a:path>
              </a:pathLst>
            </a:custGeom>
            <a:solidFill>
              <a:srgbClr val="C6C6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0" name="Freeform 1552"/>
            <p:cNvSpPr>
              <a:spLocks/>
            </p:cNvSpPr>
            <p:nvPr/>
          </p:nvSpPr>
          <p:spPr bwMode="auto">
            <a:xfrm>
              <a:off x="930" y="1238"/>
              <a:ext cx="103" cy="19"/>
            </a:xfrm>
            <a:custGeom>
              <a:avLst/>
              <a:gdLst>
                <a:gd name="T0" fmla="*/ 103 w 103"/>
                <a:gd name="T1" fmla="*/ 2 h 19"/>
                <a:gd name="T2" fmla="*/ 0 w 103"/>
                <a:gd name="T3" fmla="*/ 19 h 19"/>
                <a:gd name="T4" fmla="*/ 3 w 103"/>
                <a:gd name="T5" fmla="*/ 16 h 19"/>
                <a:gd name="T6" fmla="*/ 100 w 103"/>
                <a:gd name="T7" fmla="*/ 0 h 19"/>
                <a:gd name="T8" fmla="*/ 103 w 103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9"/>
                <a:gd name="T17" fmla="*/ 103 w 103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9">
                  <a:moveTo>
                    <a:pt x="103" y="2"/>
                  </a:moveTo>
                  <a:lnTo>
                    <a:pt x="0" y="19"/>
                  </a:lnTo>
                  <a:lnTo>
                    <a:pt x="3" y="16"/>
                  </a:lnTo>
                  <a:lnTo>
                    <a:pt x="100" y="0"/>
                  </a:lnTo>
                  <a:lnTo>
                    <a:pt x="103" y="2"/>
                  </a:lnTo>
                  <a:close/>
                </a:path>
              </a:pathLst>
            </a:custGeom>
            <a:solidFill>
              <a:srgbClr val="C6C6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1" name="Freeform 1553"/>
            <p:cNvSpPr>
              <a:spLocks/>
            </p:cNvSpPr>
            <p:nvPr/>
          </p:nvSpPr>
          <p:spPr bwMode="auto">
            <a:xfrm>
              <a:off x="931" y="1236"/>
              <a:ext cx="101" cy="19"/>
            </a:xfrm>
            <a:custGeom>
              <a:avLst/>
              <a:gdLst>
                <a:gd name="T0" fmla="*/ 101 w 101"/>
                <a:gd name="T1" fmla="*/ 3 h 19"/>
                <a:gd name="T2" fmla="*/ 0 w 101"/>
                <a:gd name="T3" fmla="*/ 19 h 19"/>
                <a:gd name="T4" fmla="*/ 3 w 101"/>
                <a:gd name="T5" fmla="*/ 16 h 19"/>
                <a:gd name="T6" fmla="*/ 97 w 101"/>
                <a:gd name="T7" fmla="*/ 0 h 19"/>
                <a:gd name="T8" fmla="*/ 99 w 101"/>
                <a:gd name="T9" fmla="*/ 2 h 19"/>
                <a:gd name="T10" fmla="*/ 101 w 101"/>
                <a:gd name="T11" fmla="*/ 3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9"/>
                <a:gd name="T20" fmla="*/ 101 w 101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9">
                  <a:moveTo>
                    <a:pt x="101" y="3"/>
                  </a:moveTo>
                  <a:lnTo>
                    <a:pt x="0" y="19"/>
                  </a:lnTo>
                  <a:lnTo>
                    <a:pt x="3" y="16"/>
                  </a:lnTo>
                  <a:lnTo>
                    <a:pt x="97" y="0"/>
                  </a:lnTo>
                  <a:lnTo>
                    <a:pt x="99" y="2"/>
                  </a:lnTo>
                  <a:lnTo>
                    <a:pt x="101" y="3"/>
                  </a:lnTo>
                  <a:close/>
                </a:path>
              </a:pathLst>
            </a:custGeom>
            <a:solidFill>
              <a:srgbClr val="C7C7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2" name="Freeform 1554"/>
            <p:cNvSpPr>
              <a:spLocks/>
            </p:cNvSpPr>
            <p:nvPr/>
          </p:nvSpPr>
          <p:spPr bwMode="auto">
            <a:xfrm>
              <a:off x="933" y="1235"/>
              <a:ext cx="97" cy="19"/>
            </a:xfrm>
            <a:custGeom>
              <a:avLst/>
              <a:gdLst>
                <a:gd name="T0" fmla="*/ 97 w 97"/>
                <a:gd name="T1" fmla="*/ 3 h 19"/>
                <a:gd name="T2" fmla="*/ 0 w 97"/>
                <a:gd name="T3" fmla="*/ 19 h 19"/>
                <a:gd name="T4" fmla="*/ 2 w 97"/>
                <a:gd name="T5" fmla="*/ 16 h 19"/>
                <a:gd name="T6" fmla="*/ 93 w 97"/>
                <a:gd name="T7" fmla="*/ 0 h 19"/>
                <a:gd name="T8" fmla="*/ 97 w 97"/>
                <a:gd name="T9" fmla="*/ 3 h 19"/>
                <a:gd name="T10" fmla="*/ 97 w 97"/>
                <a:gd name="T11" fmla="*/ 3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19"/>
                <a:gd name="T20" fmla="*/ 97 w 97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19">
                  <a:moveTo>
                    <a:pt x="97" y="3"/>
                  </a:moveTo>
                  <a:lnTo>
                    <a:pt x="0" y="19"/>
                  </a:lnTo>
                  <a:lnTo>
                    <a:pt x="2" y="16"/>
                  </a:lnTo>
                  <a:lnTo>
                    <a:pt x="93" y="0"/>
                  </a:lnTo>
                  <a:lnTo>
                    <a:pt x="97" y="3"/>
                  </a:lnTo>
                  <a:close/>
                </a:path>
              </a:pathLst>
            </a:custGeom>
            <a:solidFill>
              <a:srgbClr val="C8C8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3" name="Freeform 1555"/>
            <p:cNvSpPr>
              <a:spLocks/>
            </p:cNvSpPr>
            <p:nvPr/>
          </p:nvSpPr>
          <p:spPr bwMode="auto">
            <a:xfrm>
              <a:off x="934" y="1235"/>
              <a:ext cx="94" cy="17"/>
            </a:xfrm>
            <a:custGeom>
              <a:avLst/>
              <a:gdLst>
                <a:gd name="T0" fmla="*/ 94 w 94"/>
                <a:gd name="T1" fmla="*/ 1 h 17"/>
                <a:gd name="T2" fmla="*/ 0 w 94"/>
                <a:gd name="T3" fmla="*/ 17 h 17"/>
                <a:gd name="T4" fmla="*/ 2 w 94"/>
                <a:gd name="T5" fmla="*/ 15 h 17"/>
                <a:gd name="T6" fmla="*/ 2 w 94"/>
                <a:gd name="T7" fmla="*/ 14 h 17"/>
                <a:gd name="T8" fmla="*/ 90 w 94"/>
                <a:gd name="T9" fmla="*/ 0 h 17"/>
                <a:gd name="T10" fmla="*/ 94 w 94"/>
                <a:gd name="T11" fmla="*/ 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17"/>
                <a:gd name="T20" fmla="*/ 94 w 9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17">
                  <a:moveTo>
                    <a:pt x="94" y="1"/>
                  </a:moveTo>
                  <a:lnTo>
                    <a:pt x="0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90" y="0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C8C8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4" name="Freeform 1556"/>
            <p:cNvSpPr>
              <a:spLocks/>
            </p:cNvSpPr>
            <p:nvPr/>
          </p:nvSpPr>
          <p:spPr bwMode="auto">
            <a:xfrm>
              <a:off x="935" y="1234"/>
              <a:ext cx="91" cy="17"/>
            </a:xfrm>
            <a:custGeom>
              <a:avLst/>
              <a:gdLst>
                <a:gd name="T0" fmla="*/ 91 w 91"/>
                <a:gd name="T1" fmla="*/ 1 h 17"/>
                <a:gd name="T2" fmla="*/ 0 w 91"/>
                <a:gd name="T3" fmla="*/ 17 h 17"/>
                <a:gd name="T4" fmla="*/ 1 w 91"/>
                <a:gd name="T5" fmla="*/ 16 h 17"/>
                <a:gd name="T6" fmla="*/ 2 w 91"/>
                <a:gd name="T7" fmla="*/ 14 h 17"/>
                <a:gd name="T8" fmla="*/ 88 w 91"/>
                <a:gd name="T9" fmla="*/ 0 h 17"/>
                <a:gd name="T10" fmla="*/ 91 w 91"/>
                <a:gd name="T11" fmla="*/ 1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7"/>
                <a:gd name="T20" fmla="*/ 91 w 9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7">
                  <a:moveTo>
                    <a:pt x="91" y="1"/>
                  </a:moveTo>
                  <a:lnTo>
                    <a:pt x="0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88" y="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C9C9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5" name="Freeform 1557"/>
            <p:cNvSpPr>
              <a:spLocks/>
            </p:cNvSpPr>
            <p:nvPr/>
          </p:nvSpPr>
          <p:spPr bwMode="auto">
            <a:xfrm>
              <a:off x="936" y="1233"/>
              <a:ext cx="88" cy="16"/>
            </a:xfrm>
            <a:custGeom>
              <a:avLst/>
              <a:gdLst>
                <a:gd name="T0" fmla="*/ 88 w 88"/>
                <a:gd name="T1" fmla="*/ 2 h 16"/>
                <a:gd name="T2" fmla="*/ 0 w 88"/>
                <a:gd name="T3" fmla="*/ 16 h 16"/>
                <a:gd name="T4" fmla="*/ 3 w 88"/>
                <a:gd name="T5" fmla="*/ 14 h 16"/>
                <a:gd name="T6" fmla="*/ 84 w 88"/>
                <a:gd name="T7" fmla="*/ 0 h 16"/>
                <a:gd name="T8" fmla="*/ 88 w 88"/>
                <a:gd name="T9" fmla="*/ 2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6"/>
                <a:gd name="T17" fmla="*/ 88 w 8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6">
                  <a:moveTo>
                    <a:pt x="88" y="2"/>
                  </a:moveTo>
                  <a:lnTo>
                    <a:pt x="0" y="16"/>
                  </a:lnTo>
                  <a:lnTo>
                    <a:pt x="3" y="14"/>
                  </a:lnTo>
                  <a:lnTo>
                    <a:pt x="84" y="0"/>
                  </a:lnTo>
                  <a:lnTo>
                    <a:pt x="88" y="2"/>
                  </a:lnTo>
                  <a:close/>
                </a:path>
              </a:pathLst>
            </a:custGeom>
            <a:solidFill>
              <a:srgbClr val="CAC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6" name="Freeform 1558"/>
            <p:cNvSpPr>
              <a:spLocks/>
            </p:cNvSpPr>
            <p:nvPr/>
          </p:nvSpPr>
          <p:spPr bwMode="auto">
            <a:xfrm>
              <a:off x="937" y="1232"/>
              <a:ext cx="86" cy="16"/>
            </a:xfrm>
            <a:custGeom>
              <a:avLst/>
              <a:gdLst>
                <a:gd name="T0" fmla="*/ 86 w 86"/>
                <a:gd name="T1" fmla="*/ 2 h 16"/>
                <a:gd name="T2" fmla="*/ 0 w 86"/>
                <a:gd name="T3" fmla="*/ 16 h 16"/>
                <a:gd name="T4" fmla="*/ 4 w 86"/>
                <a:gd name="T5" fmla="*/ 14 h 16"/>
                <a:gd name="T6" fmla="*/ 81 w 86"/>
                <a:gd name="T7" fmla="*/ 0 h 16"/>
                <a:gd name="T8" fmla="*/ 82 w 86"/>
                <a:gd name="T9" fmla="*/ 0 h 16"/>
                <a:gd name="T10" fmla="*/ 86 w 86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"/>
                <a:gd name="T19" fmla="*/ 0 h 16"/>
                <a:gd name="T20" fmla="*/ 86 w 8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" h="16">
                  <a:moveTo>
                    <a:pt x="86" y="2"/>
                  </a:moveTo>
                  <a:lnTo>
                    <a:pt x="0" y="16"/>
                  </a:lnTo>
                  <a:lnTo>
                    <a:pt x="4" y="14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CAC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7" name="Freeform 1559"/>
            <p:cNvSpPr>
              <a:spLocks/>
            </p:cNvSpPr>
            <p:nvPr/>
          </p:nvSpPr>
          <p:spPr bwMode="auto">
            <a:xfrm>
              <a:off x="939" y="1231"/>
              <a:ext cx="81" cy="16"/>
            </a:xfrm>
            <a:custGeom>
              <a:avLst/>
              <a:gdLst>
                <a:gd name="T0" fmla="*/ 81 w 81"/>
                <a:gd name="T1" fmla="*/ 2 h 16"/>
                <a:gd name="T2" fmla="*/ 0 w 81"/>
                <a:gd name="T3" fmla="*/ 16 h 16"/>
                <a:gd name="T4" fmla="*/ 3 w 81"/>
                <a:gd name="T5" fmla="*/ 12 h 16"/>
                <a:gd name="T6" fmla="*/ 77 w 81"/>
                <a:gd name="T7" fmla="*/ 0 h 16"/>
                <a:gd name="T8" fmla="*/ 80 w 81"/>
                <a:gd name="T9" fmla="*/ 1 h 16"/>
                <a:gd name="T10" fmla="*/ 81 w 81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16"/>
                <a:gd name="T20" fmla="*/ 81 w 8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16">
                  <a:moveTo>
                    <a:pt x="81" y="2"/>
                  </a:moveTo>
                  <a:lnTo>
                    <a:pt x="0" y="16"/>
                  </a:lnTo>
                  <a:lnTo>
                    <a:pt x="3" y="12"/>
                  </a:lnTo>
                  <a:lnTo>
                    <a:pt x="77" y="0"/>
                  </a:lnTo>
                  <a:lnTo>
                    <a:pt x="80" y="1"/>
                  </a:lnTo>
                  <a:lnTo>
                    <a:pt x="81" y="2"/>
                  </a:lnTo>
                  <a:close/>
                </a:path>
              </a:pathLst>
            </a:custGeom>
            <a:solidFill>
              <a:srgbClr val="CC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8" name="Freeform 1560"/>
            <p:cNvSpPr>
              <a:spLocks/>
            </p:cNvSpPr>
            <p:nvPr/>
          </p:nvSpPr>
          <p:spPr bwMode="auto">
            <a:xfrm>
              <a:off x="941" y="1231"/>
              <a:ext cx="77" cy="15"/>
            </a:xfrm>
            <a:custGeom>
              <a:avLst/>
              <a:gdLst>
                <a:gd name="T0" fmla="*/ 77 w 77"/>
                <a:gd name="T1" fmla="*/ 1 h 15"/>
                <a:gd name="T2" fmla="*/ 0 w 77"/>
                <a:gd name="T3" fmla="*/ 15 h 15"/>
                <a:gd name="T4" fmla="*/ 2 w 77"/>
                <a:gd name="T5" fmla="*/ 12 h 15"/>
                <a:gd name="T6" fmla="*/ 3 w 77"/>
                <a:gd name="T7" fmla="*/ 11 h 15"/>
                <a:gd name="T8" fmla="*/ 73 w 77"/>
                <a:gd name="T9" fmla="*/ 0 h 15"/>
                <a:gd name="T10" fmla="*/ 77 w 77"/>
                <a:gd name="T11" fmla="*/ 1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"/>
                <a:gd name="T20" fmla="*/ 77 w 77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">
                  <a:moveTo>
                    <a:pt x="77" y="1"/>
                  </a:moveTo>
                  <a:lnTo>
                    <a:pt x="0" y="15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73" y="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D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89" name="Freeform 1561"/>
            <p:cNvSpPr>
              <a:spLocks/>
            </p:cNvSpPr>
            <p:nvPr/>
          </p:nvSpPr>
          <p:spPr bwMode="auto">
            <a:xfrm>
              <a:off x="942" y="1230"/>
              <a:ext cx="74" cy="13"/>
            </a:xfrm>
            <a:custGeom>
              <a:avLst/>
              <a:gdLst>
                <a:gd name="T0" fmla="*/ 74 w 74"/>
                <a:gd name="T1" fmla="*/ 1 h 13"/>
                <a:gd name="T2" fmla="*/ 0 w 74"/>
                <a:gd name="T3" fmla="*/ 13 h 13"/>
                <a:gd name="T4" fmla="*/ 1 w 74"/>
                <a:gd name="T5" fmla="*/ 13 h 13"/>
                <a:gd name="T6" fmla="*/ 4 w 74"/>
                <a:gd name="T7" fmla="*/ 10 h 13"/>
                <a:gd name="T8" fmla="*/ 69 w 74"/>
                <a:gd name="T9" fmla="*/ 0 h 13"/>
                <a:gd name="T10" fmla="*/ 74 w 74"/>
                <a:gd name="T11" fmla="*/ 1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13"/>
                <a:gd name="T20" fmla="*/ 74 w 7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13">
                  <a:moveTo>
                    <a:pt x="74" y="1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69" y="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CE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0" name="Freeform 1562"/>
            <p:cNvSpPr>
              <a:spLocks/>
            </p:cNvSpPr>
            <p:nvPr/>
          </p:nvSpPr>
          <p:spPr bwMode="auto">
            <a:xfrm>
              <a:off x="944" y="1228"/>
              <a:ext cx="70" cy="14"/>
            </a:xfrm>
            <a:custGeom>
              <a:avLst/>
              <a:gdLst>
                <a:gd name="T0" fmla="*/ 70 w 70"/>
                <a:gd name="T1" fmla="*/ 3 h 14"/>
                <a:gd name="T2" fmla="*/ 0 w 70"/>
                <a:gd name="T3" fmla="*/ 14 h 14"/>
                <a:gd name="T4" fmla="*/ 5 w 70"/>
                <a:gd name="T5" fmla="*/ 11 h 14"/>
                <a:gd name="T6" fmla="*/ 64 w 70"/>
                <a:gd name="T7" fmla="*/ 0 h 14"/>
                <a:gd name="T8" fmla="*/ 65 w 70"/>
                <a:gd name="T9" fmla="*/ 2 h 14"/>
                <a:gd name="T10" fmla="*/ 70 w 70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4"/>
                <a:gd name="T20" fmla="*/ 70 w 7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4">
                  <a:moveTo>
                    <a:pt x="70" y="3"/>
                  </a:moveTo>
                  <a:lnTo>
                    <a:pt x="0" y="14"/>
                  </a:lnTo>
                  <a:lnTo>
                    <a:pt x="5" y="11"/>
                  </a:lnTo>
                  <a:lnTo>
                    <a:pt x="64" y="0"/>
                  </a:lnTo>
                  <a:lnTo>
                    <a:pt x="65" y="2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CE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1" name="Freeform 1563"/>
            <p:cNvSpPr>
              <a:spLocks/>
            </p:cNvSpPr>
            <p:nvPr/>
          </p:nvSpPr>
          <p:spPr bwMode="auto">
            <a:xfrm>
              <a:off x="946" y="1228"/>
              <a:ext cx="65" cy="12"/>
            </a:xfrm>
            <a:custGeom>
              <a:avLst/>
              <a:gdLst>
                <a:gd name="T0" fmla="*/ 65 w 65"/>
                <a:gd name="T1" fmla="*/ 2 h 12"/>
                <a:gd name="T2" fmla="*/ 0 w 65"/>
                <a:gd name="T3" fmla="*/ 12 h 12"/>
                <a:gd name="T4" fmla="*/ 5 w 65"/>
                <a:gd name="T5" fmla="*/ 10 h 12"/>
                <a:gd name="T6" fmla="*/ 59 w 65"/>
                <a:gd name="T7" fmla="*/ 0 h 12"/>
                <a:gd name="T8" fmla="*/ 63 w 65"/>
                <a:gd name="T9" fmla="*/ 2 h 12"/>
                <a:gd name="T10" fmla="*/ 65 w 65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2"/>
                <a:gd name="T20" fmla="*/ 65 w 65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2">
                  <a:moveTo>
                    <a:pt x="65" y="2"/>
                  </a:moveTo>
                  <a:lnTo>
                    <a:pt x="0" y="12"/>
                  </a:lnTo>
                  <a:lnTo>
                    <a:pt x="5" y="10"/>
                  </a:lnTo>
                  <a:lnTo>
                    <a:pt x="59" y="0"/>
                  </a:lnTo>
                  <a:lnTo>
                    <a:pt x="63" y="2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2" name="Freeform 1564"/>
            <p:cNvSpPr>
              <a:spLocks/>
            </p:cNvSpPr>
            <p:nvPr/>
          </p:nvSpPr>
          <p:spPr bwMode="auto">
            <a:xfrm>
              <a:off x="949" y="1227"/>
              <a:ext cx="59" cy="12"/>
            </a:xfrm>
            <a:custGeom>
              <a:avLst/>
              <a:gdLst>
                <a:gd name="T0" fmla="*/ 59 w 59"/>
                <a:gd name="T1" fmla="*/ 1 h 12"/>
                <a:gd name="T2" fmla="*/ 0 w 59"/>
                <a:gd name="T3" fmla="*/ 12 h 12"/>
                <a:gd name="T4" fmla="*/ 2 w 59"/>
                <a:gd name="T5" fmla="*/ 11 h 12"/>
                <a:gd name="T6" fmla="*/ 4 w 59"/>
                <a:gd name="T7" fmla="*/ 8 h 12"/>
                <a:gd name="T8" fmla="*/ 52 w 59"/>
                <a:gd name="T9" fmla="*/ 0 h 12"/>
                <a:gd name="T10" fmla="*/ 59 w 59"/>
                <a:gd name="T11" fmla="*/ 1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12"/>
                <a:gd name="T20" fmla="*/ 59 w 59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12">
                  <a:moveTo>
                    <a:pt x="59" y="1"/>
                  </a:moveTo>
                  <a:lnTo>
                    <a:pt x="0" y="12"/>
                  </a:lnTo>
                  <a:lnTo>
                    <a:pt x="2" y="11"/>
                  </a:lnTo>
                  <a:lnTo>
                    <a:pt x="4" y="8"/>
                  </a:lnTo>
                  <a:lnTo>
                    <a:pt x="52" y="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D0CF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3" name="Freeform 1565"/>
            <p:cNvSpPr>
              <a:spLocks/>
            </p:cNvSpPr>
            <p:nvPr/>
          </p:nvSpPr>
          <p:spPr bwMode="auto">
            <a:xfrm>
              <a:off x="951" y="1227"/>
              <a:ext cx="54" cy="11"/>
            </a:xfrm>
            <a:custGeom>
              <a:avLst/>
              <a:gdLst>
                <a:gd name="T0" fmla="*/ 54 w 54"/>
                <a:gd name="T1" fmla="*/ 1 h 11"/>
                <a:gd name="T2" fmla="*/ 0 w 54"/>
                <a:gd name="T3" fmla="*/ 11 h 11"/>
                <a:gd name="T4" fmla="*/ 0 w 54"/>
                <a:gd name="T5" fmla="*/ 11 h 11"/>
                <a:gd name="T6" fmla="*/ 6 w 54"/>
                <a:gd name="T7" fmla="*/ 7 h 11"/>
                <a:gd name="T8" fmla="*/ 47 w 54"/>
                <a:gd name="T9" fmla="*/ 0 h 11"/>
                <a:gd name="T10" fmla="*/ 48 w 54"/>
                <a:gd name="T11" fmla="*/ 0 h 11"/>
                <a:gd name="T12" fmla="*/ 54 w 54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1"/>
                <a:gd name="T23" fmla="*/ 54 w 54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1">
                  <a:moveTo>
                    <a:pt x="54" y="1"/>
                  </a:moveTo>
                  <a:lnTo>
                    <a:pt x="0" y="11"/>
                  </a:lnTo>
                  <a:lnTo>
                    <a:pt x="6" y="7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D0CF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4" name="Freeform 1566"/>
            <p:cNvSpPr>
              <a:spLocks/>
            </p:cNvSpPr>
            <p:nvPr/>
          </p:nvSpPr>
          <p:spPr bwMode="auto">
            <a:xfrm>
              <a:off x="953" y="1226"/>
              <a:ext cx="48" cy="9"/>
            </a:xfrm>
            <a:custGeom>
              <a:avLst/>
              <a:gdLst>
                <a:gd name="T0" fmla="*/ 48 w 48"/>
                <a:gd name="T1" fmla="*/ 1 h 9"/>
                <a:gd name="T2" fmla="*/ 0 w 48"/>
                <a:gd name="T3" fmla="*/ 9 h 9"/>
                <a:gd name="T4" fmla="*/ 7 w 48"/>
                <a:gd name="T5" fmla="*/ 6 h 9"/>
                <a:gd name="T6" fmla="*/ 8 w 48"/>
                <a:gd name="T7" fmla="*/ 6 h 9"/>
                <a:gd name="T8" fmla="*/ 40 w 48"/>
                <a:gd name="T9" fmla="*/ 0 h 9"/>
                <a:gd name="T10" fmla="*/ 46 w 48"/>
                <a:gd name="T11" fmla="*/ 1 h 9"/>
                <a:gd name="T12" fmla="*/ 48 w 48"/>
                <a:gd name="T13" fmla="*/ 1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9"/>
                <a:gd name="T23" fmla="*/ 48 w 4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9">
                  <a:moveTo>
                    <a:pt x="48" y="1"/>
                  </a:moveTo>
                  <a:lnTo>
                    <a:pt x="0" y="9"/>
                  </a:lnTo>
                  <a:lnTo>
                    <a:pt x="7" y="6"/>
                  </a:lnTo>
                  <a:lnTo>
                    <a:pt x="8" y="6"/>
                  </a:lnTo>
                  <a:lnTo>
                    <a:pt x="40" y="0"/>
                  </a:lnTo>
                  <a:lnTo>
                    <a:pt x="46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5" name="Freeform 1567"/>
            <p:cNvSpPr>
              <a:spLocks/>
            </p:cNvSpPr>
            <p:nvPr/>
          </p:nvSpPr>
          <p:spPr bwMode="auto">
            <a:xfrm>
              <a:off x="957" y="1226"/>
              <a:ext cx="41" cy="8"/>
            </a:xfrm>
            <a:custGeom>
              <a:avLst/>
              <a:gdLst>
                <a:gd name="T0" fmla="*/ 41 w 41"/>
                <a:gd name="T1" fmla="*/ 1 h 8"/>
                <a:gd name="T2" fmla="*/ 0 w 41"/>
                <a:gd name="T3" fmla="*/ 8 h 8"/>
                <a:gd name="T4" fmla="*/ 3 w 41"/>
                <a:gd name="T5" fmla="*/ 6 h 8"/>
                <a:gd name="T6" fmla="*/ 10 w 41"/>
                <a:gd name="T7" fmla="*/ 4 h 8"/>
                <a:gd name="T8" fmla="*/ 30 w 41"/>
                <a:gd name="T9" fmla="*/ 0 h 8"/>
                <a:gd name="T10" fmla="*/ 32 w 41"/>
                <a:gd name="T11" fmla="*/ 0 h 8"/>
                <a:gd name="T12" fmla="*/ 41 w 41"/>
                <a:gd name="T13" fmla="*/ 1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8"/>
                <a:gd name="T23" fmla="*/ 41 w 41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8">
                  <a:moveTo>
                    <a:pt x="41" y="1"/>
                  </a:moveTo>
                  <a:lnTo>
                    <a:pt x="0" y="8"/>
                  </a:lnTo>
                  <a:lnTo>
                    <a:pt x="3" y="6"/>
                  </a:lnTo>
                  <a:lnTo>
                    <a:pt x="10" y="4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D2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6" name="Freeform 1568"/>
            <p:cNvSpPr>
              <a:spLocks/>
            </p:cNvSpPr>
            <p:nvPr/>
          </p:nvSpPr>
          <p:spPr bwMode="auto">
            <a:xfrm>
              <a:off x="961" y="1226"/>
              <a:ext cx="32" cy="6"/>
            </a:xfrm>
            <a:custGeom>
              <a:avLst/>
              <a:gdLst>
                <a:gd name="T0" fmla="*/ 32 w 32"/>
                <a:gd name="T1" fmla="*/ 0 h 6"/>
                <a:gd name="T2" fmla="*/ 0 w 32"/>
                <a:gd name="T3" fmla="*/ 6 h 6"/>
                <a:gd name="T4" fmla="*/ 8 w 32"/>
                <a:gd name="T5" fmla="*/ 2 h 6"/>
                <a:gd name="T6" fmla="*/ 17 w 32"/>
                <a:gd name="T7" fmla="*/ 0 h 6"/>
                <a:gd name="T8" fmla="*/ 28 w 32"/>
                <a:gd name="T9" fmla="*/ 0 h 6"/>
                <a:gd name="T10" fmla="*/ 32 w 3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6"/>
                <a:gd name="T20" fmla="*/ 32 w 3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6">
                  <a:moveTo>
                    <a:pt x="32" y="0"/>
                  </a:moveTo>
                  <a:lnTo>
                    <a:pt x="0" y="6"/>
                  </a:lnTo>
                  <a:lnTo>
                    <a:pt x="8" y="2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7" name="Freeform 1569"/>
            <p:cNvSpPr>
              <a:spLocks/>
            </p:cNvSpPr>
            <p:nvPr/>
          </p:nvSpPr>
          <p:spPr bwMode="auto">
            <a:xfrm>
              <a:off x="967" y="1226"/>
              <a:ext cx="20" cy="4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4 h 4"/>
                <a:gd name="T4" fmla="*/ 2 w 20"/>
                <a:gd name="T5" fmla="*/ 2 h 4"/>
                <a:gd name="T6" fmla="*/ 11 w 20"/>
                <a:gd name="T7" fmla="*/ 0 h 4"/>
                <a:gd name="T8" fmla="*/ 20 w 2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"/>
                <a:gd name="T17" fmla="*/ 20 w 20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">
                  <a:moveTo>
                    <a:pt x="20" y="0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11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8" name="Freeform 1570"/>
            <p:cNvSpPr>
              <a:spLocks/>
            </p:cNvSpPr>
            <p:nvPr/>
          </p:nvSpPr>
          <p:spPr bwMode="auto">
            <a:xfrm>
              <a:off x="1024" y="1459"/>
              <a:ext cx="25" cy="5"/>
            </a:xfrm>
            <a:custGeom>
              <a:avLst/>
              <a:gdLst>
                <a:gd name="T0" fmla="*/ 0 w 25"/>
                <a:gd name="T1" fmla="*/ 4 h 5"/>
                <a:gd name="T2" fmla="*/ 25 w 25"/>
                <a:gd name="T3" fmla="*/ 0 h 5"/>
                <a:gd name="T4" fmla="*/ 25 w 25"/>
                <a:gd name="T5" fmla="*/ 0 h 5"/>
                <a:gd name="T6" fmla="*/ 18 w 25"/>
                <a:gd name="T7" fmla="*/ 3 h 5"/>
                <a:gd name="T8" fmla="*/ 11 w 25"/>
                <a:gd name="T9" fmla="*/ 4 h 5"/>
                <a:gd name="T10" fmla="*/ 3 w 25"/>
                <a:gd name="T11" fmla="*/ 5 h 5"/>
                <a:gd name="T12" fmla="*/ 0 w 25"/>
                <a:gd name="T13" fmla="*/ 4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5"/>
                <a:gd name="T23" fmla="*/ 25 w 2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5">
                  <a:moveTo>
                    <a:pt x="0" y="4"/>
                  </a:moveTo>
                  <a:lnTo>
                    <a:pt x="25" y="0"/>
                  </a:lnTo>
                  <a:lnTo>
                    <a:pt x="18" y="3"/>
                  </a:lnTo>
                  <a:lnTo>
                    <a:pt x="11" y="4"/>
                  </a:lnTo>
                  <a:lnTo>
                    <a:pt x="3" y="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350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99" name="Freeform 1571"/>
            <p:cNvSpPr>
              <a:spLocks/>
            </p:cNvSpPr>
            <p:nvPr/>
          </p:nvSpPr>
          <p:spPr bwMode="auto">
            <a:xfrm>
              <a:off x="1019" y="1457"/>
              <a:ext cx="33" cy="7"/>
            </a:xfrm>
            <a:custGeom>
              <a:avLst/>
              <a:gdLst>
                <a:gd name="T0" fmla="*/ 25 w 33"/>
                <a:gd name="T1" fmla="*/ 3 h 7"/>
                <a:gd name="T2" fmla="*/ 8 w 33"/>
                <a:gd name="T3" fmla="*/ 7 h 7"/>
                <a:gd name="T4" fmla="*/ 1 w 33"/>
                <a:gd name="T5" fmla="*/ 6 h 7"/>
                <a:gd name="T6" fmla="*/ 0 w 33"/>
                <a:gd name="T7" fmla="*/ 6 h 7"/>
                <a:gd name="T8" fmla="*/ 33 w 33"/>
                <a:gd name="T9" fmla="*/ 0 h 7"/>
                <a:gd name="T10" fmla="*/ 30 w 33"/>
                <a:gd name="T11" fmla="*/ 2 h 7"/>
                <a:gd name="T12" fmla="*/ 25 w 33"/>
                <a:gd name="T13" fmla="*/ 3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7"/>
                <a:gd name="T23" fmla="*/ 33 w 3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7">
                  <a:moveTo>
                    <a:pt x="25" y="3"/>
                  </a:moveTo>
                  <a:lnTo>
                    <a:pt x="8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5451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0" name="Freeform 1572"/>
            <p:cNvSpPr>
              <a:spLocks/>
            </p:cNvSpPr>
            <p:nvPr/>
          </p:nvSpPr>
          <p:spPr bwMode="auto">
            <a:xfrm>
              <a:off x="1016" y="1456"/>
              <a:ext cx="39" cy="7"/>
            </a:xfrm>
            <a:custGeom>
              <a:avLst/>
              <a:gdLst>
                <a:gd name="T0" fmla="*/ 33 w 39"/>
                <a:gd name="T1" fmla="*/ 3 h 7"/>
                <a:gd name="T2" fmla="*/ 8 w 39"/>
                <a:gd name="T3" fmla="*/ 7 h 7"/>
                <a:gd name="T4" fmla="*/ 4 w 39"/>
                <a:gd name="T5" fmla="*/ 7 h 7"/>
                <a:gd name="T6" fmla="*/ 0 w 39"/>
                <a:gd name="T7" fmla="*/ 6 h 7"/>
                <a:gd name="T8" fmla="*/ 39 w 39"/>
                <a:gd name="T9" fmla="*/ 0 h 7"/>
                <a:gd name="T10" fmla="*/ 39 w 39"/>
                <a:gd name="T11" fmla="*/ 0 h 7"/>
                <a:gd name="T12" fmla="*/ 33 w 39"/>
                <a:gd name="T13" fmla="*/ 3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7"/>
                <a:gd name="T23" fmla="*/ 39 w 3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7">
                  <a:moveTo>
                    <a:pt x="33" y="3"/>
                  </a:moveTo>
                  <a:lnTo>
                    <a:pt x="8" y="7"/>
                  </a:lnTo>
                  <a:lnTo>
                    <a:pt x="4" y="7"/>
                  </a:lnTo>
                  <a:lnTo>
                    <a:pt x="0" y="6"/>
                  </a:lnTo>
                  <a:lnTo>
                    <a:pt x="39" y="0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5552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1" name="Freeform 1573"/>
            <p:cNvSpPr>
              <a:spLocks/>
            </p:cNvSpPr>
            <p:nvPr/>
          </p:nvSpPr>
          <p:spPr bwMode="auto">
            <a:xfrm>
              <a:off x="1014" y="1454"/>
              <a:ext cx="43" cy="9"/>
            </a:xfrm>
            <a:custGeom>
              <a:avLst/>
              <a:gdLst>
                <a:gd name="T0" fmla="*/ 38 w 43"/>
                <a:gd name="T1" fmla="*/ 3 h 9"/>
                <a:gd name="T2" fmla="*/ 5 w 43"/>
                <a:gd name="T3" fmla="*/ 9 h 9"/>
                <a:gd name="T4" fmla="*/ 0 w 43"/>
                <a:gd name="T5" fmla="*/ 8 h 9"/>
                <a:gd name="T6" fmla="*/ 0 w 43"/>
                <a:gd name="T7" fmla="*/ 8 h 9"/>
                <a:gd name="T8" fmla="*/ 43 w 43"/>
                <a:gd name="T9" fmla="*/ 0 h 9"/>
                <a:gd name="T10" fmla="*/ 41 w 43"/>
                <a:gd name="T11" fmla="*/ 2 h 9"/>
                <a:gd name="T12" fmla="*/ 38 w 43"/>
                <a:gd name="T13" fmla="*/ 3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"/>
                <a:gd name="T23" fmla="*/ 43 w 4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">
                  <a:moveTo>
                    <a:pt x="38" y="3"/>
                  </a:moveTo>
                  <a:lnTo>
                    <a:pt x="5" y="9"/>
                  </a:lnTo>
                  <a:lnTo>
                    <a:pt x="0" y="8"/>
                  </a:lnTo>
                  <a:lnTo>
                    <a:pt x="43" y="0"/>
                  </a:lnTo>
                  <a:lnTo>
                    <a:pt x="41" y="2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5653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2" name="Freeform 1574"/>
            <p:cNvSpPr>
              <a:spLocks/>
            </p:cNvSpPr>
            <p:nvPr/>
          </p:nvSpPr>
          <p:spPr bwMode="auto">
            <a:xfrm>
              <a:off x="1011" y="1452"/>
              <a:ext cx="48" cy="10"/>
            </a:xfrm>
            <a:custGeom>
              <a:avLst/>
              <a:gdLst>
                <a:gd name="T0" fmla="*/ 44 w 48"/>
                <a:gd name="T1" fmla="*/ 4 h 10"/>
                <a:gd name="T2" fmla="*/ 5 w 48"/>
                <a:gd name="T3" fmla="*/ 10 h 10"/>
                <a:gd name="T4" fmla="*/ 3 w 48"/>
                <a:gd name="T5" fmla="*/ 10 h 10"/>
                <a:gd name="T6" fmla="*/ 0 w 48"/>
                <a:gd name="T7" fmla="*/ 8 h 10"/>
                <a:gd name="T8" fmla="*/ 48 w 48"/>
                <a:gd name="T9" fmla="*/ 0 h 10"/>
                <a:gd name="T10" fmla="*/ 44 w 48"/>
                <a:gd name="T11" fmla="*/ 4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0"/>
                <a:gd name="T20" fmla="*/ 48 w 48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0">
                  <a:moveTo>
                    <a:pt x="44" y="4"/>
                  </a:moveTo>
                  <a:lnTo>
                    <a:pt x="5" y="10"/>
                  </a:lnTo>
                  <a:lnTo>
                    <a:pt x="3" y="10"/>
                  </a:lnTo>
                  <a:lnTo>
                    <a:pt x="0" y="8"/>
                  </a:lnTo>
                  <a:lnTo>
                    <a:pt x="48" y="0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5653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3" name="Freeform 1575"/>
            <p:cNvSpPr>
              <a:spLocks/>
            </p:cNvSpPr>
            <p:nvPr/>
          </p:nvSpPr>
          <p:spPr bwMode="auto">
            <a:xfrm>
              <a:off x="1008" y="1451"/>
              <a:ext cx="54" cy="11"/>
            </a:xfrm>
            <a:custGeom>
              <a:avLst/>
              <a:gdLst>
                <a:gd name="T0" fmla="*/ 49 w 54"/>
                <a:gd name="T1" fmla="*/ 3 h 11"/>
                <a:gd name="T2" fmla="*/ 6 w 54"/>
                <a:gd name="T3" fmla="*/ 11 h 11"/>
                <a:gd name="T4" fmla="*/ 0 w 54"/>
                <a:gd name="T5" fmla="*/ 9 h 11"/>
                <a:gd name="T6" fmla="*/ 54 w 54"/>
                <a:gd name="T7" fmla="*/ 0 h 11"/>
                <a:gd name="T8" fmla="*/ 52 w 54"/>
                <a:gd name="T9" fmla="*/ 0 h 11"/>
                <a:gd name="T10" fmla="*/ 49 w 54"/>
                <a:gd name="T11" fmla="*/ 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11"/>
                <a:gd name="T20" fmla="*/ 54 w 54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11">
                  <a:moveTo>
                    <a:pt x="49" y="3"/>
                  </a:moveTo>
                  <a:lnTo>
                    <a:pt x="6" y="11"/>
                  </a:lnTo>
                  <a:lnTo>
                    <a:pt x="0" y="9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5653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4" name="Freeform 1576"/>
            <p:cNvSpPr>
              <a:spLocks/>
            </p:cNvSpPr>
            <p:nvPr/>
          </p:nvSpPr>
          <p:spPr bwMode="auto">
            <a:xfrm>
              <a:off x="1006" y="1450"/>
              <a:ext cx="57" cy="10"/>
            </a:xfrm>
            <a:custGeom>
              <a:avLst/>
              <a:gdLst>
                <a:gd name="T0" fmla="*/ 53 w 57"/>
                <a:gd name="T1" fmla="*/ 2 h 10"/>
                <a:gd name="T2" fmla="*/ 5 w 57"/>
                <a:gd name="T3" fmla="*/ 10 h 10"/>
                <a:gd name="T4" fmla="*/ 1 w 57"/>
                <a:gd name="T5" fmla="*/ 9 h 10"/>
                <a:gd name="T6" fmla="*/ 0 w 57"/>
                <a:gd name="T7" fmla="*/ 9 h 10"/>
                <a:gd name="T8" fmla="*/ 57 w 57"/>
                <a:gd name="T9" fmla="*/ 0 h 10"/>
                <a:gd name="T10" fmla="*/ 54 w 57"/>
                <a:gd name="T11" fmla="*/ 1 h 10"/>
                <a:gd name="T12" fmla="*/ 53 w 57"/>
                <a:gd name="T13" fmla="*/ 2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"/>
                <a:gd name="T22" fmla="*/ 0 h 10"/>
                <a:gd name="T23" fmla="*/ 57 w 57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" h="10">
                  <a:moveTo>
                    <a:pt x="53" y="2"/>
                  </a:moveTo>
                  <a:lnTo>
                    <a:pt x="5" y="10"/>
                  </a:lnTo>
                  <a:lnTo>
                    <a:pt x="1" y="9"/>
                  </a:lnTo>
                  <a:lnTo>
                    <a:pt x="0" y="9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575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5" name="Freeform 1577"/>
            <p:cNvSpPr>
              <a:spLocks/>
            </p:cNvSpPr>
            <p:nvPr/>
          </p:nvSpPr>
          <p:spPr bwMode="auto">
            <a:xfrm>
              <a:off x="1005" y="1448"/>
              <a:ext cx="59" cy="12"/>
            </a:xfrm>
            <a:custGeom>
              <a:avLst/>
              <a:gdLst>
                <a:gd name="T0" fmla="*/ 57 w 59"/>
                <a:gd name="T1" fmla="*/ 3 h 12"/>
                <a:gd name="T2" fmla="*/ 3 w 59"/>
                <a:gd name="T3" fmla="*/ 12 h 12"/>
                <a:gd name="T4" fmla="*/ 2 w 59"/>
                <a:gd name="T5" fmla="*/ 11 h 12"/>
                <a:gd name="T6" fmla="*/ 0 w 59"/>
                <a:gd name="T7" fmla="*/ 10 h 12"/>
                <a:gd name="T8" fmla="*/ 59 w 59"/>
                <a:gd name="T9" fmla="*/ 0 h 12"/>
                <a:gd name="T10" fmla="*/ 57 w 59"/>
                <a:gd name="T11" fmla="*/ 3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12"/>
                <a:gd name="T20" fmla="*/ 59 w 59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12">
                  <a:moveTo>
                    <a:pt x="57" y="3"/>
                  </a:moveTo>
                  <a:lnTo>
                    <a:pt x="3" y="12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9" y="0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5855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6" name="Freeform 1578"/>
            <p:cNvSpPr>
              <a:spLocks/>
            </p:cNvSpPr>
            <p:nvPr/>
          </p:nvSpPr>
          <p:spPr bwMode="auto">
            <a:xfrm>
              <a:off x="1002" y="1447"/>
              <a:ext cx="63" cy="12"/>
            </a:xfrm>
            <a:custGeom>
              <a:avLst/>
              <a:gdLst>
                <a:gd name="T0" fmla="*/ 61 w 63"/>
                <a:gd name="T1" fmla="*/ 3 h 12"/>
                <a:gd name="T2" fmla="*/ 4 w 63"/>
                <a:gd name="T3" fmla="*/ 12 h 12"/>
                <a:gd name="T4" fmla="*/ 0 w 63"/>
                <a:gd name="T5" fmla="*/ 10 h 12"/>
                <a:gd name="T6" fmla="*/ 63 w 63"/>
                <a:gd name="T7" fmla="*/ 0 h 12"/>
                <a:gd name="T8" fmla="*/ 61 w 63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12"/>
                <a:gd name="T17" fmla="*/ 63 w 63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12">
                  <a:moveTo>
                    <a:pt x="61" y="3"/>
                  </a:moveTo>
                  <a:lnTo>
                    <a:pt x="4" y="12"/>
                  </a:lnTo>
                  <a:lnTo>
                    <a:pt x="0" y="10"/>
                  </a:lnTo>
                  <a:lnTo>
                    <a:pt x="63" y="0"/>
                  </a:lnTo>
                  <a:lnTo>
                    <a:pt x="61" y="3"/>
                  </a:lnTo>
                  <a:close/>
                </a:path>
              </a:pathLst>
            </a:custGeom>
            <a:solidFill>
              <a:srgbClr val="5956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7" name="Freeform 1579"/>
            <p:cNvSpPr>
              <a:spLocks/>
            </p:cNvSpPr>
            <p:nvPr/>
          </p:nvSpPr>
          <p:spPr bwMode="auto">
            <a:xfrm>
              <a:off x="1001" y="1446"/>
              <a:ext cx="65" cy="12"/>
            </a:xfrm>
            <a:custGeom>
              <a:avLst/>
              <a:gdLst>
                <a:gd name="T0" fmla="*/ 63 w 65"/>
                <a:gd name="T1" fmla="*/ 2 h 12"/>
                <a:gd name="T2" fmla="*/ 4 w 65"/>
                <a:gd name="T3" fmla="*/ 12 h 12"/>
                <a:gd name="T4" fmla="*/ 0 w 65"/>
                <a:gd name="T5" fmla="*/ 11 h 12"/>
                <a:gd name="T6" fmla="*/ 65 w 65"/>
                <a:gd name="T7" fmla="*/ 0 h 12"/>
                <a:gd name="T8" fmla="*/ 65 w 65"/>
                <a:gd name="T9" fmla="*/ 1 h 12"/>
                <a:gd name="T10" fmla="*/ 63 w 65"/>
                <a:gd name="T11" fmla="*/ 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2"/>
                <a:gd name="T20" fmla="*/ 65 w 65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2">
                  <a:moveTo>
                    <a:pt x="63" y="2"/>
                  </a:moveTo>
                  <a:lnTo>
                    <a:pt x="4" y="12"/>
                  </a:lnTo>
                  <a:lnTo>
                    <a:pt x="0" y="11"/>
                  </a:lnTo>
                  <a:lnTo>
                    <a:pt x="65" y="0"/>
                  </a:lnTo>
                  <a:lnTo>
                    <a:pt x="65" y="1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5956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8" name="Freeform 1580"/>
            <p:cNvSpPr>
              <a:spLocks/>
            </p:cNvSpPr>
            <p:nvPr/>
          </p:nvSpPr>
          <p:spPr bwMode="auto">
            <a:xfrm>
              <a:off x="999" y="1444"/>
              <a:ext cx="68" cy="13"/>
            </a:xfrm>
            <a:custGeom>
              <a:avLst/>
              <a:gdLst>
                <a:gd name="T0" fmla="*/ 66 w 68"/>
                <a:gd name="T1" fmla="*/ 3 h 13"/>
                <a:gd name="T2" fmla="*/ 3 w 68"/>
                <a:gd name="T3" fmla="*/ 13 h 13"/>
                <a:gd name="T4" fmla="*/ 0 w 68"/>
                <a:gd name="T5" fmla="*/ 12 h 13"/>
                <a:gd name="T6" fmla="*/ 0 w 68"/>
                <a:gd name="T7" fmla="*/ 12 h 13"/>
                <a:gd name="T8" fmla="*/ 68 w 68"/>
                <a:gd name="T9" fmla="*/ 0 h 13"/>
                <a:gd name="T10" fmla="*/ 67 w 68"/>
                <a:gd name="T11" fmla="*/ 3 h 13"/>
                <a:gd name="T12" fmla="*/ 66 w 68"/>
                <a:gd name="T13" fmla="*/ 3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13"/>
                <a:gd name="T23" fmla="*/ 68 w 68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13">
                  <a:moveTo>
                    <a:pt x="66" y="3"/>
                  </a:moveTo>
                  <a:lnTo>
                    <a:pt x="3" y="13"/>
                  </a:lnTo>
                  <a:lnTo>
                    <a:pt x="0" y="12"/>
                  </a:lnTo>
                  <a:lnTo>
                    <a:pt x="68" y="0"/>
                  </a:lnTo>
                  <a:lnTo>
                    <a:pt x="67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5A57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09" name="Freeform 1581"/>
            <p:cNvSpPr>
              <a:spLocks/>
            </p:cNvSpPr>
            <p:nvPr/>
          </p:nvSpPr>
          <p:spPr bwMode="auto">
            <a:xfrm>
              <a:off x="998" y="1443"/>
              <a:ext cx="70" cy="14"/>
            </a:xfrm>
            <a:custGeom>
              <a:avLst/>
              <a:gdLst>
                <a:gd name="T0" fmla="*/ 68 w 70"/>
                <a:gd name="T1" fmla="*/ 3 h 14"/>
                <a:gd name="T2" fmla="*/ 3 w 70"/>
                <a:gd name="T3" fmla="*/ 14 h 14"/>
                <a:gd name="T4" fmla="*/ 1 w 70"/>
                <a:gd name="T5" fmla="*/ 13 h 14"/>
                <a:gd name="T6" fmla="*/ 0 w 70"/>
                <a:gd name="T7" fmla="*/ 12 h 14"/>
                <a:gd name="T8" fmla="*/ 70 w 70"/>
                <a:gd name="T9" fmla="*/ 0 h 14"/>
                <a:gd name="T10" fmla="*/ 68 w 70"/>
                <a:gd name="T11" fmla="*/ 3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14"/>
                <a:gd name="T20" fmla="*/ 70 w 7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14">
                  <a:moveTo>
                    <a:pt x="68" y="3"/>
                  </a:moveTo>
                  <a:lnTo>
                    <a:pt x="3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70" y="0"/>
                  </a:lnTo>
                  <a:lnTo>
                    <a:pt x="68" y="3"/>
                  </a:lnTo>
                  <a:close/>
                </a:path>
              </a:pathLst>
            </a:custGeom>
            <a:solidFill>
              <a:srgbClr val="5B585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0" name="Freeform 1582"/>
            <p:cNvSpPr>
              <a:spLocks/>
            </p:cNvSpPr>
            <p:nvPr/>
          </p:nvSpPr>
          <p:spPr bwMode="auto">
            <a:xfrm>
              <a:off x="995" y="1441"/>
              <a:ext cx="75" cy="15"/>
            </a:xfrm>
            <a:custGeom>
              <a:avLst/>
              <a:gdLst>
                <a:gd name="T0" fmla="*/ 72 w 75"/>
                <a:gd name="T1" fmla="*/ 3 h 15"/>
                <a:gd name="T2" fmla="*/ 4 w 75"/>
                <a:gd name="T3" fmla="*/ 15 h 15"/>
                <a:gd name="T4" fmla="*/ 0 w 75"/>
                <a:gd name="T5" fmla="*/ 13 h 15"/>
                <a:gd name="T6" fmla="*/ 75 w 75"/>
                <a:gd name="T7" fmla="*/ 0 h 15"/>
                <a:gd name="T8" fmla="*/ 72 w 75"/>
                <a:gd name="T9" fmla="*/ 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5"/>
                <a:gd name="T17" fmla="*/ 75 w 75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5">
                  <a:moveTo>
                    <a:pt x="72" y="3"/>
                  </a:moveTo>
                  <a:lnTo>
                    <a:pt x="4" y="15"/>
                  </a:lnTo>
                  <a:lnTo>
                    <a:pt x="0" y="13"/>
                  </a:lnTo>
                  <a:lnTo>
                    <a:pt x="75" y="0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5C595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1" name="Freeform 1583"/>
            <p:cNvSpPr>
              <a:spLocks/>
            </p:cNvSpPr>
            <p:nvPr/>
          </p:nvSpPr>
          <p:spPr bwMode="auto">
            <a:xfrm>
              <a:off x="994" y="1440"/>
              <a:ext cx="77" cy="15"/>
            </a:xfrm>
            <a:custGeom>
              <a:avLst/>
              <a:gdLst>
                <a:gd name="T0" fmla="*/ 74 w 77"/>
                <a:gd name="T1" fmla="*/ 3 h 15"/>
                <a:gd name="T2" fmla="*/ 4 w 77"/>
                <a:gd name="T3" fmla="*/ 15 h 15"/>
                <a:gd name="T4" fmla="*/ 0 w 77"/>
                <a:gd name="T5" fmla="*/ 12 h 15"/>
                <a:gd name="T6" fmla="*/ 77 w 77"/>
                <a:gd name="T7" fmla="*/ 0 h 15"/>
                <a:gd name="T8" fmla="*/ 77 w 77"/>
                <a:gd name="T9" fmla="*/ 1 h 15"/>
                <a:gd name="T10" fmla="*/ 74 w 77"/>
                <a:gd name="T11" fmla="*/ 3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"/>
                <a:gd name="T20" fmla="*/ 77 w 77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">
                  <a:moveTo>
                    <a:pt x="74" y="3"/>
                  </a:moveTo>
                  <a:lnTo>
                    <a:pt x="4" y="15"/>
                  </a:lnTo>
                  <a:lnTo>
                    <a:pt x="0" y="12"/>
                  </a:lnTo>
                  <a:lnTo>
                    <a:pt x="77" y="0"/>
                  </a:lnTo>
                  <a:lnTo>
                    <a:pt x="77" y="1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rgbClr val="5C59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2" name="Freeform 1584"/>
            <p:cNvSpPr>
              <a:spLocks/>
            </p:cNvSpPr>
            <p:nvPr/>
          </p:nvSpPr>
          <p:spPr bwMode="auto">
            <a:xfrm>
              <a:off x="993" y="1439"/>
              <a:ext cx="79" cy="15"/>
            </a:xfrm>
            <a:custGeom>
              <a:avLst/>
              <a:gdLst>
                <a:gd name="T0" fmla="*/ 77 w 79"/>
                <a:gd name="T1" fmla="*/ 2 h 15"/>
                <a:gd name="T2" fmla="*/ 2 w 79"/>
                <a:gd name="T3" fmla="*/ 15 h 15"/>
                <a:gd name="T4" fmla="*/ 0 w 79"/>
                <a:gd name="T5" fmla="*/ 13 h 15"/>
                <a:gd name="T6" fmla="*/ 79 w 79"/>
                <a:gd name="T7" fmla="*/ 0 h 15"/>
                <a:gd name="T8" fmla="*/ 78 w 79"/>
                <a:gd name="T9" fmla="*/ 2 h 15"/>
                <a:gd name="T10" fmla="*/ 77 w 79"/>
                <a:gd name="T11" fmla="*/ 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15"/>
                <a:gd name="T20" fmla="*/ 79 w 79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15">
                  <a:moveTo>
                    <a:pt x="77" y="2"/>
                  </a:moveTo>
                  <a:lnTo>
                    <a:pt x="2" y="15"/>
                  </a:lnTo>
                  <a:lnTo>
                    <a:pt x="0" y="13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7" y="2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3" name="Freeform 1585"/>
            <p:cNvSpPr>
              <a:spLocks/>
            </p:cNvSpPr>
            <p:nvPr/>
          </p:nvSpPr>
          <p:spPr bwMode="auto">
            <a:xfrm>
              <a:off x="992" y="1438"/>
              <a:ext cx="81" cy="14"/>
            </a:xfrm>
            <a:custGeom>
              <a:avLst/>
              <a:gdLst>
                <a:gd name="T0" fmla="*/ 79 w 81"/>
                <a:gd name="T1" fmla="*/ 2 h 14"/>
                <a:gd name="T2" fmla="*/ 2 w 81"/>
                <a:gd name="T3" fmla="*/ 14 h 14"/>
                <a:gd name="T4" fmla="*/ 0 w 81"/>
                <a:gd name="T5" fmla="*/ 13 h 14"/>
                <a:gd name="T6" fmla="*/ 0 w 81"/>
                <a:gd name="T7" fmla="*/ 13 h 14"/>
                <a:gd name="T8" fmla="*/ 81 w 81"/>
                <a:gd name="T9" fmla="*/ 0 h 14"/>
                <a:gd name="T10" fmla="*/ 79 w 81"/>
                <a:gd name="T11" fmla="*/ 2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14"/>
                <a:gd name="T20" fmla="*/ 81 w 8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14">
                  <a:moveTo>
                    <a:pt x="79" y="2"/>
                  </a:moveTo>
                  <a:lnTo>
                    <a:pt x="2" y="14"/>
                  </a:lnTo>
                  <a:lnTo>
                    <a:pt x="0" y="13"/>
                  </a:lnTo>
                  <a:lnTo>
                    <a:pt x="81" y="0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5E5B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4" name="Freeform 1586"/>
            <p:cNvSpPr>
              <a:spLocks/>
            </p:cNvSpPr>
            <p:nvPr/>
          </p:nvSpPr>
          <p:spPr bwMode="auto">
            <a:xfrm>
              <a:off x="990" y="1436"/>
              <a:ext cx="83" cy="16"/>
            </a:xfrm>
            <a:custGeom>
              <a:avLst/>
              <a:gdLst>
                <a:gd name="T0" fmla="*/ 82 w 83"/>
                <a:gd name="T1" fmla="*/ 3 h 16"/>
                <a:gd name="T2" fmla="*/ 3 w 83"/>
                <a:gd name="T3" fmla="*/ 16 h 16"/>
                <a:gd name="T4" fmla="*/ 2 w 83"/>
                <a:gd name="T5" fmla="*/ 15 h 16"/>
                <a:gd name="T6" fmla="*/ 0 w 83"/>
                <a:gd name="T7" fmla="*/ 14 h 16"/>
                <a:gd name="T8" fmla="*/ 83 w 83"/>
                <a:gd name="T9" fmla="*/ 0 h 16"/>
                <a:gd name="T10" fmla="*/ 82 w 83"/>
                <a:gd name="T11" fmla="*/ 3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16"/>
                <a:gd name="T20" fmla="*/ 83 w 83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16">
                  <a:moveTo>
                    <a:pt x="82" y="3"/>
                  </a:moveTo>
                  <a:lnTo>
                    <a:pt x="3" y="16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83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5E5B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5" name="Freeform 1587"/>
            <p:cNvSpPr>
              <a:spLocks/>
            </p:cNvSpPr>
            <p:nvPr/>
          </p:nvSpPr>
          <p:spPr bwMode="auto">
            <a:xfrm>
              <a:off x="989" y="1435"/>
              <a:ext cx="85" cy="16"/>
            </a:xfrm>
            <a:custGeom>
              <a:avLst/>
              <a:gdLst>
                <a:gd name="T0" fmla="*/ 84 w 85"/>
                <a:gd name="T1" fmla="*/ 3 h 16"/>
                <a:gd name="T2" fmla="*/ 3 w 85"/>
                <a:gd name="T3" fmla="*/ 16 h 16"/>
                <a:gd name="T4" fmla="*/ 0 w 85"/>
                <a:gd name="T5" fmla="*/ 14 h 16"/>
                <a:gd name="T6" fmla="*/ 85 w 85"/>
                <a:gd name="T7" fmla="*/ 0 h 16"/>
                <a:gd name="T8" fmla="*/ 84 w 85"/>
                <a:gd name="T9" fmla="*/ 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6"/>
                <a:gd name="T17" fmla="*/ 85 w 8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6">
                  <a:moveTo>
                    <a:pt x="84" y="3"/>
                  </a:moveTo>
                  <a:lnTo>
                    <a:pt x="3" y="16"/>
                  </a:lnTo>
                  <a:lnTo>
                    <a:pt x="0" y="14"/>
                  </a:lnTo>
                  <a:lnTo>
                    <a:pt x="85" y="0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5E5C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6" name="Freeform 1588"/>
            <p:cNvSpPr>
              <a:spLocks/>
            </p:cNvSpPr>
            <p:nvPr/>
          </p:nvSpPr>
          <p:spPr bwMode="auto">
            <a:xfrm>
              <a:off x="987" y="1434"/>
              <a:ext cx="88" cy="16"/>
            </a:xfrm>
            <a:custGeom>
              <a:avLst/>
              <a:gdLst>
                <a:gd name="T0" fmla="*/ 86 w 88"/>
                <a:gd name="T1" fmla="*/ 2 h 16"/>
                <a:gd name="T2" fmla="*/ 3 w 88"/>
                <a:gd name="T3" fmla="*/ 16 h 16"/>
                <a:gd name="T4" fmla="*/ 0 w 88"/>
                <a:gd name="T5" fmla="*/ 14 h 16"/>
                <a:gd name="T6" fmla="*/ 88 w 88"/>
                <a:gd name="T7" fmla="*/ 0 h 16"/>
                <a:gd name="T8" fmla="*/ 87 w 88"/>
                <a:gd name="T9" fmla="*/ 0 h 16"/>
                <a:gd name="T10" fmla="*/ 86 w 88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6"/>
                <a:gd name="T20" fmla="*/ 88 w 88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6">
                  <a:moveTo>
                    <a:pt x="86" y="2"/>
                  </a:moveTo>
                  <a:lnTo>
                    <a:pt x="3" y="16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5F5C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7" name="Freeform 1589"/>
            <p:cNvSpPr>
              <a:spLocks/>
            </p:cNvSpPr>
            <p:nvPr/>
          </p:nvSpPr>
          <p:spPr bwMode="auto">
            <a:xfrm>
              <a:off x="986" y="1433"/>
              <a:ext cx="89" cy="16"/>
            </a:xfrm>
            <a:custGeom>
              <a:avLst/>
              <a:gdLst>
                <a:gd name="T0" fmla="*/ 88 w 89"/>
                <a:gd name="T1" fmla="*/ 2 h 16"/>
                <a:gd name="T2" fmla="*/ 3 w 89"/>
                <a:gd name="T3" fmla="*/ 16 h 16"/>
                <a:gd name="T4" fmla="*/ 0 w 89"/>
                <a:gd name="T5" fmla="*/ 15 h 16"/>
                <a:gd name="T6" fmla="*/ 89 w 89"/>
                <a:gd name="T7" fmla="*/ 0 h 16"/>
                <a:gd name="T8" fmla="*/ 88 w 89"/>
                <a:gd name="T9" fmla="*/ 1 h 16"/>
                <a:gd name="T10" fmla="*/ 88 w 89"/>
                <a:gd name="T11" fmla="*/ 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16"/>
                <a:gd name="T20" fmla="*/ 89 w 89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16">
                  <a:moveTo>
                    <a:pt x="88" y="2"/>
                  </a:moveTo>
                  <a:lnTo>
                    <a:pt x="3" y="16"/>
                  </a:lnTo>
                  <a:lnTo>
                    <a:pt x="0" y="15"/>
                  </a:lnTo>
                  <a:lnTo>
                    <a:pt x="89" y="0"/>
                  </a:lnTo>
                  <a:lnTo>
                    <a:pt x="88" y="1"/>
                  </a:lnTo>
                  <a:lnTo>
                    <a:pt x="88" y="2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8" name="Freeform 1590"/>
            <p:cNvSpPr>
              <a:spLocks/>
            </p:cNvSpPr>
            <p:nvPr/>
          </p:nvSpPr>
          <p:spPr bwMode="auto">
            <a:xfrm>
              <a:off x="985" y="1431"/>
              <a:ext cx="91" cy="17"/>
            </a:xfrm>
            <a:custGeom>
              <a:avLst/>
              <a:gdLst>
                <a:gd name="T0" fmla="*/ 90 w 91"/>
                <a:gd name="T1" fmla="*/ 3 h 17"/>
                <a:gd name="T2" fmla="*/ 2 w 91"/>
                <a:gd name="T3" fmla="*/ 17 h 17"/>
                <a:gd name="T4" fmla="*/ 0 w 91"/>
                <a:gd name="T5" fmla="*/ 16 h 17"/>
                <a:gd name="T6" fmla="*/ 0 w 91"/>
                <a:gd name="T7" fmla="*/ 16 h 17"/>
                <a:gd name="T8" fmla="*/ 91 w 91"/>
                <a:gd name="T9" fmla="*/ 0 h 17"/>
                <a:gd name="T10" fmla="*/ 90 w 91"/>
                <a:gd name="T11" fmla="*/ 3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7"/>
                <a:gd name="T20" fmla="*/ 91 w 9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7">
                  <a:moveTo>
                    <a:pt x="90" y="3"/>
                  </a:moveTo>
                  <a:lnTo>
                    <a:pt x="2" y="17"/>
                  </a:lnTo>
                  <a:lnTo>
                    <a:pt x="0" y="16"/>
                  </a:lnTo>
                  <a:lnTo>
                    <a:pt x="91" y="0"/>
                  </a:lnTo>
                  <a:lnTo>
                    <a:pt x="90" y="3"/>
                  </a:lnTo>
                  <a:close/>
                </a:path>
              </a:pathLst>
            </a:custGeom>
            <a:solidFill>
              <a:srgbClr val="615E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19" name="Freeform 1591"/>
            <p:cNvSpPr>
              <a:spLocks/>
            </p:cNvSpPr>
            <p:nvPr/>
          </p:nvSpPr>
          <p:spPr bwMode="auto">
            <a:xfrm>
              <a:off x="984" y="1430"/>
              <a:ext cx="92" cy="18"/>
            </a:xfrm>
            <a:custGeom>
              <a:avLst/>
              <a:gdLst>
                <a:gd name="T0" fmla="*/ 91 w 92"/>
                <a:gd name="T1" fmla="*/ 3 h 18"/>
                <a:gd name="T2" fmla="*/ 2 w 92"/>
                <a:gd name="T3" fmla="*/ 18 h 18"/>
                <a:gd name="T4" fmla="*/ 1 w 92"/>
                <a:gd name="T5" fmla="*/ 17 h 18"/>
                <a:gd name="T6" fmla="*/ 0 w 92"/>
                <a:gd name="T7" fmla="*/ 16 h 18"/>
                <a:gd name="T8" fmla="*/ 92 w 92"/>
                <a:gd name="T9" fmla="*/ 0 h 18"/>
                <a:gd name="T10" fmla="*/ 91 w 92"/>
                <a:gd name="T11" fmla="*/ 3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18"/>
                <a:gd name="T20" fmla="*/ 92 w 92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18">
                  <a:moveTo>
                    <a:pt x="91" y="3"/>
                  </a:moveTo>
                  <a:lnTo>
                    <a:pt x="2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92" y="0"/>
                  </a:lnTo>
                  <a:lnTo>
                    <a:pt x="91" y="3"/>
                  </a:lnTo>
                  <a:close/>
                </a:path>
              </a:pathLst>
            </a:custGeom>
            <a:solidFill>
              <a:srgbClr val="615F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0" name="Freeform 1592"/>
            <p:cNvSpPr>
              <a:spLocks/>
            </p:cNvSpPr>
            <p:nvPr/>
          </p:nvSpPr>
          <p:spPr bwMode="auto">
            <a:xfrm>
              <a:off x="983" y="1428"/>
              <a:ext cx="95" cy="19"/>
            </a:xfrm>
            <a:custGeom>
              <a:avLst/>
              <a:gdLst>
                <a:gd name="T0" fmla="*/ 93 w 95"/>
                <a:gd name="T1" fmla="*/ 3 h 19"/>
                <a:gd name="T2" fmla="*/ 2 w 95"/>
                <a:gd name="T3" fmla="*/ 19 h 19"/>
                <a:gd name="T4" fmla="*/ 0 w 95"/>
                <a:gd name="T5" fmla="*/ 16 h 19"/>
                <a:gd name="T6" fmla="*/ 95 w 95"/>
                <a:gd name="T7" fmla="*/ 0 h 19"/>
                <a:gd name="T8" fmla="*/ 93 w 95"/>
                <a:gd name="T9" fmla="*/ 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9"/>
                <a:gd name="T17" fmla="*/ 95 w 95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9">
                  <a:moveTo>
                    <a:pt x="93" y="3"/>
                  </a:moveTo>
                  <a:lnTo>
                    <a:pt x="2" y="19"/>
                  </a:lnTo>
                  <a:lnTo>
                    <a:pt x="0" y="16"/>
                  </a:lnTo>
                  <a:lnTo>
                    <a:pt x="95" y="0"/>
                  </a:lnTo>
                  <a:lnTo>
                    <a:pt x="93" y="3"/>
                  </a:lnTo>
                  <a:close/>
                </a:path>
              </a:pathLst>
            </a:custGeom>
            <a:solidFill>
              <a:srgbClr val="625F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1" name="Freeform 1593"/>
            <p:cNvSpPr>
              <a:spLocks/>
            </p:cNvSpPr>
            <p:nvPr/>
          </p:nvSpPr>
          <p:spPr bwMode="auto">
            <a:xfrm>
              <a:off x="982" y="1427"/>
              <a:ext cx="96" cy="19"/>
            </a:xfrm>
            <a:custGeom>
              <a:avLst/>
              <a:gdLst>
                <a:gd name="T0" fmla="*/ 94 w 96"/>
                <a:gd name="T1" fmla="*/ 3 h 19"/>
                <a:gd name="T2" fmla="*/ 2 w 96"/>
                <a:gd name="T3" fmla="*/ 19 h 19"/>
                <a:gd name="T4" fmla="*/ 0 w 96"/>
                <a:gd name="T5" fmla="*/ 16 h 19"/>
                <a:gd name="T6" fmla="*/ 96 w 96"/>
                <a:gd name="T7" fmla="*/ 0 h 19"/>
                <a:gd name="T8" fmla="*/ 94 w 96"/>
                <a:gd name="T9" fmla="*/ 3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9"/>
                <a:gd name="T17" fmla="*/ 96 w 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9">
                  <a:moveTo>
                    <a:pt x="94" y="3"/>
                  </a:moveTo>
                  <a:lnTo>
                    <a:pt x="2" y="19"/>
                  </a:lnTo>
                  <a:lnTo>
                    <a:pt x="0" y="16"/>
                  </a:lnTo>
                  <a:lnTo>
                    <a:pt x="96" y="0"/>
                  </a:lnTo>
                  <a:lnTo>
                    <a:pt x="94" y="3"/>
                  </a:lnTo>
                  <a:close/>
                </a:path>
              </a:pathLst>
            </a:custGeom>
            <a:solidFill>
              <a:srgbClr val="6360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2" name="Freeform 1594"/>
            <p:cNvSpPr>
              <a:spLocks/>
            </p:cNvSpPr>
            <p:nvPr/>
          </p:nvSpPr>
          <p:spPr bwMode="auto">
            <a:xfrm>
              <a:off x="981" y="1426"/>
              <a:ext cx="98" cy="18"/>
            </a:xfrm>
            <a:custGeom>
              <a:avLst/>
              <a:gdLst>
                <a:gd name="T0" fmla="*/ 97 w 98"/>
                <a:gd name="T1" fmla="*/ 2 h 18"/>
                <a:gd name="T2" fmla="*/ 2 w 98"/>
                <a:gd name="T3" fmla="*/ 18 h 18"/>
                <a:gd name="T4" fmla="*/ 0 w 98"/>
                <a:gd name="T5" fmla="*/ 16 h 18"/>
                <a:gd name="T6" fmla="*/ 98 w 98"/>
                <a:gd name="T7" fmla="*/ 0 h 18"/>
                <a:gd name="T8" fmla="*/ 97 w 98"/>
                <a:gd name="T9" fmla="*/ 1 h 18"/>
                <a:gd name="T10" fmla="*/ 97 w 98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8"/>
                <a:gd name="T20" fmla="*/ 98 w 98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8">
                  <a:moveTo>
                    <a:pt x="97" y="2"/>
                  </a:moveTo>
                  <a:lnTo>
                    <a:pt x="2" y="18"/>
                  </a:lnTo>
                  <a:lnTo>
                    <a:pt x="0" y="16"/>
                  </a:lnTo>
                  <a:lnTo>
                    <a:pt x="98" y="0"/>
                  </a:lnTo>
                  <a:lnTo>
                    <a:pt x="97" y="1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6361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3" name="Freeform 1595"/>
            <p:cNvSpPr>
              <a:spLocks/>
            </p:cNvSpPr>
            <p:nvPr/>
          </p:nvSpPr>
          <p:spPr bwMode="auto">
            <a:xfrm>
              <a:off x="979" y="1425"/>
              <a:ext cx="100" cy="18"/>
            </a:xfrm>
            <a:custGeom>
              <a:avLst/>
              <a:gdLst>
                <a:gd name="T0" fmla="*/ 99 w 100"/>
                <a:gd name="T1" fmla="*/ 2 h 18"/>
                <a:gd name="T2" fmla="*/ 3 w 100"/>
                <a:gd name="T3" fmla="*/ 18 h 18"/>
                <a:gd name="T4" fmla="*/ 0 w 100"/>
                <a:gd name="T5" fmla="*/ 16 h 18"/>
                <a:gd name="T6" fmla="*/ 100 w 100"/>
                <a:gd name="T7" fmla="*/ 0 h 18"/>
                <a:gd name="T8" fmla="*/ 99 w 100"/>
                <a:gd name="T9" fmla="*/ 2 h 18"/>
                <a:gd name="T10" fmla="*/ 99 w 100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18"/>
                <a:gd name="T20" fmla="*/ 100 w 10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18">
                  <a:moveTo>
                    <a:pt x="99" y="2"/>
                  </a:moveTo>
                  <a:lnTo>
                    <a:pt x="3" y="18"/>
                  </a:lnTo>
                  <a:lnTo>
                    <a:pt x="0" y="16"/>
                  </a:lnTo>
                  <a:lnTo>
                    <a:pt x="100" y="0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6462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4" name="Freeform 1596"/>
            <p:cNvSpPr>
              <a:spLocks/>
            </p:cNvSpPr>
            <p:nvPr/>
          </p:nvSpPr>
          <p:spPr bwMode="auto">
            <a:xfrm>
              <a:off x="978" y="1424"/>
              <a:ext cx="102" cy="18"/>
            </a:xfrm>
            <a:custGeom>
              <a:avLst/>
              <a:gdLst>
                <a:gd name="T0" fmla="*/ 101 w 102"/>
                <a:gd name="T1" fmla="*/ 2 h 18"/>
                <a:gd name="T2" fmla="*/ 3 w 102"/>
                <a:gd name="T3" fmla="*/ 18 h 18"/>
                <a:gd name="T4" fmla="*/ 1 w 102"/>
                <a:gd name="T5" fmla="*/ 17 h 18"/>
                <a:gd name="T6" fmla="*/ 0 w 102"/>
                <a:gd name="T7" fmla="*/ 17 h 18"/>
                <a:gd name="T8" fmla="*/ 102 w 102"/>
                <a:gd name="T9" fmla="*/ 0 h 18"/>
                <a:gd name="T10" fmla="*/ 101 w 102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18"/>
                <a:gd name="T20" fmla="*/ 102 w 102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18">
                  <a:moveTo>
                    <a:pt x="101" y="2"/>
                  </a:moveTo>
                  <a:lnTo>
                    <a:pt x="3" y="18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02" y="0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6562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5" name="Freeform 1597"/>
            <p:cNvSpPr>
              <a:spLocks/>
            </p:cNvSpPr>
            <p:nvPr/>
          </p:nvSpPr>
          <p:spPr bwMode="auto">
            <a:xfrm>
              <a:off x="977" y="1423"/>
              <a:ext cx="103" cy="18"/>
            </a:xfrm>
            <a:custGeom>
              <a:avLst/>
              <a:gdLst>
                <a:gd name="T0" fmla="*/ 102 w 103"/>
                <a:gd name="T1" fmla="*/ 2 h 18"/>
                <a:gd name="T2" fmla="*/ 2 w 103"/>
                <a:gd name="T3" fmla="*/ 18 h 18"/>
                <a:gd name="T4" fmla="*/ 2 w 103"/>
                <a:gd name="T5" fmla="*/ 18 h 18"/>
                <a:gd name="T6" fmla="*/ 0 w 103"/>
                <a:gd name="T7" fmla="*/ 17 h 18"/>
                <a:gd name="T8" fmla="*/ 103 w 103"/>
                <a:gd name="T9" fmla="*/ 0 h 18"/>
                <a:gd name="T10" fmla="*/ 102 w 103"/>
                <a:gd name="T11" fmla="*/ 2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8"/>
                <a:gd name="T20" fmla="*/ 103 w 103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8">
                  <a:moveTo>
                    <a:pt x="102" y="2"/>
                  </a:moveTo>
                  <a:lnTo>
                    <a:pt x="2" y="18"/>
                  </a:lnTo>
                  <a:lnTo>
                    <a:pt x="0" y="17"/>
                  </a:lnTo>
                  <a:lnTo>
                    <a:pt x="103" y="0"/>
                  </a:lnTo>
                  <a:lnTo>
                    <a:pt x="102" y="2"/>
                  </a:lnTo>
                  <a:close/>
                </a:path>
              </a:pathLst>
            </a:custGeom>
            <a:solidFill>
              <a:srgbClr val="6563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6" name="Freeform 1598"/>
            <p:cNvSpPr>
              <a:spLocks/>
            </p:cNvSpPr>
            <p:nvPr/>
          </p:nvSpPr>
          <p:spPr bwMode="auto">
            <a:xfrm>
              <a:off x="976" y="1422"/>
              <a:ext cx="104" cy="19"/>
            </a:xfrm>
            <a:custGeom>
              <a:avLst/>
              <a:gdLst>
                <a:gd name="T0" fmla="*/ 104 w 104"/>
                <a:gd name="T1" fmla="*/ 2 h 19"/>
                <a:gd name="T2" fmla="*/ 2 w 104"/>
                <a:gd name="T3" fmla="*/ 19 h 19"/>
                <a:gd name="T4" fmla="*/ 0 w 104"/>
                <a:gd name="T5" fmla="*/ 17 h 19"/>
                <a:gd name="T6" fmla="*/ 104 w 104"/>
                <a:gd name="T7" fmla="*/ 0 h 19"/>
                <a:gd name="T8" fmla="*/ 104 w 104"/>
                <a:gd name="T9" fmla="*/ 2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9"/>
                <a:gd name="T17" fmla="*/ 104 w 104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9">
                  <a:moveTo>
                    <a:pt x="104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104" y="0"/>
                  </a:lnTo>
                  <a:lnTo>
                    <a:pt x="104" y="2"/>
                  </a:lnTo>
                  <a:close/>
                </a:path>
              </a:pathLst>
            </a:custGeom>
            <a:solidFill>
              <a:srgbClr val="6563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7" name="Freeform 1599"/>
            <p:cNvSpPr>
              <a:spLocks/>
            </p:cNvSpPr>
            <p:nvPr/>
          </p:nvSpPr>
          <p:spPr bwMode="auto">
            <a:xfrm>
              <a:off x="976" y="1420"/>
              <a:ext cx="105" cy="20"/>
            </a:xfrm>
            <a:custGeom>
              <a:avLst/>
              <a:gdLst>
                <a:gd name="T0" fmla="*/ 104 w 105"/>
                <a:gd name="T1" fmla="*/ 3 h 20"/>
                <a:gd name="T2" fmla="*/ 1 w 105"/>
                <a:gd name="T3" fmla="*/ 20 h 20"/>
                <a:gd name="T4" fmla="*/ 0 w 105"/>
                <a:gd name="T5" fmla="*/ 18 h 20"/>
                <a:gd name="T6" fmla="*/ 105 w 105"/>
                <a:gd name="T7" fmla="*/ 0 h 20"/>
                <a:gd name="T8" fmla="*/ 104 w 105"/>
                <a:gd name="T9" fmla="*/ 3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0"/>
                <a:gd name="T17" fmla="*/ 105 w 105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0">
                  <a:moveTo>
                    <a:pt x="104" y="3"/>
                  </a:moveTo>
                  <a:lnTo>
                    <a:pt x="1" y="20"/>
                  </a:lnTo>
                  <a:lnTo>
                    <a:pt x="0" y="18"/>
                  </a:lnTo>
                  <a:lnTo>
                    <a:pt x="105" y="0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66646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8" name="Freeform 1600"/>
            <p:cNvSpPr>
              <a:spLocks/>
            </p:cNvSpPr>
            <p:nvPr/>
          </p:nvSpPr>
          <p:spPr bwMode="auto">
            <a:xfrm>
              <a:off x="975" y="1419"/>
              <a:ext cx="106" cy="20"/>
            </a:xfrm>
            <a:custGeom>
              <a:avLst/>
              <a:gdLst>
                <a:gd name="T0" fmla="*/ 105 w 106"/>
                <a:gd name="T1" fmla="*/ 3 h 20"/>
                <a:gd name="T2" fmla="*/ 1 w 106"/>
                <a:gd name="T3" fmla="*/ 20 h 20"/>
                <a:gd name="T4" fmla="*/ 0 w 106"/>
                <a:gd name="T5" fmla="*/ 17 h 20"/>
                <a:gd name="T6" fmla="*/ 106 w 106"/>
                <a:gd name="T7" fmla="*/ 0 h 20"/>
                <a:gd name="T8" fmla="*/ 106 w 106"/>
                <a:gd name="T9" fmla="*/ 0 h 20"/>
                <a:gd name="T10" fmla="*/ 105 w 106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20"/>
                <a:gd name="T20" fmla="*/ 106 w 10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20">
                  <a:moveTo>
                    <a:pt x="105" y="3"/>
                  </a:moveTo>
                  <a:lnTo>
                    <a:pt x="1" y="20"/>
                  </a:lnTo>
                  <a:lnTo>
                    <a:pt x="0" y="17"/>
                  </a:lnTo>
                  <a:lnTo>
                    <a:pt x="106" y="0"/>
                  </a:lnTo>
                  <a:lnTo>
                    <a:pt x="105" y="3"/>
                  </a:lnTo>
                  <a:close/>
                </a:path>
              </a:pathLst>
            </a:custGeom>
            <a:solidFill>
              <a:srgbClr val="6764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29" name="Freeform 1601"/>
            <p:cNvSpPr>
              <a:spLocks/>
            </p:cNvSpPr>
            <p:nvPr/>
          </p:nvSpPr>
          <p:spPr bwMode="auto">
            <a:xfrm>
              <a:off x="974" y="1417"/>
              <a:ext cx="107" cy="21"/>
            </a:xfrm>
            <a:custGeom>
              <a:avLst/>
              <a:gdLst>
                <a:gd name="T0" fmla="*/ 107 w 107"/>
                <a:gd name="T1" fmla="*/ 3 h 21"/>
                <a:gd name="T2" fmla="*/ 2 w 107"/>
                <a:gd name="T3" fmla="*/ 21 h 21"/>
                <a:gd name="T4" fmla="*/ 0 w 107"/>
                <a:gd name="T5" fmla="*/ 18 h 21"/>
                <a:gd name="T6" fmla="*/ 107 w 107"/>
                <a:gd name="T7" fmla="*/ 0 h 21"/>
                <a:gd name="T8" fmla="*/ 107 w 107"/>
                <a:gd name="T9" fmla="*/ 2 h 21"/>
                <a:gd name="T10" fmla="*/ 107 w 107"/>
                <a:gd name="T11" fmla="*/ 3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21"/>
                <a:gd name="T20" fmla="*/ 107 w 10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21">
                  <a:moveTo>
                    <a:pt x="107" y="3"/>
                  </a:moveTo>
                  <a:lnTo>
                    <a:pt x="2" y="21"/>
                  </a:lnTo>
                  <a:lnTo>
                    <a:pt x="0" y="18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3"/>
                  </a:lnTo>
                  <a:close/>
                </a:path>
              </a:pathLst>
            </a:custGeom>
            <a:solidFill>
              <a:srgbClr val="67656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0" name="Freeform 1602"/>
            <p:cNvSpPr>
              <a:spLocks/>
            </p:cNvSpPr>
            <p:nvPr/>
          </p:nvSpPr>
          <p:spPr bwMode="auto">
            <a:xfrm>
              <a:off x="973" y="1416"/>
              <a:ext cx="109" cy="20"/>
            </a:xfrm>
            <a:custGeom>
              <a:avLst/>
              <a:gdLst>
                <a:gd name="T0" fmla="*/ 108 w 109"/>
                <a:gd name="T1" fmla="*/ 3 h 20"/>
                <a:gd name="T2" fmla="*/ 2 w 109"/>
                <a:gd name="T3" fmla="*/ 20 h 20"/>
                <a:gd name="T4" fmla="*/ 0 w 109"/>
                <a:gd name="T5" fmla="*/ 19 h 20"/>
                <a:gd name="T6" fmla="*/ 0 w 109"/>
                <a:gd name="T7" fmla="*/ 18 h 20"/>
                <a:gd name="T8" fmla="*/ 109 w 109"/>
                <a:gd name="T9" fmla="*/ 0 h 20"/>
                <a:gd name="T10" fmla="*/ 108 w 109"/>
                <a:gd name="T11" fmla="*/ 3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"/>
                <a:gd name="T19" fmla="*/ 0 h 20"/>
                <a:gd name="T20" fmla="*/ 109 w 109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" h="20">
                  <a:moveTo>
                    <a:pt x="108" y="3"/>
                  </a:moveTo>
                  <a:lnTo>
                    <a:pt x="2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109" y="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68666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1" name="Freeform 1603"/>
            <p:cNvSpPr>
              <a:spLocks/>
            </p:cNvSpPr>
            <p:nvPr/>
          </p:nvSpPr>
          <p:spPr bwMode="auto">
            <a:xfrm>
              <a:off x="971" y="1415"/>
              <a:ext cx="111" cy="20"/>
            </a:xfrm>
            <a:custGeom>
              <a:avLst/>
              <a:gdLst>
                <a:gd name="T0" fmla="*/ 110 w 111"/>
                <a:gd name="T1" fmla="*/ 2 h 20"/>
                <a:gd name="T2" fmla="*/ 3 w 111"/>
                <a:gd name="T3" fmla="*/ 20 h 20"/>
                <a:gd name="T4" fmla="*/ 2 w 111"/>
                <a:gd name="T5" fmla="*/ 20 h 20"/>
                <a:gd name="T6" fmla="*/ 0 w 111"/>
                <a:gd name="T7" fmla="*/ 18 h 20"/>
                <a:gd name="T8" fmla="*/ 111 w 111"/>
                <a:gd name="T9" fmla="*/ 0 h 20"/>
                <a:gd name="T10" fmla="*/ 110 w 111"/>
                <a:gd name="T11" fmla="*/ 2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20"/>
                <a:gd name="T20" fmla="*/ 111 w 111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20">
                  <a:moveTo>
                    <a:pt x="110" y="2"/>
                  </a:moveTo>
                  <a:lnTo>
                    <a:pt x="3" y="20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111" y="0"/>
                  </a:lnTo>
                  <a:lnTo>
                    <a:pt x="110" y="2"/>
                  </a:lnTo>
                  <a:close/>
                </a:path>
              </a:pathLst>
            </a:custGeom>
            <a:solidFill>
              <a:srgbClr val="6967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2" name="Freeform 1604"/>
            <p:cNvSpPr>
              <a:spLocks/>
            </p:cNvSpPr>
            <p:nvPr/>
          </p:nvSpPr>
          <p:spPr bwMode="auto">
            <a:xfrm>
              <a:off x="971" y="1414"/>
              <a:ext cx="111" cy="20"/>
            </a:xfrm>
            <a:custGeom>
              <a:avLst/>
              <a:gdLst>
                <a:gd name="T0" fmla="*/ 111 w 111"/>
                <a:gd name="T1" fmla="*/ 2 h 20"/>
                <a:gd name="T2" fmla="*/ 2 w 111"/>
                <a:gd name="T3" fmla="*/ 20 h 20"/>
                <a:gd name="T4" fmla="*/ 0 w 111"/>
                <a:gd name="T5" fmla="*/ 19 h 20"/>
                <a:gd name="T6" fmla="*/ 111 w 111"/>
                <a:gd name="T7" fmla="*/ 0 h 20"/>
                <a:gd name="T8" fmla="*/ 111 w 111"/>
                <a:gd name="T9" fmla="*/ 2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20"/>
                <a:gd name="T17" fmla="*/ 111 w 11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20">
                  <a:moveTo>
                    <a:pt x="111" y="2"/>
                  </a:moveTo>
                  <a:lnTo>
                    <a:pt x="2" y="20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2"/>
                  </a:lnTo>
                  <a:close/>
                </a:path>
              </a:pathLst>
            </a:custGeom>
            <a:solidFill>
              <a:srgbClr val="6A67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3" name="Freeform 1605"/>
            <p:cNvSpPr>
              <a:spLocks/>
            </p:cNvSpPr>
            <p:nvPr/>
          </p:nvSpPr>
          <p:spPr bwMode="auto">
            <a:xfrm>
              <a:off x="970" y="1412"/>
              <a:ext cx="112" cy="21"/>
            </a:xfrm>
            <a:custGeom>
              <a:avLst/>
              <a:gdLst>
                <a:gd name="T0" fmla="*/ 112 w 112"/>
                <a:gd name="T1" fmla="*/ 3 h 21"/>
                <a:gd name="T2" fmla="*/ 1 w 112"/>
                <a:gd name="T3" fmla="*/ 21 h 21"/>
                <a:gd name="T4" fmla="*/ 0 w 112"/>
                <a:gd name="T5" fmla="*/ 20 h 21"/>
                <a:gd name="T6" fmla="*/ 112 w 112"/>
                <a:gd name="T7" fmla="*/ 0 h 21"/>
                <a:gd name="T8" fmla="*/ 112 w 112"/>
                <a:gd name="T9" fmla="*/ 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21"/>
                <a:gd name="T17" fmla="*/ 112 w 11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21">
                  <a:moveTo>
                    <a:pt x="112" y="3"/>
                  </a:moveTo>
                  <a:lnTo>
                    <a:pt x="1" y="21"/>
                  </a:lnTo>
                  <a:lnTo>
                    <a:pt x="0" y="20"/>
                  </a:lnTo>
                  <a:lnTo>
                    <a:pt x="112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4" name="Freeform 1606"/>
            <p:cNvSpPr>
              <a:spLocks/>
            </p:cNvSpPr>
            <p:nvPr/>
          </p:nvSpPr>
          <p:spPr bwMode="auto">
            <a:xfrm>
              <a:off x="969" y="1411"/>
              <a:ext cx="114" cy="22"/>
            </a:xfrm>
            <a:custGeom>
              <a:avLst/>
              <a:gdLst>
                <a:gd name="T0" fmla="*/ 113 w 114"/>
                <a:gd name="T1" fmla="*/ 3 h 22"/>
                <a:gd name="T2" fmla="*/ 2 w 114"/>
                <a:gd name="T3" fmla="*/ 22 h 22"/>
                <a:gd name="T4" fmla="*/ 0 w 114"/>
                <a:gd name="T5" fmla="*/ 20 h 22"/>
                <a:gd name="T6" fmla="*/ 114 w 114"/>
                <a:gd name="T7" fmla="*/ 0 h 22"/>
                <a:gd name="T8" fmla="*/ 114 w 114"/>
                <a:gd name="T9" fmla="*/ 0 h 22"/>
                <a:gd name="T10" fmla="*/ 113 w 114"/>
                <a:gd name="T11" fmla="*/ 3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22"/>
                <a:gd name="T20" fmla="*/ 114 w 11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22">
                  <a:moveTo>
                    <a:pt x="113" y="3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114" y="0"/>
                  </a:lnTo>
                  <a:lnTo>
                    <a:pt x="113" y="3"/>
                  </a:lnTo>
                  <a:close/>
                </a:path>
              </a:pathLst>
            </a:custGeom>
            <a:solidFill>
              <a:srgbClr val="6B69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5" name="Freeform 1607"/>
            <p:cNvSpPr>
              <a:spLocks/>
            </p:cNvSpPr>
            <p:nvPr/>
          </p:nvSpPr>
          <p:spPr bwMode="auto">
            <a:xfrm>
              <a:off x="968" y="1410"/>
              <a:ext cx="115" cy="22"/>
            </a:xfrm>
            <a:custGeom>
              <a:avLst/>
              <a:gdLst>
                <a:gd name="T0" fmla="*/ 114 w 115"/>
                <a:gd name="T1" fmla="*/ 2 h 22"/>
                <a:gd name="T2" fmla="*/ 2 w 115"/>
                <a:gd name="T3" fmla="*/ 22 h 22"/>
                <a:gd name="T4" fmla="*/ 0 w 115"/>
                <a:gd name="T5" fmla="*/ 20 h 22"/>
                <a:gd name="T6" fmla="*/ 115 w 115"/>
                <a:gd name="T7" fmla="*/ 0 h 22"/>
                <a:gd name="T8" fmla="*/ 115 w 115"/>
                <a:gd name="T9" fmla="*/ 1 h 22"/>
                <a:gd name="T10" fmla="*/ 114 w 115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2"/>
                <a:gd name="T20" fmla="*/ 115 w 115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2">
                  <a:moveTo>
                    <a:pt x="114" y="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15" y="1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6C6A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6" name="Freeform 1608"/>
            <p:cNvSpPr>
              <a:spLocks/>
            </p:cNvSpPr>
            <p:nvPr/>
          </p:nvSpPr>
          <p:spPr bwMode="auto">
            <a:xfrm>
              <a:off x="968" y="1409"/>
              <a:ext cx="115" cy="22"/>
            </a:xfrm>
            <a:custGeom>
              <a:avLst/>
              <a:gdLst>
                <a:gd name="T0" fmla="*/ 115 w 115"/>
                <a:gd name="T1" fmla="*/ 2 h 22"/>
                <a:gd name="T2" fmla="*/ 1 w 115"/>
                <a:gd name="T3" fmla="*/ 22 h 22"/>
                <a:gd name="T4" fmla="*/ 0 w 115"/>
                <a:gd name="T5" fmla="*/ 19 h 22"/>
                <a:gd name="T6" fmla="*/ 115 w 115"/>
                <a:gd name="T7" fmla="*/ 0 h 22"/>
                <a:gd name="T8" fmla="*/ 115 w 115"/>
                <a:gd name="T9" fmla="*/ 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2"/>
                <a:gd name="T17" fmla="*/ 115 w 115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2">
                  <a:moveTo>
                    <a:pt x="115" y="2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115" y="0"/>
                  </a:lnTo>
                  <a:lnTo>
                    <a:pt x="115" y="2"/>
                  </a:lnTo>
                  <a:close/>
                </a:path>
              </a:pathLst>
            </a:custGeom>
            <a:solidFill>
              <a:srgbClr val="6C6A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7" name="Freeform 1609"/>
            <p:cNvSpPr>
              <a:spLocks/>
            </p:cNvSpPr>
            <p:nvPr/>
          </p:nvSpPr>
          <p:spPr bwMode="auto">
            <a:xfrm>
              <a:off x="967" y="1408"/>
              <a:ext cx="116" cy="22"/>
            </a:xfrm>
            <a:custGeom>
              <a:avLst/>
              <a:gdLst>
                <a:gd name="T0" fmla="*/ 116 w 116"/>
                <a:gd name="T1" fmla="*/ 2 h 22"/>
                <a:gd name="T2" fmla="*/ 1 w 116"/>
                <a:gd name="T3" fmla="*/ 22 h 22"/>
                <a:gd name="T4" fmla="*/ 0 w 116"/>
                <a:gd name="T5" fmla="*/ 19 h 22"/>
                <a:gd name="T6" fmla="*/ 0 w 116"/>
                <a:gd name="T7" fmla="*/ 19 h 22"/>
                <a:gd name="T8" fmla="*/ 116 w 116"/>
                <a:gd name="T9" fmla="*/ 0 h 22"/>
                <a:gd name="T10" fmla="*/ 116 w 116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2"/>
                <a:gd name="T20" fmla="*/ 116 w 116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2">
                  <a:moveTo>
                    <a:pt x="116" y="2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116" y="0"/>
                  </a:lnTo>
                  <a:lnTo>
                    <a:pt x="116" y="2"/>
                  </a:lnTo>
                  <a:close/>
                </a:path>
              </a:pathLst>
            </a:custGeom>
            <a:solidFill>
              <a:srgbClr val="6D6B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8" name="Freeform 1610"/>
            <p:cNvSpPr>
              <a:spLocks/>
            </p:cNvSpPr>
            <p:nvPr/>
          </p:nvSpPr>
          <p:spPr bwMode="auto">
            <a:xfrm>
              <a:off x="966" y="1407"/>
              <a:ext cx="117" cy="21"/>
            </a:xfrm>
            <a:custGeom>
              <a:avLst/>
              <a:gdLst>
                <a:gd name="T0" fmla="*/ 117 w 117"/>
                <a:gd name="T1" fmla="*/ 2 h 21"/>
                <a:gd name="T2" fmla="*/ 2 w 117"/>
                <a:gd name="T3" fmla="*/ 21 h 21"/>
                <a:gd name="T4" fmla="*/ 1 w 117"/>
                <a:gd name="T5" fmla="*/ 20 h 21"/>
                <a:gd name="T6" fmla="*/ 0 w 117"/>
                <a:gd name="T7" fmla="*/ 19 h 21"/>
                <a:gd name="T8" fmla="*/ 117 w 117"/>
                <a:gd name="T9" fmla="*/ 0 h 21"/>
                <a:gd name="T10" fmla="*/ 117 w 117"/>
                <a:gd name="T11" fmla="*/ 2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"/>
                <a:gd name="T19" fmla="*/ 0 h 21"/>
                <a:gd name="T20" fmla="*/ 117 w 1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" h="21">
                  <a:moveTo>
                    <a:pt x="117" y="2"/>
                  </a:moveTo>
                  <a:lnTo>
                    <a:pt x="2" y="21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117" y="0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6D6B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39" name="Freeform 1611"/>
            <p:cNvSpPr>
              <a:spLocks/>
            </p:cNvSpPr>
            <p:nvPr/>
          </p:nvSpPr>
          <p:spPr bwMode="auto">
            <a:xfrm>
              <a:off x="966" y="1406"/>
              <a:ext cx="118" cy="21"/>
            </a:xfrm>
            <a:custGeom>
              <a:avLst/>
              <a:gdLst>
                <a:gd name="T0" fmla="*/ 117 w 118"/>
                <a:gd name="T1" fmla="*/ 2 h 21"/>
                <a:gd name="T2" fmla="*/ 1 w 118"/>
                <a:gd name="T3" fmla="*/ 21 h 21"/>
                <a:gd name="T4" fmla="*/ 0 w 118"/>
                <a:gd name="T5" fmla="*/ 19 h 21"/>
                <a:gd name="T6" fmla="*/ 118 w 118"/>
                <a:gd name="T7" fmla="*/ 0 h 21"/>
                <a:gd name="T8" fmla="*/ 117 w 118"/>
                <a:gd name="T9" fmla="*/ 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1"/>
                <a:gd name="T17" fmla="*/ 118 w 1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1">
                  <a:moveTo>
                    <a:pt x="117" y="2"/>
                  </a:moveTo>
                  <a:lnTo>
                    <a:pt x="1" y="21"/>
                  </a:lnTo>
                  <a:lnTo>
                    <a:pt x="0" y="19"/>
                  </a:lnTo>
                  <a:lnTo>
                    <a:pt x="118" y="0"/>
                  </a:lnTo>
                  <a:lnTo>
                    <a:pt x="117" y="2"/>
                  </a:lnTo>
                  <a:close/>
                </a:path>
              </a:pathLst>
            </a:custGeom>
            <a:solidFill>
              <a:srgbClr val="6E6C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0" name="Freeform 1612"/>
            <p:cNvSpPr>
              <a:spLocks/>
            </p:cNvSpPr>
            <p:nvPr/>
          </p:nvSpPr>
          <p:spPr bwMode="auto">
            <a:xfrm>
              <a:off x="965" y="1404"/>
              <a:ext cx="119" cy="22"/>
            </a:xfrm>
            <a:custGeom>
              <a:avLst/>
              <a:gdLst>
                <a:gd name="T0" fmla="*/ 118 w 119"/>
                <a:gd name="T1" fmla="*/ 3 h 22"/>
                <a:gd name="T2" fmla="*/ 1 w 119"/>
                <a:gd name="T3" fmla="*/ 22 h 22"/>
                <a:gd name="T4" fmla="*/ 0 w 119"/>
                <a:gd name="T5" fmla="*/ 20 h 22"/>
                <a:gd name="T6" fmla="*/ 119 w 119"/>
                <a:gd name="T7" fmla="*/ 0 h 22"/>
                <a:gd name="T8" fmla="*/ 118 w 119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22"/>
                <a:gd name="T17" fmla="*/ 119 w 119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22">
                  <a:moveTo>
                    <a:pt x="118" y="3"/>
                  </a:moveTo>
                  <a:lnTo>
                    <a:pt x="1" y="22"/>
                  </a:lnTo>
                  <a:lnTo>
                    <a:pt x="0" y="20"/>
                  </a:lnTo>
                  <a:lnTo>
                    <a:pt x="119" y="0"/>
                  </a:lnTo>
                  <a:lnTo>
                    <a:pt x="118" y="3"/>
                  </a:lnTo>
                  <a:close/>
                </a:path>
              </a:pathLst>
            </a:custGeom>
            <a:solidFill>
              <a:srgbClr val="6E6C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1" name="Freeform 1613"/>
            <p:cNvSpPr>
              <a:spLocks/>
            </p:cNvSpPr>
            <p:nvPr/>
          </p:nvSpPr>
          <p:spPr bwMode="auto">
            <a:xfrm>
              <a:off x="963" y="1403"/>
              <a:ext cx="121" cy="22"/>
            </a:xfrm>
            <a:custGeom>
              <a:avLst/>
              <a:gdLst>
                <a:gd name="T0" fmla="*/ 121 w 121"/>
                <a:gd name="T1" fmla="*/ 3 h 22"/>
                <a:gd name="T2" fmla="*/ 3 w 121"/>
                <a:gd name="T3" fmla="*/ 22 h 22"/>
                <a:gd name="T4" fmla="*/ 0 w 121"/>
                <a:gd name="T5" fmla="*/ 20 h 22"/>
                <a:gd name="T6" fmla="*/ 121 w 121"/>
                <a:gd name="T7" fmla="*/ 0 h 22"/>
                <a:gd name="T8" fmla="*/ 121 w 121"/>
                <a:gd name="T9" fmla="*/ 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22"/>
                <a:gd name="T17" fmla="*/ 121 w 121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22">
                  <a:moveTo>
                    <a:pt x="121" y="3"/>
                  </a:moveTo>
                  <a:lnTo>
                    <a:pt x="3" y="22"/>
                  </a:lnTo>
                  <a:lnTo>
                    <a:pt x="0" y="20"/>
                  </a:lnTo>
                  <a:lnTo>
                    <a:pt x="121" y="0"/>
                  </a:lnTo>
                  <a:lnTo>
                    <a:pt x="121" y="3"/>
                  </a:lnTo>
                  <a:close/>
                </a:path>
              </a:pathLst>
            </a:custGeom>
            <a:solidFill>
              <a:srgbClr val="6F6D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2" name="Freeform 1614"/>
            <p:cNvSpPr>
              <a:spLocks/>
            </p:cNvSpPr>
            <p:nvPr/>
          </p:nvSpPr>
          <p:spPr bwMode="auto">
            <a:xfrm>
              <a:off x="963" y="1402"/>
              <a:ext cx="121" cy="22"/>
            </a:xfrm>
            <a:custGeom>
              <a:avLst/>
              <a:gdLst>
                <a:gd name="T0" fmla="*/ 121 w 121"/>
                <a:gd name="T1" fmla="*/ 2 h 22"/>
                <a:gd name="T2" fmla="*/ 2 w 121"/>
                <a:gd name="T3" fmla="*/ 22 h 22"/>
                <a:gd name="T4" fmla="*/ 0 w 121"/>
                <a:gd name="T5" fmla="*/ 21 h 22"/>
                <a:gd name="T6" fmla="*/ 121 w 121"/>
                <a:gd name="T7" fmla="*/ 0 h 22"/>
                <a:gd name="T8" fmla="*/ 121 w 121"/>
                <a:gd name="T9" fmla="*/ 1 h 22"/>
                <a:gd name="T10" fmla="*/ 121 w 121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22"/>
                <a:gd name="T20" fmla="*/ 121 w 121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22">
                  <a:moveTo>
                    <a:pt x="121" y="2"/>
                  </a:moveTo>
                  <a:lnTo>
                    <a:pt x="2" y="22"/>
                  </a:lnTo>
                  <a:lnTo>
                    <a:pt x="0" y="21"/>
                  </a:lnTo>
                  <a:lnTo>
                    <a:pt x="121" y="0"/>
                  </a:lnTo>
                  <a:lnTo>
                    <a:pt x="121" y="1"/>
                  </a:lnTo>
                  <a:lnTo>
                    <a:pt x="121" y="2"/>
                  </a:lnTo>
                  <a:close/>
                </a:path>
              </a:pathLst>
            </a:custGeom>
            <a:solidFill>
              <a:srgbClr val="706E6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3" name="Freeform 1615"/>
            <p:cNvSpPr>
              <a:spLocks/>
            </p:cNvSpPr>
            <p:nvPr/>
          </p:nvSpPr>
          <p:spPr bwMode="auto">
            <a:xfrm>
              <a:off x="962" y="1401"/>
              <a:ext cx="122" cy="22"/>
            </a:xfrm>
            <a:custGeom>
              <a:avLst/>
              <a:gdLst>
                <a:gd name="T0" fmla="*/ 122 w 122"/>
                <a:gd name="T1" fmla="*/ 2 h 22"/>
                <a:gd name="T2" fmla="*/ 1 w 122"/>
                <a:gd name="T3" fmla="*/ 22 h 22"/>
                <a:gd name="T4" fmla="*/ 0 w 122"/>
                <a:gd name="T5" fmla="*/ 21 h 22"/>
                <a:gd name="T6" fmla="*/ 122 w 122"/>
                <a:gd name="T7" fmla="*/ 0 h 22"/>
                <a:gd name="T8" fmla="*/ 122 w 122"/>
                <a:gd name="T9" fmla="*/ 2 h 22"/>
                <a:gd name="T10" fmla="*/ 122 w 122"/>
                <a:gd name="T11" fmla="*/ 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22"/>
                <a:gd name="T20" fmla="*/ 122 w 12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22">
                  <a:moveTo>
                    <a:pt x="122" y="2"/>
                  </a:moveTo>
                  <a:lnTo>
                    <a:pt x="1" y="22"/>
                  </a:lnTo>
                  <a:lnTo>
                    <a:pt x="0" y="21"/>
                  </a:lnTo>
                  <a:lnTo>
                    <a:pt x="122" y="0"/>
                  </a:lnTo>
                  <a:lnTo>
                    <a:pt x="122" y="2"/>
                  </a:lnTo>
                  <a:close/>
                </a:path>
              </a:pathLst>
            </a:custGeom>
            <a:solidFill>
              <a:srgbClr val="70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4" name="Freeform 1616"/>
            <p:cNvSpPr>
              <a:spLocks/>
            </p:cNvSpPr>
            <p:nvPr/>
          </p:nvSpPr>
          <p:spPr bwMode="auto">
            <a:xfrm>
              <a:off x="961" y="1400"/>
              <a:ext cx="123" cy="23"/>
            </a:xfrm>
            <a:custGeom>
              <a:avLst/>
              <a:gdLst>
                <a:gd name="T0" fmla="*/ 123 w 123"/>
                <a:gd name="T1" fmla="*/ 2 h 23"/>
                <a:gd name="T2" fmla="*/ 2 w 123"/>
                <a:gd name="T3" fmla="*/ 23 h 23"/>
                <a:gd name="T4" fmla="*/ 0 w 123"/>
                <a:gd name="T5" fmla="*/ 20 h 23"/>
                <a:gd name="T6" fmla="*/ 0 w 123"/>
                <a:gd name="T7" fmla="*/ 20 h 23"/>
                <a:gd name="T8" fmla="*/ 123 w 123"/>
                <a:gd name="T9" fmla="*/ 0 h 23"/>
                <a:gd name="T10" fmla="*/ 123 w 123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3"/>
                <a:gd name="T20" fmla="*/ 123 w 1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3">
                  <a:moveTo>
                    <a:pt x="123" y="2"/>
                  </a:moveTo>
                  <a:lnTo>
                    <a:pt x="2" y="23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716F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45" name="Freeform 1617"/>
            <p:cNvSpPr>
              <a:spLocks/>
            </p:cNvSpPr>
            <p:nvPr/>
          </p:nvSpPr>
          <p:spPr bwMode="auto">
            <a:xfrm>
              <a:off x="961" y="1399"/>
              <a:ext cx="123" cy="23"/>
            </a:xfrm>
            <a:custGeom>
              <a:avLst/>
              <a:gdLst>
                <a:gd name="T0" fmla="*/ 123 w 123"/>
                <a:gd name="T1" fmla="*/ 2 h 23"/>
                <a:gd name="T2" fmla="*/ 1 w 123"/>
                <a:gd name="T3" fmla="*/ 23 h 23"/>
                <a:gd name="T4" fmla="*/ 0 w 123"/>
                <a:gd name="T5" fmla="*/ 21 h 23"/>
                <a:gd name="T6" fmla="*/ 0 w 123"/>
                <a:gd name="T7" fmla="*/ 20 h 23"/>
                <a:gd name="T8" fmla="*/ 123 w 123"/>
                <a:gd name="T9" fmla="*/ 0 h 23"/>
                <a:gd name="T10" fmla="*/ 123 w 123"/>
                <a:gd name="T11" fmla="*/ 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3"/>
                <a:gd name="T20" fmla="*/ 123 w 12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3">
                  <a:moveTo>
                    <a:pt x="123" y="2"/>
                  </a:moveTo>
                  <a:lnTo>
                    <a:pt x="1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123" y="2"/>
                  </a:lnTo>
                  <a:close/>
                </a:path>
              </a:pathLst>
            </a:custGeom>
            <a:solidFill>
              <a:srgbClr val="72706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331" name="Freeform 1619"/>
          <p:cNvSpPr>
            <a:spLocks/>
          </p:cNvSpPr>
          <p:nvPr/>
        </p:nvSpPr>
        <p:spPr bwMode="auto">
          <a:xfrm>
            <a:off x="1692688" y="4366396"/>
            <a:ext cx="388993" cy="64654"/>
          </a:xfrm>
          <a:custGeom>
            <a:avLst/>
            <a:gdLst>
              <a:gd name="T0" fmla="*/ 2147483647 w 124"/>
              <a:gd name="T1" fmla="*/ 2147483647 h 22"/>
              <a:gd name="T2" fmla="*/ 2147483647 w 124"/>
              <a:gd name="T3" fmla="*/ 2147483647 h 22"/>
              <a:gd name="T4" fmla="*/ 0 w 124"/>
              <a:gd name="T5" fmla="*/ 2147483647 h 22"/>
              <a:gd name="T6" fmla="*/ 2147483647 w 124"/>
              <a:gd name="T7" fmla="*/ 0 h 22"/>
              <a:gd name="T8" fmla="*/ 2147483647 w 124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2"/>
              <a:gd name="T17" fmla="*/ 124 w 12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2">
                <a:moveTo>
                  <a:pt x="124" y="2"/>
                </a:moveTo>
                <a:lnTo>
                  <a:pt x="1" y="22"/>
                </a:lnTo>
                <a:lnTo>
                  <a:pt x="0" y="20"/>
                </a:lnTo>
                <a:lnTo>
                  <a:pt x="124" y="0"/>
                </a:lnTo>
                <a:lnTo>
                  <a:pt x="124" y="2"/>
                </a:lnTo>
                <a:close/>
              </a:path>
            </a:pathLst>
          </a:custGeom>
          <a:solidFill>
            <a:srgbClr val="72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2" name="Freeform 1620"/>
          <p:cNvSpPr>
            <a:spLocks/>
          </p:cNvSpPr>
          <p:nvPr/>
        </p:nvSpPr>
        <p:spPr bwMode="auto">
          <a:xfrm>
            <a:off x="1692688" y="4360518"/>
            <a:ext cx="395267" cy="67592"/>
          </a:xfrm>
          <a:custGeom>
            <a:avLst/>
            <a:gdLst>
              <a:gd name="T0" fmla="*/ 2147483647 w 126"/>
              <a:gd name="T1" fmla="*/ 2147483647 h 23"/>
              <a:gd name="T2" fmla="*/ 2147483647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4" y="3"/>
                </a:moveTo>
                <a:lnTo>
                  <a:pt x="1" y="23"/>
                </a:lnTo>
                <a:lnTo>
                  <a:pt x="0" y="21"/>
                </a:lnTo>
                <a:lnTo>
                  <a:pt x="126" y="0"/>
                </a:lnTo>
                <a:lnTo>
                  <a:pt x="124" y="3"/>
                </a:lnTo>
                <a:close/>
              </a:path>
            </a:pathLst>
          </a:custGeom>
          <a:solidFill>
            <a:srgbClr val="7371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3" name="Freeform 1621"/>
          <p:cNvSpPr>
            <a:spLocks/>
          </p:cNvSpPr>
          <p:nvPr/>
        </p:nvSpPr>
        <p:spPr bwMode="auto">
          <a:xfrm>
            <a:off x="1689550" y="4357578"/>
            <a:ext cx="398405" cy="67594"/>
          </a:xfrm>
          <a:custGeom>
            <a:avLst/>
            <a:gdLst>
              <a:gd name="T0" fmla="*/ 2147483647 w 127"/>
              <a:gd name="T1" fmla="*/ 2147483647 h 23"/>
              <a:gd name="T2" fmla="*/ 2147483647 w 127"/>
              <a:gd name="T3" fmla="*/ 2147483647 h 23"/>
              <a:gd name="T4" fmla="*/ 0 w 127"/>
              <a:gd name="T5" fmla="*/ 2147483647 h 23"/>
              <a:gd name="T6" fmla="*/ 2147483647 w 127"/>
              <a:gd name="T7" fmla="*/ 0 h 23"/>
              <a:gd name="T8" fmla="*/ 2147483647 w 127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23"/>
              <a:gd name="T17" fmla="*/ 127 w 127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23">
                <a:moveTo>
                  <a:pt x="125" y="3"/>
                </a:moveTo>
                <a:lnTo>
                  <a:pt x="1" y="23"/>
                </a:lnTo>
                <a:lnTo>
                  <a:pt x="0" y="21"/>
                </a:lnTo>
                <a:lnTo>
                  <a:pt x="127" y="0"/>
                </a:lnTo>
                <a:lnTo>
                  <a:pt x="125" y="3"/>
                </a:lnTo>
                <a:close/>
              </a:path>
            </a:pathLst>
          </a:custGeom>
          <a:solidFill>
            <a:srgbClr val="7472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4" name="Freeform 1622"/>
          <p:cNvSpPr>
            <a:spLocks/>
          </p:cNvSpPr>
          <p:nvPr/>
        </p:nvSpPr>
        <p:spPr bwMode="auto">
          <a:xfrm>
            <a:off x="1686414" y="4354641"/>
            <a:ext cx="401541" cy="67592"/>
          </a:xfrm>
          <a:custGeom>
            <a:avLst/>
            <a:gdLst>
              <a:gd name="T0" fmla="*/ 2147483647 w 128"/>
              <a:gd name="T1" fmla="*/ 2147483647 h 23"/>
              <a:gd name="T2" fmla="*/ 2147483647 w 128"/>
              <a:gd name="T3" fmla="*/ 2147483647 h 23"/>
              <a:gd name="T4" fmla="*/ 0 w 128"/>
              <a:gd name="T5" fmla="*/ 2147483647 h 23"/>
              <a:gd name="T6" fmla="*/ 2147483647 w 128"/>
              <a:gd name="T7" fmla="*/ 0 h 23"/>
              <a:gd name="T8" fmla="*/ 2147483647 w 128"/>
              <a:gd name="T9" fmla="*/ 0 h 23"/>
              <a:gd name="T10" fmla="*/ 2147483647 w 128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3"/>
              <a:gd name="T20" fmla="*/ 128 w 128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3">
                <a:moveTo>
                  <a:pt x="128" y="2"/>
                </a:moveTo>
                <a:lnTo>
                  <a:pt x="2" y="23"/>
                </a:lnTo>
                <a:lnTo>
                  <a:pt x="0" y="21"/>
                </a:lnTo>
                <a:lnTo>
                  <a:pt x="128" y="0"/>
                </a:lnTo>
                <a:lnTo>
                  <a:pt x="128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5" name="Freeform 1623"/>
          <p:cNvSpPr>
            <a:spLocks/>
          </p:cNvSpPr>
          <p:nvPr/>
        </p:nvSpPr>
        <p:spPr bwMode="auto">
          <a:xfrm>
            <a:off x="1686414" y="4351701"/>
            <a:ext cx="401541" cy="67594"/>
          </a:xfrm>
          <a:custGeom>
            <a:avLst/>
            <a:gdLst>
              <a:gd name="T0" fmla="*/ 2147483647 w 128"/>
              <a:gd name="T1" fmla="*/ 2147483647 h 23"/>
              <a:gd name="T2" fmla="*/ 2147483647 w 128"/>
              <a:gd name="T3" fmla="*/ 2147483647 h 23"/>
              <a:gd name="T4" fmla="*/ 0 w 128"/>
              <a:gd name="T5" fmla="*/ 2147483647 h 23"/>
              <a:gd name="T6" fmla="*/ 2147483647 w 128"/>
              <a:gd name="T7" fmla="*/ 0 h 23"/>
              <a:gd name="T8" fmla="*/ 2147483647 w 128"/>
              <a:gd name="T9" fmla="*/ 2147483647 h 23"/>
              <a:gd name="T10" fmla="*/ 2147483647 w 128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3"/>
              <a:gd name="T20" fmla="*/ 128 w 128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3">
                <a:moveTo>
                  <a:pt x="128" y="2"/>
                </a:moveTo>
                <a:lnTo>
                  <a:pt x="1" y="23"/>
                </a:lnTo>
                <a:lnTo>
                  <a:pt x="0" y="21"/>
                </a:lnTo>
                <a:lnTo>
                  <a:pt x="128" y="0"/>
                </a:lnTo>
                <a:lnTo>
                  <a:pt x="128" y="1"/>
                </a:lnTo>
                <a:lnTo>
                  <a:pt x="128" y="2"/>
                </a:lnTo>
                <a:close/>
              </a:path>
            </a:pathLst>
          </a:custGeom>
          <a:solidFill>
            <a:srgbClr val="7573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6" name="Freeform 1624"/>
          <p:cNvSpPr>
            <a:spLocks/>
          </p:cNvSpPr>
          <p:nvPr/>
        </p:nvSpPr>
        <p:spPr bwMode="auto">
          <a:xfrm>
            <a:off x="1683276" y="4348763"/>
            <a:ext cx="404679" cy="67592"/>
          </a:xfrm>
          <a:custGeom>
            <a:avLst/>
            <a:gdLst>
              <a:gd name="T0" fmla="*/ 2147483647 w 129"/>
              <a:gd name="T1" fmla="*/ 2147483647 h 23"/>
              <a:gd name="T2" fmla="*/ 2147483647 w 129"/>
              <a:gd name="T3" fmla="*/ 2147483647 h 23"/>
              <a:gd name="T4" fmla="*/ 0 w 129"/>
              <a:gd name="T5" fmla="*/ 2147483647 h 23"/>
              <a:gd name="T6" fmla="*/ 2147483647 w 129"/>
              <a:gd name="T7" fmla="*/ 0 h 23"/>
              <a:gd name="T8" fmla="*/ 2147483647 w 129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23"/>
              <a:gd name="T17" fmla="*/ 129 w 129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23">
                <a:moveTo>
                  <a:pt x="129" y="2"/>
                </a:moveTo>
                <a:lnTo>
                  <a:pt x="1" y="23"/>
                </a:lnTo>
                <a:lnTo>
                  <a:pt x="0" y="20"/>
                </a:lnTo>
                <a:lnTo>
                  <a:pt x="129" y="0"/>
                </a:lnTo>
                <a:lnTo>
                  <a:pt x="129" y="2"/>
                </a:lnTo>
                <a:close/>
              </a:path>
            </a:pathLst>
          </a:custGeom>
          <a:solidFill>
            <a:srgbClr val="75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7" name="Freeform 1625"/>
          <p:cNvSpPr>
            <a:spLocks/>
          </p:cNvSpPr>
          <p:nvPr/>
        </p:nvSpPr>
        <p:spPr bwMode="auto">
          <a:xfrm>
            <a:off x="1683276" y="4342885"/>
            <a:ext cx="404679" cy="70531"/>
          </a:xfrm>
          <a:custGeom>
            <a:avLst/>
            <a:gdLst>
              <a:gd name="T0" fmla="*/ 2147483647 w 129"/>
              <a:gd name="T1" fmla="*/ 2147483647 h 24"/>
              <a:gd name="T2" fmla="*/ 2147483647 w 129"/>
              <a:gd name="T3" fmla="*/ 2147483647 h 24"/>
              <a:gd name="T4" fmla="*/ 0 w 129"/>
              <a:gd name="T5" fmla="*/ 2147483647 h 24"/>
              <a:gd name="T6" fmla="*/ 0 w 129"/>
              <a:gd name="T7" fmla="*/ 2147483647 h 24"/>
              <a:gd name="T8" fmla="*/ 2147483647 w 129"/>
              <a:gd name="T9" fmla="*/ 0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1" y="24"/>
                </a:lnTo>
                <a:lnTo>
                  <a:pt x="0" y="22"/>
                </a:lnTo>
                <a:lnTo>
                  <a:pt x="0" y="21"/>
                </a:lnTo>
                <a:lnTo>
                  <a:pt x="129" y="0"/>
                </a:lnTo>
                <a:lnTo>
                  <a:pt x="129" y="3"/>
                </a:lnTo>
                <a:close/>
              </a:path>
            </a:pathLst>
          </a:custGeom>
          <a:solidFill>
            <a:srgbClr val="7674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8" name="Freeform 1626"/>
          <p:cNvSpPr>
            <a:spLocks/>
          </p:cNvSpPr>
          <p:nvPr/>
        </p:nvSpPr>
        <p:spPr bwMode="auto">
          <a:xfrm>
            <a:off x="1677002" y="4337008"/>
            <a:ext cx="410953" cy="70531"/>
          </a:xfrm>
          <a:custGeom>
            <a:avLst/>
            <a:gdLst>
              <a:gd name="T0" fmla="*/ 2147483647 w 131"/>
              <a:gd name="T1" fmla="*/ 2147483647 h 24"/>
              <a:gd name="T2" fmla="*/ 2147483647 w 131"/>
              <a:gd name="T3" fmla="*/ 2147483647 h 24"/>
              <a:gd name="T4" fmla="*/ 2147483647 w 131"/>
              <a:gd name="T5" fmla="*/ 2147483647 h 24"/>
              <a:gd name="T6" fmla="*/ 0 w 131"/>
              <a:gd name="T7" fmla="*/ 2147483647 h 24"/>
              <a:gd name="T8" fmla="*/ 2147483647 w 131"/>
              <a:gd name="T9" fmla="*/ 0 h 24"/>
              <a:gd name="T10" fmla="*/ 2147483647 w 131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"/>
              <a:gd name="T19" fmla="*/ 0 h 24"/>
              <a:gd name="T20" fmla="*/ 131 w 131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" h="24">
                <a:moveTo>
                  <a:pt x="131" y="4"/>
                </a:moveTo>
                <a:lnTo>
                  <a:pt x="2" y="24"/>
                </a:lnTo>
                <a:lnTo>
                  <a:pt x="0" y="22"/>
                </a:lnTo>
                <a:lnTo>
                  <a:pt x="131" y="0"/>
                </a:lnTo>
                <a:lnTo>
                  <a:pt x="131" y="4"/>
                </a:lnTo>
                <a:close/>
              </a:path>
            </a:pathLst>
          </a:custGeom>
          <a:solidFill>
            <a:srgbClr val="7775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39" name="Freeform 1627"/>
          <p:cNvSpPr>
            <a:spLocks/>
          </p:cNvSpPr>
          <p:nvPr/>
        </p:nvSpPr>
        <p:spPr bwMode="auto">
          <a:xfrm>
            <a:off x="1677002" y="4334068"/>
            <a:ext cx="410953" cy="70531"/>
          </a:xfrm>
          <a:custGeom>
            <a:avLst/>
            <a:gdLst>
              <a:gd name="T0" fmla="*/ 2147483647 w 131"/>
              <a:gd name="T1" fmla="*/ 2147483647 h 24"/>
              <a:gd name="T2" fmla="*/ 2147483647 w 131"/>
              <a:gd name="T3" fmla="*/ 2147483647 h 24"/>
              <a:gd name="T4" fmla="*/ 0 w 131"/>
              <a:gd name="T5" fmla="*/ 2147483647 h 24"/>
              <a:gd name="T6" fmla="*/ 2147483647 w 131"/>
              <a:gd name="T7" fmla="*/ 0 h 24"/>
              <a:gd name="T8" fmla="*/ 2147483647 w 131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24"/>
              <a:gd name="T17" fmla="*/ 131 w 131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24">
                <a:moveTo>
                  <a:pt x="131" y="3"/>
                </a:moveTo>
                <a:lnTo>
                  <a:pt x="2" y="24"/>
                </a:lnTo>
                <a:lnTo>
                  <a:pt x="0" y="22"/>
                </a:lnTo>
                <a:lnTo>
                  <a:pt x="131" y="0"/>
                </a:lnTo>
                <a:lnTo>
                  <a:pt x="131" y="3"/>
                </a:lnTo>
                <a:close/>
              </a:path>
            </a:pathLst>
          </a:custGeom>
          <a:solidFill>
            <a:srgbClr val="7776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0" name="Freeform 1628"/>
          <p:cNvSpPr>
            <a:spLocks/>
          </p:cNvSpPr>
          <p:nvPr/>
        </p:nvSpPr>
        <p:spPr bwMode="auto">
          <a:xfrm>
            <a:off x="1673866" y="4331130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2147483647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1" y="24"/>
                </a:lnTo>
                <a:lnTo>
                  <a:pt x="0" y="23"/>
                </a:lnTo>
                <a:lnTo>
                  <a:pt x="132" y="0"/>
                </a:lnTo>
                <a:lnTo>
                  <a:pt x="132" y="2"/>
                </a:lnTo>
                <a:close/>
              </a:path>
            </a:pathLst>
          </a:custGeom>
          <a:solidFill>
            <a:srgbClr val="7876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1" name="Freeform 1629"/>
          <p:cNvSpPr>
            <a:spLocks/>
          </p:cNvSpPr>
          <p:nvPr/>
        </p:nvSpPr>
        <p:spPr bwMode="auto">
          <a:xfrm>
            <a:off x="1673866" y="4328190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2147483647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1" y="24"/>
                </a:lnTo>
                <a:lnTo>
                  <a:pt x="0" y="23"/>
                </a:lnTo>
                <a:lnTo>
                  <a:pt x="132" y="0"/>
                </a:lnTo>
                <a:lnTo>
                  <a:pt x="132" y="2"/>
                </a:lnTo>
                <a:close/>
              </a:path>
            </a:pathLst>
          </a:custGeom>
          <a:solidFill>
            <a:srgbClr val="79777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2" name="Freeform 1630"/>
          <p:cNvSpPr>
            <a:spLocks/>
          </p:cNvSpPr>
          <p:nvPr/>
        </p:nvSpPr>
        <p:spPr bwMode="auto">
          <a:xfrm>
            <a:off x="1670728" y="4325252"/>
            <a:ext cx="417227" cy="73469"/>
          </a:xfrm>
          <a:custGeom>
            <a:avLst/>
            <a:gdLst>
              <a:gd name="T0" fmla="*/ 2147483647 w 133"/>
              <a:gd name="T1" fmla="*/ 2147483647 h 25"/>
              <a:gd name="T2" fmla="*/ 2147483647 w 133"/>
              <a:gd name="T3" fmla="*/ 2147483647 h 25"/>
              <a:gd name="T4" fmla="*/ 0 w 133"/>
              <a:gd name="T5" fmla="*/ 2147483647 h 25"/>
              <a:gd name="T6" fmla="*/ 2147483647 w 133"/>
              <a:gd name="T7" fmla="*/ 0 h 25"/>
              <a:gd name="T8" fmla="*/ 2147483647 w 133"/>
              <a:gd name="T9" fmla="*/ 2147483647 h 25"/>
              <a:gd name="T10" fmla="*/ 2147483647 w 133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5"/>
              <a:gd name="T20" fmla="*/ 133 w 133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5">
                <a:moveTo>
                  <a:pt x="133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3" y="1"/>
                </a:lnTo>
                <a:lnTo>
                  <a:pt x="133" y="2"/>
                </a:lnTo>
                <a:close/>
              </a:path>
            </a:pathLst>
          </a:custGeom>
          <a:solidFill>
            <a:srgbClr val="7978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3" name="Freeform 1631"/>
          <p:cNvSpPr>
            <a:spLocks/>
          </p:cNvSpPr>
          <p:nvPr/>
        </p:nvSpPr>
        <p:spPr bwMode="auto">
          <a:xfrm>
            <a:off x="1670728" y="4322313"/>
            <a:ext cx="417227" cy="73471"/>
          </a:xfrm>
          <a:custGeom>
            <a:avLst/>
            <a:gdLst>
              <a:gd name="T0" fmla="*/ 2147483647 w 133"/>
              <a:gd name="T1" fmla="*/ 2147483647 h 25"/>
              <a:gd name="T2" fmla="*/ 2147483647 w 133"/>
              <a:gd name="T3" fmla="*/ 2147483647 h 25"/>
              <a:gd name="T4" fmla="*/ 0 w 133"/>
              <a:gd name="T5" fmla="*/ 2147483647 h 25"/>
              <a:gd name="T6" fmla="*/ 2147483647 w 133"/>
              <a:gd name="T7" fmla="*/ 0 h 25"/>
              <a:gd name="T8" fmla="*/ 2147483647 w 133"/>
              <a:gd name="T9" fmla="*/ 2147483647 h 25"/>
              <a:gd name="T10" fmla="*/ 2147483647 w 133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5"/>
              <a:gd name="T20" fmla="*/ 133 w 133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5">
                <a:moveTo>
                  <a:pt x="133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3" y="2"/>
                </a:lnTo>
                <a:close/>
              </a:path>
            </a:pathLst>
          </a:custGeom>
          <a:solidFill>
            <a:srgbClr val="7A78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4" name="Freeform 1632"/>
          <p:cNvSpPr>
            <a:spLocks/>
          </p:cNvSpPr>
          <p:nvPr/>
        </p:nvSpPr>
        <p:spPr bwMode="auto">
          <a:xfrm>
            <a:off x="1667592" y="4319375"/>
            <a:ext cx="420363" cy="73469"/>
          </a:xfrm>
          <a:custGeom>
            <a:avLst/>
            <a:gdLst>
              <a:gd name="T0" fmla="*/ 2147483647 w 134"/>
              <a:gd name="T1" fmla="*/ 2147483647 h 25"/>
              <a:gd name="T2" fmla="*/ 2147483647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5"/>
              <a:gd name="T17" fmla="*/ 134 w 134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5">
                <a:moveTo>
                  <a:pt x="134" y="2"/>
                </a:moveTo>
                <a:lnTo>
                  <a:pt x="1" y="25"/>
                </a:lnTo>
                <a:lnTo>
                  <a:pt x="0" y="22"/>
                </a:lnTo>
                <a:lnTo>
                  <a:pt x="134" y="0"/>
                </a:lnTo>
                <a:lnTo>
                  <a:pt x="134" y="2"/>
                </a:lnTo>
                <a:close/>
              </a:path>
            </a:pathLst>
          </a:custGeom>
          <a:solidFill>
            <a:srgbClr val="7B797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5" name="Freeform 1633"/>
          <p:cNvSpPr>
            <a:spLocks/>
          </p:cNvSpPr>
          <p:nvPr/>
        </p:nvSpPr>
        <p:spPr bwMode="auto">
          <a:xfrm>
            <a:off x="1667592" y="4313497"/>
            <a:ext cx="420363" cy="76409"/>
          </a:xfrm>
          <a:custGeom>
            <a:avLst/>
            <a:gdLst>
              <a:gd name="T0" fmla="*/ 2147483647 w 134"/>
              <a:gd name="T1" fmla="*/ 2147483647 h 26"/>
              <a:gd name="T2" fmla="*/ 2147483647 w 134"/>
              <a:gd name="T3" fmla="*/ 2147483647 h 26"/>
              <a:gd name="T4" fmla="*/ 0 w 134"/>
              <a:gd name="T5" fmla="*/ 2147483647 h 26"/>
              <a:gd name="T6" fmla="*/ 2147483647 w 134"/>
              <a:gd name="T7" fmla="*/ 0 h 26"/>
              <a:gd name="T8" fmla="*/ 2147483647 w 134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6"/>
              <a:gd name="T17" fmla="*/ 134 w 134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6">
                <a:moveTo>
                  <a:pt x="134" y="3"/>
                </a:moveTo>
                <a:lnTo>
                  <a:pt x="1" y="26"/>
                </a:lnTo>
                <a:lnTo>
                  <a:pt x="0" y="23"/>
                </a:lnTo>
                <a:lnTo>
                  <a:pt x="134" y="0"/>
                </a:lnTo>
                <a:lnTo>
                  <a:pt x="134" y="3"/>
                </a:lnTo>
                <a:close/>
              </a:path>
            </a:pathLst>
          </a:custGeom>
          <a:solidFill>
            <a:srgbClr val="7B7A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6" name="Freeform 1634"/>
          <p:cNvSpPr>
            <a:spLocks/>
          </p:cNvSpPr>
          <p:nvPr/>
        </p:nvSpPr>
        <p:spPr bwMode="auto">
          <a:xfrm>
            <a:off x="1667592" y="4310557"/>
            <a:ext cx="420363" cy="73471"/>
          </a:xfrm>
          <a:custGeom>
            <a:avLst/>
            <a:gdLst>
              <a:gd name="T0" fmla="*/ 2147483647 w 134"/>
              <a:gd name="T1" fmla="*/ 2147483647 h 25"/>
              <a:gd name="T2" fmla="*/ 0 w 134"/>
              <a:gd name="T3" fmla="*/ 2147483647 h 25"/>
              <a:gd name="T4" fmla="*/ 0 w 134"/>
              <a:gd name="T5" fmla="*/ 2147483647 h 25"/>
              <a:gd name="T6" fmla="*/ 0 w 134"/>
              <a:gd name="T7" fmla="*/ 2147483647 h 25"/>
              <a:gd name="T8" fmla="*/ 2147483647 w 134"/>
              <a:gd name="T9" fmla="*/ 0 h 25"/>
              <a:gd name="T10" fmla="*/ 2147483647 w 13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5"/>
              <a:gd name="T20" fmla="*/ 134 w 13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5">
                <a:moveTo>
                  <a:pt x="134" y="3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34" y="0"/>
                </a:lnTo>
                <a:lnTo>
                  <a:pt x="134" y="3"/>
                </a:lnTo>
                <a:close/>
              </a:path>
            </a:pathLst>
          </a:custGeom>
          <a:solidFill>
            <a:srgbClr val="7C7B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7" name="Freeform 1635"/>
          <p:cNvSpPr>
            <a:spLocks/>
          </p:cNvSpPr>
          <p:nvPr/>
        </p:nvSpPr>
        <p:spPr bwMode="auto">
          <a:xfrm>
            <a:off x="1664454" y="4307620"/>
            <a:ext cx="423501" cy="73469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2147483647 w 135"/>
              <a:gd name="T5" fmla="*/ 2147483647 h 25"/>
              <a:gd name="T6" fmla="*/ 0 w 135"/>
              <a:gd name="T7" fmla="*/ 2147483647 h 25"/>
              <a:gd name="T8" fmla="*/ 2147483647 w 135"/>
              <a:gd name="T9" fmla="*/ 0 h 25"/>
              <a:gd name="T10" fmla="*/ 2147483647 w 135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"/>
              <a:gd name="T19" fmla="*/ 0 h 25"/>
              <a:gd name="T20" fmla="*/ 135 w 13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" h="25">
                <a:moveTo>
                  <a:pt x="135" y="2"/>
                </a:moveTo>
                <a:lnTo>
                  <a:pt x="1" y="25"/>
                </a:lnTo>
                <a:lnTo>
                  <a:pt x="0" y="23"/>
                </a:lnTo>
                <a:lnTo>
                  <a:pt x="135" y="0"/>
                </a:lnTo>
                <a:lnTo>
                  <a:pt x="135" y="2"/>
                </a:lnTo>
                <a:close/>
              </a:path>
            </a:pathLst>
          </a:custGeom>
          <a:solidFill>
            <a:srgbClr val="7C7B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8" name="Freeform 1636"/>
          <p:cNvSpPr>
            <a:spLocks/>
          </p:cNvSpPr>
          <p:nvPr/>
        </p:nvSpPr>
        <p:spPr bwMode="auto">
          <a:xfrm>
            <a:off x="1664454" y="4304680"/>
            <a:ext cx="423501" cy="73471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2"/>
                </a:moveTo>
                <a:lnTo>
                  <a:pt x="1" y="25"/>
                </a:lnTo>
                <a:lnTo>
                  <a:pt x="0" y="23"/>
                </a:lnTo>
                <a:lnTo>
                  <a:pt x="133" y="0"/>
                </a:lnTo>
                <a:lnTo>
                  <a:pt x="135" y="2"/>
                </a:lnTo>
                <a:close/>
              </a:path>
            </a:pathLst>
          </a:custGeom>
          <a:solidFill>
            <a:srgbClr val="7D7B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49" name="Freeform 1637"/>
          <p:cNvSpPr>
            <a:spLocks/>
          </p:cNvSpPr>
          <p:nvPr/>
        </p:nvSpPr>
        <p:spPr bwMode="auto">
          <a:xfrm>
            <a:off x="1661318" y="4301742"/>
            <a:ext cx="426637" cy="73469"/>
          </a:xfrm>
          <a:custGeom>
            <a:avLst/>
            <a:gdLst>
              <a:gd name="T0" fmla="*/ 2147483647 w 136"/>
              <a:gd name="T1" fmla="*/ 2147483647 h 25"/>
              <a:gd name="T2" fmla="*/ 2147483647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25"/>
              <a:gd name="T17" fmla="*/ 136 w 136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25">
                <a:moveTo>
                  <a:pt x="136" y="2"/>
                </a:moveTo>
                <a:lnTo>
                  <a:pt x="1" y="25"/>
                </a:lnTo>
                <a:lnTo>
                  <a:pt x="0" y="23"/>
                </a:lnTo>
                <a:lnTo>
                  <a:pt x="134" y="0"/>
                </a:lnTo>
                <a:lnTo>
                  <a:pt x="136" y="2"/>
                </a:lnTo>
                <a:close/>
              </a:path>
            </a:pathLst>
          </a:custGeom>
          <a:solidFill>
            <a:srgbClr val="7D7C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0" name="Freeform 1638"/>
          <p:cNvSpPr>
            <a:spLocks/>
          </p:cNvSpPr>
          <p:nvPr/>
        </p:nvSpPr>
        <p:spPr bwMode="auto">
          <a:xfrm>
            <a:off x="1661318" y="4298802"/>
            <a:ext cx="420363" cy="73471"/>
          </a:xfrm>
          <a:custGeom>
            <a:avLst/>
            <a:gdLst>
              <a:gd name="T0" fmla="*/ 2147483647 w 134"/>
              <a:gd name="T1" fmla="*/ 2147483647 h 25"/>
              <a:gd name="T2" fmla="*/ 2147483647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25"/>
              <a:gd name="T17" fmla="*/ 134 w 134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25">
                <a:moveTo>
                  <a:pt x="134" y="2"/>
                </a:moveTo>
                <a:lnTo>
                  <a:pt x="1" y="25"/>
                </a:lnTo>
                <a:lnTo>
                  <a:pt x="0" y="23"/>
                </a:lnTo>
                <a:lnTo>
                  <a:pt x="134" y="0"/>
                </a:lnTo>
                <a:lnTo>
                  <a:pt x="134" y="2"/>
                </a:lnTo>
                <a:close/>
              </a:path>
            </a:pathLst>
          </a:custGeom>
          <a:solidFill>
            <a:srgbClr val="7E7D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1" name="Freeform 1639"/>
          <p:cNvSpPr>
            <a:spLocks/>
          </p:cNvSpPr>
          <p:nvPr/>
        </p:nvSpPr>
        <p:spPr bwMode="auto">
          <a:xfrm>
            <a:off x="1661318" y="4295864"/>
            <a:ext cx="420363" cy="73469"/>
          </a:xfrm>
          <a:custGeom>
            <a:avLst/>
            <a:gdLst>
              <a:gd name="T0" fmla="*/ 2147483647 w 134"/>
              <a:gd name="T1" fmla="*/ 2147483647 h 25"/>
              <a:gd name="T2" fmla="*/ 0 w 134"/>
              <a:gd name="T3" fmla="*/ 2147483647 h 25"/>
              <a:gd name="T4" fmla="*/ 0 w 134"/>
              <a:gd name="T5" fmla="*/ 2147483647 h 25"/>
              <a:gd name="T6" fmla="*/ 2147483647 w 134"/>
              <a:gd name="T7" fmla="*/ 0 h 25"/>
              <a:gd name="T8" fmla="*/ 2147483647 w 134"/>
              <a:gd name="T9" fmla="*/ 2147483647 h 25"/>
              <a:gd name="T10" fmla="*/ 2147483647 w 13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5"/>
              <a:gd name="T20" fmla="*/ 134 w 13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5">
                <a:moveTo>
                  <a:pt x="134" y="2"/>
                </a:moveTo>
                <a:lnTo>
                  <a:pt x="0" y="25"/>
                </a:lnTo>
                <a:lnTo>
                  <a:pt x="0" y="22"/>
                </a:lnTo>
                <a:lnTo>
                  <a:pt x="134" y="0"/>
                </a:lnTo>
                <a:lnTo>
                  <a:pt x="134" y="1"/>
                </a:lnTo>
                <a:lnTo>
                  <a:pt x="134" y="2"/>
                </a:lnTo>
                <a:close/>
              </a:path>
            </a:pathLst>
          </a:custGeom>
          <a:solidFill>
            <a:srgbClr val="7F7D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2" name="Freeform 1640"/>
          <p:cNvSpPr>
            <a:spLocks/>
          </p:cNvSpPr>
          <p:nvPr/>
        </p:nvSpPr>
        <p:spPr bwMode="auto">
          <a:xfrm>
            <a:off x="1658179" y="4289987"/>
            <a:ext cx="423501" cy="76409"/>
          </a:xfrm>
          <a:custGeom>
            <a:avLst/>
            <a:gdLst>
              <a:gd name="T0" fmla="*/ 2147483647 w 135"/>
              <a:gd name="T1" fmla="*/ 2147483647 h 26"/>
              <a:gd name="T2" fmla="*/ 2147483647 w 135"/>
              <a:gd name="T3" fmla="*/ 2147483647 h 26"/>
              <a:gd name="T4" fmla="*/ 0 w 135"/>
              <a:gd name="T5" fmla="*/ 2147483647 h 26"/>
              <a:gd name="T6" fmla="*/ 2147483647 w 135"/>
              <a:gd name="T7" fmla="*/ 0 h 26"/>
              <a:gd name="T8" fmla="*/ 2147483647 w 135"/>
              <a:gd name="T9" fmla="*/ 2147483647 h 26"/>
              <a:gd name="T10" fmla="*/ 2147483647 w 135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5"/>
              <a:gd name="T19" fmla="*/ 0 h 26"/>
              <a:gd name="T20" fmla="*/ 135 w 135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5" h="26">
                <a:moveTo>
                  <a:pt x="135" y="3"/>
                </a:moveTo>
                <a:lnTo>
                  <a:pt x="1" y="26"/>
                </a:lnTo>
                <a:lnTo>
                  <a:pt x="0" y="23"/>
                </a:lnTo>
                <a:lnTo>
                  <a:pt x="135" y="0"/>
                </a:lnTo>
                <a:lnTo>
                  <a:pt x="135" y="3"/>
                </a:lnTo>
                <a:close/>
              </a:path>
            </a:pathLst>
          </a:custGeom>
          <a:solidFill>
            <a:srgbClr val="7F7E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3" name="Freeform 1641"/>
          <p:cNvSpPr>
            <a:spLocks/>
          </p:cNvSpPr>
          <p:nvPr/>
        </p:nvSpPr>
        <p:spPr bwMode="auto">
          <a:xfrm>
            <a:off x="1658179" y="4287047"/>
            <a:ext cx="423501" cy="73471"/>
          </a:xfrm>
          <a:custGeom>
            <a:avLst/>
            <a:gdLst>
              <a:gd name="T0" fmla="*/ 2147483647 w 135"/>
              <a:gd name="T1" fmla="*/ 2147483647 h 25"/>
              <a:gd name="T2" fmla="*/ 2147483647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3"/>
                </a:moveTo>
                <a:lnTo>
                  <a:pt x="1" y="25"/>
                </a:lnTo>
                <a:lnTo>
                  <a:pt x="0" y="23"/>
                </a:lnTo>
                <a:lnTo>
                  <a:pt x="135" y="0"/>
                </a:lnTo>
                <a:lnTo>
                  <a:pt x="135" y="3"/>
                </a:lnTo>
                <a:close/>
              </a:path>
            </a:pathLst>
          </a:custGeom>
          <a:solidFill>
            <a:srgbClr val="807F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4" name="Freeform 1642"/>
          <p:cNvSpPr>
            <a:spLocks/>
          </p:cNvSpPr>
          <p:nvPr/>
        </p:nvSpPr>
        <p:spPr bwMode="auto">
          <a:xfrm>
            <a:off x="1651905" y="4284109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0 w 137"/>
              <a:gd name="T7" fmla="*/ 2147483647 h 25"/>
              <a:gd name="T8" fmla="*/ 2147483647 w 137"/>
              <a:gd name="T9" fmla="*/ 0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2" y="25"/>
                </a:lnTo>
                <a:lnTo>
                  <a:pt x="0" y="24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180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5" name="Freeform 1643"/>
          <p:cNvSpPr>
            <a:spLocks/>
          </p:cNvSpPr>
          <p:nvPr/>
        </p:nvSpPr>
        <p:spPr bwMode="auto">
          <a:xfrm>
            <a:off x="1651905" y="4281169"/>
            <a:ext cx="429775" cy="73471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0 w 137"/>
              <a:gd name="T7" fmla="*/ 2147483647 h 25"/>
              <a:gd name="T8" fmla="*/ 2147483647 w 137"/>
              <a:gd name="T9" fmla="*/ 0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2" y="25"/>
                </a:ln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2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6" name="Freeform 1644"/>
          <p:cNvSpPr>
            <a:spLocks/>
          </p:cNvSpPr>
          <p:nvPr/>
        </p:nvSpPr>
        <p:spPr bwMode="auto">
          <a:xfrm>
            <a:off x="1651905" y="4278231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8281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7" name="Freeform 1645"/>
          <p:cNvSpPr>
            <a:spLocks/>
          </p:cNvSpPr>
          <p:nvPr/>
        </p:nvSpPr>
        <p:spPr bwMode="auto">
          <a:xfrm>
            <a:off x="1648769" y="4275292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3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3828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8" name="Freeform 1646"/>
          <p:cNvSpPr>
            <a:spLocks/>
          </p:cNvSpPr>
          <p:nvPr/>
        </p:nvSpPr>
        <p:spPr bwMode="auto">
          <a:xfrm>
            <a:off x="1648769" y="4272354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2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4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59" name="Freeform 1647"/>
          <p:cNvSpPr>
            <a:spLocks/>
          </p:cNvSpPr>
          <p:nvPr/>
        </p:nvSpPr>
        <p:spPr bwMode="auto">
          <a:xfrm>
            <a:off x="1648769" y="4266476"/>
            <a:ext cx="429773" cy="76409"/>
          </a:xfrm>
          <a:custGeom>
            <a:avLst/>
            <a:gdLst>
              <a:gd name="T0" fmla="*/ 2147483647 w 137"/>
              <a:gd name="T1" fmla="*/ 2147483647 h 26"/>
              <a:gd name="T2" fmla="*/ 0 w 137"/>
              <a:gd name="T3" fmla="*/ 2147483647 h 26"/>
              <a:gd name="T4" fmla="*/ 0 w 137"/>
              <a:gd name="T5" fmla="*/ 2147483647 h 26"/>
              <a:gd name="T6" fmla="*/ 2147483647 w 137"/>
              <a:gd name="T7" fmla="*/ 0 h 26"/>
              <a:gd name="T8" fmla="*/ 2147483647 w 137"/>
              <a:gd name="T9" fmla="*/ 2147483647 h 26"/>
              <a:gd name="T10" fmla="*/ 2147483647 w 137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6"/>
              <a:gd name="T20" fmla="*/ 137 w 137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6">
                <a:moveTo>
                  <a:pt x="137" y="3"/>
                </a:moveTo>
                <a:lnTo>
                  <a:pt x="0" y="26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lnTo>
                  <a:pt x="137" y="3"/>
                </a:lnTo>
                <a:close/>
              </a:path>
            </a:pathLst>
          </a:custGeom>
          <a:solidFill>
            <a:srgbClr val="84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0" name="Freeform 1648"/>
          <p:cNvSpPr>
            <a:spLocks/>
          </p:cNvSpPr>
          <p:nvPr/>
        </p:nvSpPr>
        <p:spPr bwMode="auto">
          <a:xfrm>
            <a:off x="1645631" y="4263536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3"/>
                </a:moveTo>
                <a:lnTo>
                  <a:pt x="1" y="25"/>
                </a:lnTo>
                <a:lnTo>
                  <a:pt x="0" y="24"/>
                </a:lnTo>
                <a:lnTo>
                  <a:pt x="138" y="0"/>
                </a:lnTo>
                <a:lnTo>
                  <a:pt x="138" y="3"/>
                </a:lnTo>
                <a:close/>
              </a:path>
            </a:pathLst>
          </a:custGeom>
          <a:solidFill>
            <a:srgbClr val="8483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1" name="Freeform 1649"/>
          <p:cNvSpPr>
            <a:spLocks/>
          </p:cNvSpPr>
          <p:nvPr/>
        </p:nvSpPr>
        <p:spPr bwMode="auto">
          <a:xfrm>
            <a:off x="1645631" y="4260599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2147483647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1" y="25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5848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2" name="Freeform 1650"/>
          <p:cNvSpPr>
            <a:spLocks/>
          </p:cNvSpPr>
          <p:nvPr/>
        </p:nvSpPr>
        <p:spPr bwMode="auto">
          <a:xfrm>
            <a:off x="1645631" y="4257659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2"/>
                </a:moveTo>
                <a:lnTo>
                  <a:pt x="0" y="26"/>
                </a:lnTo>
                <a:lnTo>
                  <a:pt x="0" y="24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6848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3" name="Freeform 1651"/>
          <p:cNvSpPr>
            <a:spLocks/>
          </p:cNvSpPr>
          <p:nvPr/>
        </p:nvSpPr>
        <p:spPr bwMode="auto">
          <a:xfrm>
            <a:off x="1642495" y="4254721"/>
            <a:ext cx="436047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0 w 139"/>
              <a:gd name="T7" fmla="*/ 2147483647 h 26"/>
              <a:gd name="T8" fmla="*/ 2147483647 w 139"/>
              <a:gd name="T9" fmla="*/ 0 h 26"/>
              <a:gd name="T10" fmla="*/ 2147483647 w 139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6"/>
              <a:gd name="T20" fmla="*/ 139 w 139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6">
                <a:moveTo>
                  <a:pt x="139" y="2"/>
                </a:moveTo>
                <a:lnTo>
                  <a:pt x="1" y="26"/>
                </a:lnTo>
                <a:lnTo>
                  <a:pt x="0" y="24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685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4" name="Freeform 1652"/>
          <p:cNvSpPr>
            <a:spLocks/>
          </p:cNvSpPr>
          <p:nvPr/>
        </p:nvSpPr>
        <p:spPr bwMode="auto">
          <a:xfrm>
            <a:off x="1642495" y="4251781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2147483647 w 138"/>
              <a:gd name="T3" fmla="*/ 2147483647 h 26"/>
              <a:gd name="T4" fmla="*/ 0 w 138"/>
              <a:gd name="T5" fmla="*/ 2147483647 h 26"/>
              <a:gd name="T6" fmla="*/ 0 w 138"/>
              <a:gd name="T7" fmla="*/ 2147483647 h 26"/>
              <a:gd name="T8" fmla="*/ 2147483647 w 138"/>
              <a:gd name="T9" fmla="*/ 0 h 26"/>
              <a:gd name="T10" fmla="*/ 2147483647 w 138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6"/>
              <a:gd name="T20" fmla="*/ 138 w 13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6">
                <a:moveTo>
                  <a:pt x="138" y="2"/>
                </a:moveTo>
                <a:lnTo>
                  <a:pt x="1" y="26"/>
                </a:lnTo>
                <a:lnTo>
                  <a:pt x="0" y="25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786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5" name="Freeform 1653"/>
          <p:cNvSpPr>
            <a:spLocks/>
          </p:cNvSpPr>
          <p:nvPr/>
        </p:nvSpPr>
        <p:spPr bwMode="auto">
          <a:xfrm>
            <a:off x="1642495" y="4248843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2"/>
                </a:moveTo>
                <a:lnTo>
                  <a:pt x="0" y="26"/>
                </a:lnTo>
                <a:lnTo>
                  <a:pt x="0" y="24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8878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6" name="Freeform 1654"/>
          <p:cNvSpPr>
            <a:spLocks/>
          </p:cNvSpPr>
          <p:nvPr/>
        </p:nvSpPr>
        <p:spPr bwMode="auto">
          <a:xfrm>
            <a:off x="1639357" y="4248843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1"/>
                </a:moveTo>
                <a:lnTo>
                  <a:pt x="1" y="25"/>
                </a:lnTo>
                <a:lnTo>
                  <a:pt x="0" y="22"/>
                </a:lnTo>
                <a:lnTo>
                  <a:pt x="139" y="0"/>
                </a:lnTo>
                <a:lnTo>
                  <a:pt x="139" y="1"/>
                </a:lnTo>
                <a:close/>
              </a:path>
            </a:pathLst>
          </a:custGeom>
          <a:solidFill>
            <a:srgbClr val="8887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7" name="Freeform 1655"/>
          <p:cNvSpPr>
            <a:spLocks/>
          </p:cNvSpPr>
          <p:nvPr/>
        </p:nvSpPr>
        <p:spPr bwMode="auto">
          <a:xfrm>
            <a:off x="1639357" y="4242966"/>
            <a:ext cx="436049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2147483647 w 139"/>
              <a:gd name="T7" fmla="*/ 0 h 26"/>
              <a:gd name="T8" fmla="*/ 2147483647 w 139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6"/>
              <a:gd name="T17" fmla="*/ 139 w 139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6">
                <a:moveTo>
                  <a:pt x="139" y="2"/>
                </a:moveTo>
                <a:lnTo>
                  <a:pt x="1" y="26"/>
                </a:lnTo>
                <a:lnTo>
                  <a:pt x="0" y="23"/>
                </a:lnTo>
                <a:lnTo>
                  <a:pt x="139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988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8" name="Freeform 1656"/>
          <p:cNvSpPr>
            <a:spLocks/>
          </p:cNvSpPr>
          <p:nvPr/>
        </p:nvSpPr>
        <p:spPr bwMode="auto">
          <a:xfrm>
            <a:off x="1639357" y="4240026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3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9" y="3"/>
                </a:lnTo>
                <a:close/>
              </a:path>
            </a:pathLst>
          </a:custGeom>
          <a:solidFill>
            <a:srgbClr val="8A898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69" name="Freeform 1657"/>
          <p:cNvSpPr>
            <a:spLocks/>
          </p:cNvSpPr>
          <p:nvPr/>
        </p:nvSpPr>
        <p:spPr bwMode="auto">
          <a:xfrm>
            <a:off x="1639357" y="4237088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1"/>
                </a:lnTo>
                <a:lnTo>
                  <a:pt x="139" y="2"/>
                </a:lnTo>
                <a:close/>
              </a:path>
            </a:pathLst>
          </a:custGeom>
          <a:solidFill>
            <a:srgbClr val="8B898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0" name="Freeform 1658"/>
          <p:cNvSpPr>
            <a:spLocks/>
          </p:cNvSpPr>
          <p:nvPr/>
        </p:nvSpPr>
        <p:spPr bwMode="auto">
          <a:xfrm>
            <a:off x="1636221" y="4234148"/>
            <a:ext cx="436047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9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B8A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1" name="Freeform 1659"/>
          <p:cNvSpPr>
            <a:spLocks/>
          </p:cNvSpPr>
          <p:nvPr/>
        </p:nvSpPr>
        <p:spPr bwMode="auto">
          <a:xfrm>
            <a:off x="1636221" y="4231210"/>
            <a:ext cx="436047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C8B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2" name="Freeform 1660"/>
          <p:cNvSpPr>
            <a:spLocks/>
          </p:cNvSpPr>
          <p:nvPr/>
        </p:nvSpPr>
        <p:spPr bwMode="auto">
          <a:xfrm>
            <a:off x="1636221" y="4228271"/>
            <a:ext cx="436047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0 w 139"/>
              <a:gd name="T7" fmla="*/ 2147483647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C8B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3" name="Freeform 1661"/>
          <p:cNvSpPr>
            <a:spLocks/>
          </p:cNvSpPr>
          <p:nvPr/>
        </p:nvSpPr>
        <p:spPr bwMode="auto">
          <a:xfrm>
            <a:off x="1636221" y="4225333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0 w 138"/>
              <a:gd name="T7" fmla="*/ 2147483647 h 25"/>
              <a:gd name="T8" fmla="*/ 2147483647 w 138"/>
              <a:gd name="T9" fmla="*/ 0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8D8C8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4" name="Freeform 1662"/>
          <p:cNvSpPr>
            <a:spLocks/>
          </p:cNvSpPr>
          <p:nvPr/>
        </p:nvSpPr>
        <p:spPr bwMode="auto">
          <a:xfrm>
            <a:off x="1636221" y="4219455"/>
            <a:ext cx="432911" cy="76409"/>
          </a:xfrm>
          <a:custGeom>
            <a:avLst/>
            <a:gdLst>
              <a:gd name="T0" fmla="*/ 2147483647 w 138"/>
              <a:gd name="T1" fmla="*/ 2147483647 h 26"/>
              <a:gd name="T2" fmla="*/ 0 w 138"/>
              <a:gd name="T3" fmla="*/ 2147483647 h 26"/>
              <a:gd name="T4" fmla="*/ 0 w 138"/>
              <a:gd name="T5" fmla="*/ 2147483647 h 26"/>
              <a:gd name="T6" fmla="*/ 2147483647 w 138"/>
              <a:gd name="T7" fmla="*/ 0 h 26"/>
              <a:gd name="T8" fmla="*/ 2147483647 w 138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6"/>
              <a:gd name="T17" fmla="*/ 138 w 138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6">
                <a:moveTo>
                  <a:pt x="138" y="3"/>
                </a:moveTo>
                <a:lnTo>
                  <a:pt x="0" y="26"/>
                </a:lnTo>
                <a:lnTo>
                  <a:pt x="0" y="23"/>
                </a:lnTo>
                <a:lnTo>
                  <a:pt x="138" y="0"/>
                </a:lnTo>
                <a:lnTo>
                  <a:pt x="138" y="3"/>
                </a:lnTo>
                <a:close/>
              </a:path>
            </a:pathLst>
          </a:custGeom>
          <a:solidFill>
            <a:srgbClr val="8E8D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5" name="Freeform 1663"/>
          <p:cNvSpPr>
            <a:spLocks/>
          </p:cNvSpPr>
          <p:nvPr/>
        </p:nvSpPr>
        <p:spPr bwMode="auto">
          <a:xfrm>
            <a:off x="1633083" y="4216516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3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3"/>
                </a:lnTo>
                <a:close/>
              </a:path>
            </a:pathLst>
          </a:custGeom>
          <a:solidFill>
            <a:srgbClr val="8E8D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6" name="Freeform 1664"/>
          <p:cNvSpPr>
            <a:spLocks/>
          </p:cNvSpPr>
          <p:nvPr/>
        </p:nvSpPr>
        <p:spPr bwMode="auto">
          <a:xfrm>
            <a:off x="1633083" y="4213578"/>
            <a:ext cx="436049" cy="73469"/>
          </a:xfrm>
          <a:custGeom>
            <a:avLst/>
            <a:gdLst>
              <a:gd name="T0" fmla="*/ 2147483647 w 139"/>
              <a:gd name="T1" fmla="*/ 2147483647 h 25"/>
              <a:gd name="T2" fmla="*/ 2147483647 w 139"/>
              <a:gd name="T3" fmla="*/ 2147483647 h 25"/>
              <a:gd name="T4" fmla="*/ 0 w 139"/>
              <a:gd name="T5" fmla="*/ 2147483647 h 25"/>
              <a:gd name="T6" fmla="*/ 2147483647 w 139"/>
              <a:gd name="T7" fmla="*/ 0 h 25"/>
              <a:gd name="T8" fmla="*/ 2147483647 w 139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"/>
              <a:gd name="T16" fmla="*/ 0 h 25"/>
              <a:gd name="T17" fmla="*/ 139 w 139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" h="25">
                <a:moveTo>
                  <a:pt x="139" y="2"/>
                </a:moveTo>
                <a:lnTo>
                  <a:pt x="1" y="25"/>
                </a:lnTo>
                <a:lnTo>
                  <a:pt x="0" y="23"/>
                </a:lnTo>
                <a:lnTo>
                  <a:pt x="138" y="0"/>
                </a:lnTo>
                <a:lnTo>
                  <a:pt x="139" y="2"/>
                </a:lnTo>
                <a:close/>
              </a:path>
            </a:pathLst>
          </a:custGeom>
          <a:solidFill>
            <a:srgbClr val="8F8E8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7" name="Freeform 1665"/>
          <p:cNvSpPr>
            <a:spLocks/>
          </p:cNvSpPr>
          <p:nvPr/>
        </p:nvSpPr>
        <p:spPr bwMode="auto">
          <a:xfrm>
            <a:off x="1633083" y="4210638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0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2"/>
                </a:lnTo>
                <a:close/>
              </a:path>
            </a:pathLst>
          </a:custGeom>
          <a:solidFill>
            <a:srgbClr val="908F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8" name="Freeform 1666"/>
          <p:cNvSpPr>
            <a:spLocks/>
          </p:cNvSpPr>
          <p:nvPr/>
        </p:nvSpPr>
        <p:spPr bwMode="auto">
          <a:xfrm>
            <a:off x="1633083" y="4207700"/>
            <a:ext cx="432911" cy="73469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2147483647 w 138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25"/>
              <a:gd name="T20" fmla="*/ 138 w 138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8" y="0"/>
                </a:lnTo>
                <a:lnTo>
                  <a:pt x="138" y="1"/>
                </a:lnTo>
                <a:lnTo>
                  <a:pt x="138" y="2"/>
                </a:lnTo>
                <a:close/>
              </a:path>
            </a:pathLst>
          </a:custGeom>
          <a:solidFill>
            <a:srgbClr val="9190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79" name="Freeform 1667"/>
          <p:cNvSpPr>
            <a:spLocks/>
          </p:cNvSpPr>
          <p:nvPr/>
        </p:nvSpPr>
        <p:spPr bwMode="auto">
          <a:xfrm>
            <a:off x="1633083" y="4204760"/>
            <a:ext cx="432911" cy="73471"/>
          </a:xfrm>
          <a:custGeom>
            <a:avLst/>
            <a:gdLst>
              <a:gd name="T0" fmla="*/ 2147483647 w 138"/>
              <a:gd name="T1" fmla="*/ 2147483647 h 25"/>
              <a:gd name="T2" fmla="*/ 0 w 138"/>
              <a:gd name="T3" fmla="*/ 2147483647 h 25"/>
              <a:gd name="T4" fmla="*/ 0 w 138"/>
              <a:gd name="T5" fmla="*/ 2147483647 h 25"/>
              <a:gd name="T6" fmla="*/ 2147483647 w 138"/>
              <a:gd name="T7" fmla="*/ 0 h 25"/>
              <a:gd name="T8" fmla="*/ 2147483647 w 138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5"/>
              <a:gd name="T17" fmla="*/ 138 w 138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5">
                <a:moveTo>
                  <a:pt x="138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8" y="2"/>
                </a:lnTo>
                <a:close/>
              </a:path>
            </a:pathLst>
          </a:custGeom>
          <a:solidFill>
            <a:srgbClr val="91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0" name="Freeform 1668"/>
          <p:cNvSpPr>
            <a:spLocks/>
          </p:cNvSpPr>
          <p:nvPr/>
        </p:nvSpPr>
        <p:spPr bwMode="auto">
          <a:xfrm>
            <a:off x="1626809" y="4201822"/>
            <a:ext cx="439185" cy="73469"/>
          </a:xfrm>
          <a:custGeom>
            <a:avLst/>
            <a:gdLst>
              <a:gd name="T0" fmla="*/ 2147483647 w 140"/>
              <a:gd name="T1" fmla="*/ 2147483647 h 25"/>
              <a:gd name="T2" fmla="*/ 2147483647 w 140"/>
              <a:gd name="T3" fmla="*/ 2147483647 h 25"/>
              <a:gd name="T4" fmla="*/ 0 w 140"/>
              <a:gd name="T5" fmla="*/ 2147483647 h 25"/>
              <a:gd name="T6" fmla="*/ 2147483647 w 140"/>
              <a:gd name="T7" fmla="*/ 0 h 25"/>
              <a:gd name="T8" fmla="*/ 2147483647 w 140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"/>
              <a:gd name="T16" fmla="*/ 0 h 25"/>
              <a:gd name="T17" fmla="*/ 140 w 140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" h="25">
                <a:moveTo>
                  <a:pt x="140" y="2"/>
                </a:moveTo>
                <a:lnTo>
                  <a:pt x="2" y="25"/>
                </a:lnTo>
                <a:lnTo>
                  <a:pt x="0" y="22"/>
                </a:lnTo>
                <a:lnTo>
                  <a:pt x="139" y="0"/>
                </a:lnTo>
                <a:lnTo>
                  <a:pt x="140" y="2"/>
                </a:lnTo>
                <a:close/>
              </a:path>
            </a:pathLst>
          </a:custGeom>
          <a:solidFill>
            <a:srgbClr val="9291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1" name="Freeform 1669"/>
          <p:cNvSpPr>
            <a:spLocks/>
          </p:cNvSpPr>
          <p:nvPr/>
        </p:nvSpPr>
        <p:spPr bwMode="auto">
          <a:xfrm>
            <a:off x="1626809" y="4195945"/>
            <a:ext cx="436049" cy="76409"/>
          </a:xfrm>
          <a:custGeom>
            <a:avLst/>
            <a:gdLst>
              <a:gd name="T0" fmla="*/ 2147483647 w 139"/>
              <a:gd name="T1" fmla="*/ 2147483647 h 26"/>
              <a:gd name="T2" fmla="*/ 2147483647 w 139"/>
              <a:gd name="T3" fmla="*/ 2147483647 h 26"/>
              <a:gd name="T4" fmla="*/ 0 w 139"/>
              <a:gd name="T5" fmla="*/ 2147483647 h 26"/>
              <a:gd name="T6" fmla="*/ 0 w 139"/>
              <a:gd name="T7" fmla="*/ 2147483647 h 26"/>
              <a:gd name="T8" fmla="*/ 0 w 139"/>
              <a:gd name="T9" fmla="*/ 2147483647 h 26"/>
              <a:gd name="T10" fmla="*/ 2147483647 w 139"/>
              <a:gd name="T11" fmla="*/ 0 h 26"/>
              <a:gd name="T12" fmla="*/ 2147483647 w 139"/>
              <a:gd name="T13" fmla="*/ 2147483647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"/>
              <a:gd name="T22" fmla="*/ 0 h 26"/>
              <a:gd name="T23" fmla="*/ 139 w 139"/>
              <a:gd name="T24" fmla="*/ 26 h 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" h="26">
                <a:moveTo>
                  <a:pt x="139" y="3"/>
                </a:moveTo>
                <a:lnTo>
                  <a:pt x="2" y="26"/>
                </a:lnTo>
                <a:lnTo>
                  <a:pt x="0" y="24"/>
                </a:lnTo>
                <a:lnTo>
                  <a:pt x="0" y="23"/>
                </a:lnTo>
                <a:lnTo>
                  <a:pt x="137" y="0"/>
                </a:lnTo>
                <a:lnTo>
                  <a:pt x="139" y="3"/>
                </a:lnTo>
                <a:close/>
              </a:path>
            </a:pathLst>
          </a:custGeom>
          <a:solidFill>
            <a:srgbClr val="9392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2" name="Freeform 1670"/>
          <p:cNvSpPr>
            <a:spLocks/>
          </p:cNvSpPr>
          <p:nvPr/>
        </p:nvSpPr>
        <p:spPr bwMode="auto">
          <a:xfrm>
            <a:off x="1626809" y="4193005"/>
            <a:ext cx="436049" cy="73471"/>
          </a:xfrm>
          <a:custGeom>
            <a:avLst/>
            <a:gdLst>
              <a:gd name="T0" fmla="*/ 2147483647 w 139"/>
              <a:gd name="T1" fmla="*/ 2147483647 h 25"/>
              <a:gd name="T2" fmla="*/ 0 w 139"/>
              <a:gd name="T3" fmla="*/ 2147483647 h 25"/>
              <a:gd name="T4" fmla="*/ 0 w 139"/>
              <a:gd name="T5" fmla="*/ 2147483647 h 25"/>
              <a:gd name="T6" fmla="*/ 0 w 139"/>
              <a:gd name="T7" fmla="*/ 2147483647 h 25"/>
              <a:gd name="T8" fmla="*/ 2147483647 w 139"/>
              <a:gd name="T9" fmla="*/ 0 h 25"/>
              <a:gd name="T10" fmla="*/ 2147483647 w 139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25"/>
              <a:gd name="T20" fmla="*/ 139 w 139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25">
                <a:moveTo>
                  <a:pt x="139" y="3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9" y="3"/>
                </a:lnTo>
                <a:close/>
              </a:path>
            </a:pathLst>
          </a:custGeom>
          <a:solidFill>
            <a:srgbClr val="94929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3" name="Freeform 1671"/>
          <p:cNvSpPr>
            <a:spLocks/>
          </p:cNvSpPr>
          <p:nvPr/>
        </p:nvSpPr>
        <p:spPr bwMode="auto">
          <a:xfrm>
            <a:off x="1626809" y="4190067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7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493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4" name="Freeform 1672"/>
          <p:cNvSpPr>
            <a:spLocks/>
          </p:cNvSpPr>
          <p:nvPr/>
        </p:nvSpPr>
        <p:spPr bwMode="auto">
          <a:xfrm>
            <a:off x="1626809" y="4187127"/>
            <a:ext cx="429775" cy="73471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493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5" name="Freeform 1673"/>
          <p:cNvSpPr>
            <a:spLocks/>
          </p:cNvSpPr>
          <p:nvPr/>
        </p:nvSpPr>
        <p:spPr bwMode="auto">
          <a:xfrm>
            <a:off x="1626809" y="4184190"/>
            <a:ext cx="429775" cy="73469"/>
          </a:xfrm>
          <a:custGeom>
            <a:avLst/>
            <a:gdLst>
              <a:gd name="T0" fmla="*/ 2147483647 w 137"/>
              <a:gd name="T1" fmla="*/ 2147483647 h 25"/>
              <a:gd name="T2" fmla="*/ 0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5"/>
              <a:gd name="T17" fmla="*/ 137 w 137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5">
                <a:moveTo>
                  <a:pt x="137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5949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6" name="Freeform 1674"/>
          <p:cNvSpPr>
            <a:spLocks/>
          </p:cNvSpPr>
          <p:nvPr/>
        </p:nvSpPr>
        <p:spPr bwMode="auto">
          <a:xfrm>
            <a:off x="1626809" y="4181250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6" y="1"/>
                </a:lnTo>
                <a:lnTo>
                  <a:pt x="136" y="2"/>
                </a:lnTo>
                <a:close/>
              </a:path>
            </a:pathLst>
          </a:custGeom>
          <a:solidFill>
            <a:srgbClr val="9695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7" name="Freeform 1675"/>
          <p:cNvSpPr>
            <a:spLocks/>
          </p:cNvSpPr>
          <p:nvPr/>
        </p:nvSpPr>
        <p:spPr bwMode="auto">
          <a:xfrm>
            <a:off x="1623673" y="4178312"/>
            <a:ext cx="429773" cy="73469"/>
          </a:xfrm>
          <a:custGeom>
            <a:avLst/>
            <a:gdLst>
              <a:gd name="T0" fmla="*/ 2147483647 w 137"/>
              <a:gd name="T1" fmla="*/ 2147483647 h 25"/>
              <a:gd name="T2" fmla="*/ 2147483647 w 137"/>
              <a:gd name="T3" fmla="*/ 2147483647 h 25"/>
              <a:gd name="T4" fmla="*/ 0 w 137"/>
              <a:gd name="T5" fmla="*/ 2147483647 h 25"/>
              <a:gd name="T6" fmla="*/ 2147483647 w 137"/>
              <a:gd name="T7" fmla="*/ 0 h 25"/>
              <a:gd name="T8" fmla="*/ 2147483647 w 137"/>
              <a:gd name="T9" fmla="*/ 2147483647 h 25"/>
              <a:gd name="T10" fmla="*/ 2147483647 w 137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"/>
              <a:gd name="T19" fmla="*/ 0 h 25"/>
              <a:gd name="T20" fmla="*/ 137 w 13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" h="25">
                <a:moveTo>
                  <a:pt x="137" y="2"/>
                </a:moveTo>
                <a:lnTo>
                  <a:pt x="1" y="25"/>
                </a:lnTo>
                <a:lnTo>
                  <a:pt x="0" y="22"/>
                </a:lnTo>
                <a:lnTo>
                  <a:pt x="136" y="0"/>
                </a:lnTo>
                <a:lnTo>
                  <a:pt x="137" y="2"/>
                </a:lnTo>
                <a:close/>
              </a:path>
            </a:pathLst>
          </a:custGeom>
          <a:solidFill>
            <a:srgbClr val="96959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8" name="Freeform 1676"/>
          <p:cNvSpPr>
            <a:spLocks/>
          </p:cNvSpPr>
          <p:nvPr/>
        </p:nvSpPr>
        <p:spPr bwMode="auto">
          <a:xfrm>
            <a:off x="1623673" y="4172434"/>
            <a:ext cx="429773" cy="76409"/>
          </a:xfrm>
          <a:custGeom>
            <a:avLst/>
            <a:gdLst>
              <a:gd name="T0" fmla="*/ 2147483647 w 137"/>
              <a:gd name="T1" fmla="*/ 2147483647 h 26"/>
              <a:gd name="T2" fmla="*/ 2147483647 w 137"/>
              <a:gd name="T3" fmla="*/ 2147483647 h 26"/>
              <a:gd name="T4" fmla="*/ 0 w 137"/>
              <a:gd name="T5" fmla="*/ 2147483647 h 26"/>
              <a:gd name="T6" fmla="*/ 2147483647 w 137"/>
              <a:gd name="T7" fmla="*/ 0 h 26"/>
              <a:gd name="T8" fmla="*/ 2147483647 w 137"/>
              <a:gd name="T9" fmla="*/ 2147483647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"/>
              <a:gd name="T16" fmla="*/ 0 h 26"/>
              <a:gd name="T17" fmla="*/ 137 w 137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" h="26">
                <a:moveTo>
                  <a:pt x="137" y="3"/>
                </a:moveTo>
                <a:lnTo>
                  <a:pt x="1" y="26"/>
                </a:lnTo>
                <a:lnTo>
                  <a:pt x="0" y="23"/>
                </a:lnTo>
                <a:lnTo>
                  <a:pt x="136" y="0"/>
                </a:lnTo>
                <a:lnTo>
                  <a:pt x="137" y="3"/>
                </a:lnTo>
                <a:close/>
              </a:path>
            </a:pathLst>
          </a:custGeom>
          <a:solidFill>
            <a:srgbClr val="97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89" name="Freeform 1677"/>
          <p:cNvSpPr>
            <a:spLocks/>
          </p:cNvSpPr>
          <p:nvPr/>
        </p:nvSpPr>
        <p:spPr bwMode="auto">
          <a:xfrm>
            <a:off x="1623673" y="4169495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0 w 136"/>
              <a:gd name="T7" fmla="*/ 2147483647 h 25"/>
              <a:gd name="T8" fmla="*/ 2147483647 w 136"/>
              <a:gd name="T9" fmla="*/ 0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3"/>
                </a:moveTo>
                <a:lnTo>
                  <a:pt x="0" y="25"/>
                </a:lnTo>
                <a:lnTo>
                  <a:pt x="0" y="23"/>
                </a:lnTo>
                <a:lnTo>
                  <a:pt x="136" y="0"/>
                </a:lnTo>
                <a:lnTo>
                  <a:pt x="136" y="3"/>
                </a:lnTo>
                <a:close/>
              </a:path>
            </a:pathLst>
          </a:custGeom>
          <a:solidFill>
            <a:srgbClr val="9897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0" name="Freeform 1678"/>
          <p:cNvSpPr>
            <a:spLocks/>
          </p:cNvSpPr>
          <p:nvPr/>
        </p:nvSpPr>
        <p:spPr bwMode="auto">
          <a:xfrm>
            <a:off x="1623673" y="4166557"/>
            <a:ext cx="426637" cy="73469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0 w 136"/>
              <a:gd name="T7" fmla="*/ 2147483647 h 25"/>
              <a:gd name="T8" fmla="*/ 2147483647 w 136"/>
              <a:gd name="T9" fmla="*/ 0 h 25"/>
              <a:gd name="T10" fmla="*/ 2147483647 w 136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"/>
              <a:gd name="T19" fmla="*/ 0 h 25"/>
              <a:gd name="T20" fmla="*/ 136 w 136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35" y="0"/>
                </a:lnTo>
                <a:lnTo>
                  <a:pt x="136" y="2"/>
                </a:lnTo>
                <a:close/>
              </a:path>
            </a:pathLst>
          </a:custGeom>
          <a:solidFill>
            <a:srgbClr val="9998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1" name="Freeform 1679"/>
          <p:cNvSpPr>
            <a:spLocks/>
          </p:cNvSpPr>
          <p:nvPr/>
        </p:nvSpPr>
        <p:spPr bwMode="auto">
          <a:xfrm>
            <a:off x="1623673" y="4163617"/>
            <a:ext cx="426637" cy="73471"/>
          </a:xfrm>
          <a:custGeom>
            <a:avLst/>
            <a:gdLst>
              <a:gd name="T0" fmla="*/ 2147483647 w 136"/>
              <a:gd name="T1" fmla="*/ 2147483647 h 25"/>
              <a:gd name="T2" fmla="*/ 0 w 136"/>
              <a:gd name="T3" fmla="*/ 2147483647 h 25"/>
              <a:gd name="T4" fmla="*/ 0 w 136"/>
              <a:gd name="T5" fmla="*/ 2147483647 h 25"/>
              <a:gd name="T6" fmla="*/ 2147483647 w 136"/>
              <a:gd name="T7" fmla="*/ 0 h 25"/>
              <a:gd name="T8" fmla="*/ 2147483647 w 136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25"/>
              <a:gd name="T17" fmla="*/ 136 w 136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25">
                <a:moveTo>
                  <a:pt x="136" y="2"/>
                </a:moveTo>
                <a:lnTo>
                  <a:pt x="0" y="25"/>
                </a:lnTo>
                <a:lnTo>
                  <a:pt x="0" y="23"/>
                </a:lnTo>
                <a:lnTo>
                  <a:pt x="135" y="0"/>
                </a:lnTo>
                <a:lnTo>
                  <a:pt x="136" y="2"/>
                </a:lnTo>
                <a:close/>
              </a:path>
            </a:pathLst>
          </a:custGeom>
          <a:solidFill>
            <a:srgbClr val="9A999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2" name="Freeform 1680"/>
          <p:cNvSpPr>
            <a:spLocks/>
          </p:cNvSpPr>
          <p:nvPr/>
        </p:nvSpPr>
        <p:spPr bwMode="auto">
          <a:xfrm>
            <a:off x="1623673" y="4160679"/>
            <a:ext cx="423499" cy="73469"/>
          </a:xfrm>
          <a:custGeom>
            <a:avLst/>
            <a:gdLst>
              <a:gd name="T0" fmla="*/ 2147483647 w 135"/>
              <a:gd name="T1" fmla="*/ 2147483647 h 25"/>
              <a:gd name="T2" fmla="*/ 0 w 135"/>
              <a:gd name="T3" fmla="*/ 2147483647 h 25"/>
              <a:gd name="T4" fmla="*/ 0 w 135"/>
              <a:gd name="T5" fmla="*/ 2147483647 h 25"/>
              <a:gd name="T6" fmla="*/ 2147483647 w 135"/>
              <a:gd name="T7" fmla="*/ 0 h 25"/>
              <a:gd name="T8" fmla="*/ 2147483647 w 135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5"/>
              <a:gd name="T17" fmla="*/ 135 w 13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5">
                <a:moveTo>
                  <a:pt x="135" y="2"/>
                </a:moveTo>
                <a:lnTo>
                  <a:pt x="0" y="25"/>
                </a:lnTo>
                <a:lnTo>
                  <a:pt x="0" y="23"/>
                </a:lnTo>
                <a:lnTo>
                  <a:pt x="134" y="0"/>
                </a:lnTo>
                <a:lnTo>
                  <a:pt x="135" y="2"/>
                </a:lnTo>
                <a:close/>
              </a:path>
            </a:pathLst>
          </a:custGeom>
          <a:solidFill>
            <a:srgbClr val="9B9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3" name="Freeform 1681"/>
          <p:cNvSpPr>
            <a:spLocks/>
          </p:cNvSpPr>
          <p:nvPr/>
        </p:nvSpPr>
        <p:spPr bwMode="auto">
          <a:xfrm>
            <a:off x="1623673" y="4160679"/>
            <a:ext cx="423499" cy="70531"/>
          </a:xfrm>
          <a:custGeom>
            <a:avLst/>
            <a:gdLst>
              <a:gd name="T0" fmla="*/ 2147483647 w 135"/>
              <a:gd name="T1" fmla="*/ 2147483647 h 24"/>
              <a:gd name="T2" fmla="*/ 0 w 135"/>
              <a:gd name="T3" fmla="*/ 2147483647 h 24"/>
              <a:gd name="T4" fmla="*/ 0 w 135"/>
              <a:gd name="T5" fmla="*/ 2147483647 h 24"/>
              <a:gd name="T6" fmla="*/ 2147483647 w 135"/>
              <a:gd name="T7" fmla="*/ 0 h 24"/>
              <a:gd name="T8" fmla="*/ 2147483647 w 135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24"/>
              <a:gd name="T17" fmla="*/ 135 w 13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24">
                <a:moveTo>
                  <a:pt x="135" y="1"/>
                </a:moveTo>
                <a:lnTo>
                  <a:pt x="0" y="24"/>
                </a:lnTo>
                <a:lnTo>
                  <a:pt x="0" y="22"/>
                </a:lnTo>
                <a:lnTo>
                  <a:pt x="134" y="0"/>
                </a:lnTo>
                <a:lnTo>
                  <a:pt x="135" y="1"/>
                </a:lnTo>
                <a:close/>
              </a:path>
            </a:pathLst>
          </a:custGeom>
          <a:solidFill>
            <a:srgbClr val="9B9A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4" name="Freeform 1682"/>
          <p:cNvSpPr>
            <a:spLocks/>
          </p:cNvSpPr>
          <p:nvPr/>
        </p:nvSpPr>
        <p:spPr bwMode="auto">
          <a:xfrm>
            <a:off x="1623673" y="4157739"/>
            <a:ext cx="420363" cy="70531"/>
          </a:xfrm>
          <a:custGeom>
            <a:avLst/>
            <a:gdLst>
              <a:gd name="T0" fmla="*/ 2147483647 w 134"/>
              <a:gd name="T1" fmla="*/ 2147483647 h 24"/>
              <a:gd name="T2" fmla="*/ 0 w 134"/>
              <a:gd name="T3" fmla="*/ 2147483647 h 24"/>
              <a:gd name="T4" fmla="*/ 0 w 134"/>
              <a:gd name="T5" fmla="*/ 2147483647 h 24"/>
              <a:gd name="T6" fmla="*/ 2147483647 w 134"/>
              <a:gd name="T7" fmla="*/ 0 h 24"/>
              <a:gd name="T8" fmla="*/ 2147483647 w 134"/>
              <a:gd name="T9" fmla="*/ 0 h 24"/>
              <a:gd name="T10" fmla="*/ 2147483647 w 134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4"/>
              <a:gd name="T20" fmla="*/ 134 w 134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4">
                <a:moveTo>
                  <a:pt x="134" y="1"/>
                </a:moveTo>
                <a:lnTo>
                  <a:pt x="0" y="24"/>
                </a:lnTo>
                <a:lnTo>
                  <a:pt x="0" y="21"/>
                </a:lnTo>
                <a:lnTo>
                  <a:pt x="133" y="0"/>
                </a:lnTo>
                <a:lnTo>
                  <a:pt x="134" y="1"/>
                </a:lnTo>
                <a:close/>
              </a:path>
            </a:pathLst>
          </a:custGeom>
          <a:solidFill>
            <a:srgbClr val="9C9B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5" name="Freeform 1683"/>
          <p:cNvSpPr>
            <a:spLocks/>
          </p:cNvSpPr>
          <p:nvPr/>
        </p:nvSpPr>
        <p:spPr bwMode="auto">
          <a:xfrm>
            <a:off x="1623673" y="4154801"/>
            <a:ext cx="420363" cy="70531"/>
          </a:xfrm>
          <a:custGeom>
            <a:avLst/>
            <a:gdLst>
              <a:gd name="T0" fmla="*/ 2147483647 w 134"/>
              <a:gd name="T1" fmla="*/ 2147483647 h 24"/>
              <a:gd name="T2" fmla="*/ 0 w 134"/>
              <a:gd name="T3" fmla="*/ 2147483647 h 24"/>
              <a:gd name="T4" fmla="*/ 0 w 134"/>
              <a:gd name="T5" fmla="*/ 2147483647 h 24"/>
              <a:gd name="T6" fmla="*/ 2147483647 w 134"/>
              <a:gd name="T7" fmla="*/ 0 h 24"/>
              <a:gd name="T8" fmla="*/ 2147483647 w 134"/>
              <a:gd name="T9" fmla="*/ 2147483647 h 24"/>
              <a:gd name="T10" fmla="*/ 2147483647 w 134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24"/>
              <a:gd name="T20" fmla="*/ 134 w 134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24">
                <a:moveTo>
                  <a:pt x="134" y="2"/>
                </a:moveTo>
                <a:lnTo>
                  <a:pt x="0" y="24"/>
                </a:lnTo>
                <a:lnTo>
                  <a:pt x="0" y="21"/>
                </a:lnTo>
                <a:lnTo>
                  <a:pt x="133" y="0"/>
                </a:lnTo>
                <a:lnTo>
                  <a:pt x="133" y="1"/>
                </a:lnTo>
                <a:lnTo>
                  <a:pt x="134" y="2"/>
                </a:lnTo>
                <a:close/>
              </a:path>
            </a:pathLst>
          </a:custGeom>
          <a:solidFill>
            <a:srgbClr val="9D9C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6" name="Freeform 1684"/>
          <p:cNvSpPr>
            <a:spLocks/>
          </p:cNvSpPr>
          <p:nvPr/>
        </p:nvSpPr>
        <p:spPr bwMode="auto">
          <a:xfrm>
            <a:off x="1623673" y="4148924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3" y="3"/>
                </a:moveTo>
                <a:lnTo>
                  <a:pt x="0" y="24"/>
                </a:lnTo>
                <a:lnTo>
                  <a:pt x="0" y="22"/>
                </a:lnTo>
                <a:lnTo>
                  <a:pt x="133" y="0"/>
                </a:lnTo>
                <a:lnTo>
                  <a:pt x="133" y="3"/>
                </a:lnTo>
                <a:close/>
              </a:path>
            </a:pathLst>
          </a:custGeom>
          <a:solidFill>
            <a:srgbClr val="9D9C9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7" name="Freeform 1685"/>
          <p:cNvSpPr>
            <a:spLocks/>
          </p:cNvSpPr>
          <p:nvPr/>
        </p:nvSpPr>
        <p:spPr bwMode="auto">
          <a:xfrm>
            <a:off x="1623673" y="4145984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2147483647 w 133"/>
              <a:gd name="T7" fmla="*/ 0 h 24"/>
              <a:gd name="T8" fmla="*/ 2147483647 w 133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24"/>
              <a:gd name="T17" fmla="*/ 133 w 133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24">
                <a:moveTo>
                  <a:pt x="133" y="3"/>
                </a:moveTo>
                <a:lnTo>
                  <a:pt x="0" y="24"/>
                </a:lnTo>
                <a:lnTo>
                  <a:pt x="0" y="22"/>
                </a:lnTo>
                <a:lnTo>
                  <a:pt x="132" y="0"/>
                </a:lnTo>
                <a:lnTo>
                  <a:pt x="133" y="3"/>
                </a:lnTo>
                <a:close/>
              </a:path>
            </a:pathLst>
          </a:custGeom>
          <a:solidFill>
            <a:srgbClr val="9E9D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8" name="Freeform 1686"/>
          <p:cNvSpPr>
            <a:spLocks/>
          </p:cNvSpPr>
          <p:nvPr/>
        </p:nvSpPr>
        <p:spPr bwMode="auto">
          <a:xfrm>
            <a:off x="1623673" y="4143046"/>
            <a:ext cx="417225" cy="70531"/>
          </a:xfrm>
          <a:custGeom>
            <a:avLst/>
            <a:gdLst>
              <a:gd name="T0" fmla="*/ 2147483647 w 133"/>
              <a:gd name="T1" fmla="*/ 2147483647 h 24"/>
              <a:gd name="T2" fmla="*/ 0 w 133"/>
              <a:gd name="T3" fmla="*/ 2147483647 h 24"/>
              <a:gd name="T4" fmla="*/ 0 w 133"/>
              <a:gd name="T5" fmla="*/ 2147483647 h 24"/>
              <a:gd name="T6" fmla="*/ 0 w 133"/>
              <a:gd name="T7" fmla="*/ 2147483647 h 24"/>
              <a:gd name="T8" fmla="*/ 2147483647 w 133"/>
              <a:gd name="T9" fmla="*/ 0 h 24"/>
              <a:gd name="T10" fmla="*/ 2147483647 w 133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3"/>
              <a:gd name="T19" fmla="*/ 0 h 24"/>
              <a:gd name="T20" fmla="*/ 133 w 133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3" h="24">
                <a:moveTo>
                  <a:pt x="133" y="2"/>
                </a:move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132" y="0"/>
                </a:lnTo>
                <a:lnTo>
                  <a:pt x="133" y="2"/>
                </a:lnTo>
                <a:close/>
              </a:path>
            </a:pathLst>
          </a:custGeom>
          <a:solidFill>
            <a:srgbClr val="9F9E9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399" name="Freeform 1687"/>
          <p:cNvSpPr>
            <a:spLocks/>
          </p:cNvSpPr>
          <p:nvPr/>
        </p:nvSpPr>
        <p:spPr bwMode="auto">
          <a:xfrm>
            <a:off x="1623673" y="4140106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0 w 132"/>
              <a:gd name="T3" fmla="*/ 2147483647 h 24"/>
              <a:gd name="T4" fmla="*/ 0 w 132"/>
              <a:gd name="T5" fmla="*/ 2147483647 h 24"/>
              <a:gd name="T6" fmla="*/ 0 w 132"/>
              <a:gd name="T7" fmla="*/ 2147483647 h 24"/>
              <a:gd name="T8" fmla="*/ 2147483647 w 132"/>
              <a:gd name="T9" fmla="*/ 0 h 24"/>
              <a:gd name="T10" fmla="*/ 2147483647 w 132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"/>
              <a:gd name="T19" fmla="*/ 0 h 24"/>
              <a:gd name="T20" fmla="*/ 132 w 132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" h="24">
                <a:moveTo>
                  <a:pt x="132" y="2"/>
                </a:moveTo>
                <a:lnTo>
                  <a:pt x="0" y="24"/>
                </a:lnTo>
                <a:lnTo>
                  <a:pt x="0" y="22"/>
                </a:lnTo>
                <a:lnTo>
                  <a:pt x="130" y="0"/>
                </a:lnTo>
                <a:lnTo>
                  <a:pt x="132" y="2"/>
                </a:lnTo>
                <a:close/>
              </a:path>
            </a:pathLst>
          </a:custGeom>
          <a:solidFill>
            <a:srgbClr val="9F9E9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0" name="Freeform 1688"/>
          <p:cNvSpPr>
            <a:spLocks/>
          </p:cNvSpPr>
          <p:nvPr/>
        </p:nvSpPr>
        <p:spPr bwMode="auto">
          <a:xfrm>
            <a:off x="1623673" y="4137169"/>
            <a:ext cx="414089" cy="70531"/>
          </a:xfrm>
          <a:custGeom>
            <a:avLst/>
            <a:gdLst>
              <a:gd name="T0" fmla="*/ 2147483647 w 132"/>
              <a:gd name="T1" fmla="*/ 2147483647 h 24"/>
              <a:gd name="T2" fmla="*/ 0 w 132"/>
              <a:gd name="T3" fmla="*/ 2147483647 h 24"/>
              <a:gd name="T4" fmla="*/ 0 w 132"/>
              <a:gd name="T5" fmla="*/ 2147483647 h 24"/>
              <a:gd name="T6" fmla="*/ 2147483647 w 132"/>
              <a:gd name="T7" fmla="*/ 0 h 24"/>
              <a:gd name="T8" fmla="*/ 2147483647 w 132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24"/>
              <a:gd name="T17" fmla="*/ 132 w 13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24">
                <a:moveTo>
                  <a:pt x="132" y="2"/>
                </a:moveTo>
                <a:lnTo>
                  <a:pt x="0" y="24"/>
                </a:lnTo>
                <a:lnTo>
                  <a:pt x="0" y="22"/>
                </a:lnTo>
                <a:lnTo>
                  <a:pt x="130" y="0"/>
                </a:lnTo>
                <a:lnTo>
                  <a:pt x="132" y="2"/>
                </a:lnTo>
                <a:close/>
              </a:path>
            </a:pathLst>
          </a:custGeom>
          <a:solidFill>
            <a:srgbClr val="A09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1" name="Freeform 1689"/>
          <p:cNvSpPr>
            <a:spLocks/>
          </p:cNvSpPr>
          <p:nvPr/>
        </p:nvSpPr>
        <p:spPr bwMode="auto">
          <a:xfrm>
            <a:off x="1623673" y="4134229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0 w 130"/>
              <a:gd name="T3" fmla="*/ 2147483647 h 24"/>
              <a:gd name="T4" fmla="*/ 0 w 130"/>
              <a:gd name="T5" fmla="*/ 2147483647 h 24"/>
              <a:gd name="T6" fmla="*/ 2147483647 w 130"/>
              <a:gd name="T7" fmla="*/ 0 h 24"/>
              <a:gd name="T8" fmla="*/ 2147483647 w 130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4"/>
              <a:gd name="T17" fmla="*/ 130 w 130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4">
                <a:moveTo>
                  <a:pt x="130" y="2"/>
                </a:moveTo>
                <a:lnTo>
                  <a:pt x="0" y="24"/>
                </a:lnTo>
                <a:lnTo>
                  <a:pt x="0" y="21"/>
                </a:lnTo>
                <a:lnTo>
                  <a:pt x="129" y="0"/>
                </a:lnTo>
                <a:lnTo>
                  <a:pt x="130" y="2"/>
                </a:lnTo>
                <a:close/>
              </a:path>
            </a:pathLst>
          </a:custGeom>
          <a:solidFill>
            <a:srgbClr val="A1A0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2" name="Freeform 1690"/>
          <p:cNvSpPr>
            <a:spLocks/>
          </p:cNvSpPr>
          <p:nvPr/>
        </p:nvSpPr>
        <p:spPr bwMode="auto">
          <a:xfrm>
            <a:off x="1623673" y="4131291"/>
            <a:ext cx="407815" cy="70531"/>
          </a:xfrm>
          <a:custGeom>
            <a:avLst/>
            <a:gdLst>
              <a:gd name="T0" fmla="*/ 2147483647 w 130"/>
              <a:gd name="T1" fmla="*/ 2147483647 h 24"/>
              <a:gd name="T2" fmla="*/ 0 w 130"/>
              <a:gd name="T3" fmla="*/ 2147483647 h 24"/>
              <a:gd name="T4" fmla="*/ 0 w 130"/>
              <a:gd name="T5" fmla="*/ 2147483647 h 24"/>
              <a:gd name="T6" fmla="*/ 2147483647 w 130"/>
              <a:gd name="T7" fmla="*/ 0 h 24"/>
              <a:gd name="T8" fmla="*/ 2147483647 w 130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24"/>
              <a:gd name="T17" fmla="*/ 130 w 130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24">
                <a:moveTo>
                  <a:pt x="130" y="2"/>
                </a:moveTo>
                <a:lnTo>
                  <a:pt x="0" y="24"/>
                </a:lnTo>
                <a:lnTo>
                  <a:pt x="0" y="21"/>
                </a:lnTo>
                <a:lnTo>
                  <a:pt x="129" y="0"/>
                </a:lnTo>
                <a:lnTo>
                  <a:pt x="130" y="2"/>
                </a:lnTo>
                <a:close/>
              </a:path>
            </a:pathLst>
          </a:custGeom>
          <a:solidFill>
            <a:srgbClr val="A2A1A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3" name="Freeform 1691"/>
          <p:cNvSpPr>
            <a:spLocks/>
          </p:cNvSpPr>
          <p:nvPr/>
        </p:nvSpPr>
        <p:spPr bwMode="auto">
          <a:xfrm>
            <a:off x="1623673" y="4125413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0 w 129"/>
              <a:gd name="T3" fmla="*/ 2147483647 h 24"/>
              <a:gd name="T4" fmla="*/ 0 w 129"/>
              <a:gd name="T5" fmla="*/ 2147483647 h 24"/>
              <a:gd name="T6" fmla="*/ 2147483647 w 129"/>
              <a:gd name="T7" fmla="*/ 0 h 24"/>
              <a:gd name="T8" fmla="*/ 2147483647 w 129"/>
              <a:gd name="T9" fmla="*/ 2147483647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0" y="24"/>
                </a:lnTo>
                <a:lnTo>
                  <a:pt x="0" y="22"/>
                </a:lnTo>
                <a:lnTo>
                  <a:pt x="128" y="0"/>
                </a:lnTo>
                <a:lnTo>
                  <a:pt x="129" y="2"/>
                </a:lnTo>
                <a:lnTo>
                  <a:pt x="129" y="3"/>
                </a:lnTo>
                <a:close/>
              </a:path>
            </a:pathLst>
          </a:custGeom>
          <a:solidFill>
            <a:srgbClr val="A2A1A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4" name="Freeform 1692"/>
          <p:cNvSpPr>
            <a:spLocks/>
          </p:cNvSpPr>
          <p:nvPr/>
        </p:nvSpPr>
        <p:spPr bwMode="auto">
          <a:xfrm>
            <a:off x="1623673" y="4122474"/>
            <a:ext cx="404677" cy="70531"/>
          </a:xfrm>
          <a:custGeom>
            <a:avLst/>
            <a:gdLst>
              <a:gd name="T0" fmla="*/ 2147483647 w 129"/>
              <a:gd name="T1" fmla="*/ 2147483647 h 24"/>
              <a:gd name="T2" fmla="*/ 0 w 129"/>
              <a:gd name="T3" fmla="*/ 2147483647 h 24"/>
              <a:gd name="T4" fmla="*/ 0 w 129"/>
              <a:gd name="T5" fmla="*/ 2147483647 h 24"/>
              <a:gd name="T6" fmla="*/ 2147483647 w 129"/>
              <a:gd name="T7" fmla="*/ 0 h 24"/>
              <a:gd name="T8" fmla="*/ 2147483647 w 129"/>
              <a:gd name="T9" fmla="*/ 2147483647 h 24"/>
              <a:gd name="T10" fmla="*/ 2147483647 w 129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24"/>
              <a:gd name="T20" fmla="*/ 129 w 129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24">
                <a:moveTo>
                  <a:pt x="129" y="3"/>
                </a:moveTo>
                <a:lnTo>
                  <a:pt x="0" y="24"/>
                </a:lnTo>
                <a:lnTo>
                  <a:pt x="0" y="22"/>
                </a:lnTo>
                <a:lnTo>
                  <a:pt x="128" y="0"/>
                </a:lnTo>
                <a:lnTo>
                  <a:pt x="129" y="3"/>
                </a:lnTo>
                <a:close/>
              </a:path>
            </a:pathLst>
          </a:custGeom>
          <a:solidFill>
            <a:srgbClr val="A3A2A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5" name="Freeform 1693"/>
          <p:cNvSpPr>
            <a:spLocks/>
          </p:cNvSpPr>
          <p:nvPr/>
        </p:nvSpPr>
        <p:spPr bwMode="auto">
          <a:xfrm>
            <a:off x="1623673" y="4119536"/>
            <a:ext cx="401541" cy="70531"/>
          </a:xfrm>
          <a:custGeom>
            <a:avLst/>
            <a:gdLst>
              <a:gd name="T0" fmla="*/ 2147483647 w 128"/>
              <a:gd name="T1" fmla="*/ 2147483647 h 24"/>
              <a:gd name="T2" fmla="*/ 0 w 128"/>
              <a:gd name="T3" fmla="*/ 2147483647 h 24"/>
              <a:gd name="T4" fmla="*/ 0 w 128"/>
              <a:gd name="T5" fmla="*/ 2147483647 h 24"/>
              <a:gd name="T6" fmla="*/ 2147483647 w 128"/>
              <a:gd name="T7" fmla="*/ 0 h 24"/>
              <a:gd name="T8" fmla="*/ 2147483647 w 128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"/>
              <a:gd name="T16" fmla="*/ 0 h 24"/>
              <a:gd name="T17" fmla="*/ 128 w 12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" h="24">
                <a:moveTo>
                  <a:pt x="128" y="2"/>
                </a:moveTo>
                <a:lnTo>
                  <a:pt x="0" y="24"/>
                </a:lnTo>
                <a:lnTo>
                  <a:pt x="0" y="22"/>
                </a:lnTo>
                <a:lnTo>
                  <a:pt x="127" y="0"/>
                </a:lnTo>
                <a:lnTo>
                  <a:pt x="128" y="2"/>
                </a:lnTo>
                <a:close/>
              </a:path>
            </a:pathLst>
          </a:custGeom>
          <a:solidFill>
            <a:srgbClr val="A4A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6" name="Freeform 1694"/>
          <p:cNvSpPr>
            <a:spLocks/>
          </p:cNvSpPr>
          <p:nvPr/>
        </p:nvSpPr>
        <p:spPr bwMode="auto">
          <a:xfrm>
            <a:off x="1623673" y="4116596"/>
            <a:ext cx="401541" cy="70531"/>
          </a:xfrm>
          <a:custGeom>
            <a:avLst/>
            <a:gdLst>
              <a:gd name="T0" fmla="*/ 2147483647 w 128"/>
              <a:gd name="T1" fmla="*/ 2147483647 h 24"/>
              <a:gd name="T2" fmla="*/ 0 w 128"/>
              <a:gd name="T3" fmla="*/ 2147483647 h 24"/>
              <a:gd name="T4" fmla="*/ 0 w 128"/>
              <a:gd name="T5" fmla="*/ 2147483647 h 24"/>
              <a:gd name="T6" fmla="*/ 0 w 128"/>
              <a:gd name="T7" fmla="*/ 2147483647 h 24"/>
              <a:gd name="T8" fmla="*/ 2147483647 w 128"/>
              <a:gd name="T9" fmla="*/ 0 h 24"/>
              <a:gd name="T10" fmla="*/ 2147483647 w 128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"/>
              <a:gd name="T19" fmla="*/ 0 h 24"/>
              <a:gd name="T20" fmla="*/ 128 w 128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" h="24">
                <a:moveTo>
                  <a:pt x="128" y="2"/>
                </a:moveTo>
                <a:lnTo>
                  <a:pt x="0" y="24"/>
                </a:lnTo>
                <a:lnTo>
                  <a:pt x="0" y="22"/>
                </a:lnTo>
                <a:lnTo>
                  <a:pt x="126" y="0"/>
                </a:lnTo>
                <a:lnTo>
                  <a:pt x="128" y="2"/>
                </a:lnTo>
                <a:close/>
              </a:path>
            </a:pathLst>
          </a:custGeom>
          <a:solidFill>
            <a:srgbClr val="A5A4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7" name="Freeform 1695"/>
          <p:cNvSpPr>
            <a:spLocks/>
          </p:cNvSpPr>
          <p:nvPr/>
        </p:nvSpPr>
        <p:spPr bwMode="auto">
          <a:xfrm>
            <a:off x="1623673" y="4113658"/>
            <a:ext cx="398403" cy="70531"/>
          </a:xfrm>
          <a:custGeom>
            <a:avLst/>
            <a:gdLst>
              <a:gd name="T0" fmla="*/ 2147483647 w 127"/>
              <a:gd name="T1" fmla="*/ 2147483647 h 24"/>
              <a:gd name="T2" fmla="*/ 0 w 127"/>
              <a:gd name="T3" fmla="*/ 2147483647 h 24"/>
              <a:gd name="T4" fmla="*/ 0 w 127"/>
              <a:gd name="T5" fmla="*/ 2147483647 h 24"/>
              <a:gd name="T6" fmla="*/ 0 w 127"/>
              <a:gd name="T7" fmla="*/ 2147483647 h 24"/>
              <a:gd name="T8" fmla="*/ 2147483647 w 127"/>
              <a:gd name="T9" fmla="*/ 0 h 24"/>
              <a:gd name="T10" fmla="*/ 2147483647 w 127"/>
              <a:gd name="T11" fmla="*/ 2147483647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24"/>
              <a:gd name="T20" fmla="*/ 127 w 1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24">
                <a:moveTo>
                  <a:pt x="127" y="2"/>
                </a:move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126" y="0"/>
                </a:lnTo>
                <a:lnTo>
                  <a:pt x="127" y="2"/>
                </a:lnTo>
                <a:close/>
              </a:path>
            </a:pathLst>
          </a:custGeom>
          <a:solidFill>
            <a:srgbClr val="A6A5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8" name="Freeform 1696"/>
          <p:cNvSpPr>
            <a:spLocks/>
          </p:cNvSpPr>
          <p:nvPr/>
        </p:nvSpPr>
        <p:spPr bwMode="auto">
          <a:xfrm>
            <a:off x="1623673" y="4113658"/>
            <a:ext cx="395267" cy="67592"/>
          </a:xfrm>
          <a:custGeom>
            <a:avLst/>
            <a:gdLst>
              <a:gd name="T0" fmla="*/ 2147483647 w 126"/>
              <a:gd name="T1" fmla="*/ 2147483647 h 23"/>
              <a:gd name="T2" fmla="*/ 0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6" y="1"/>
                </a:moveTo>
                <a:lnTo>
                  <a:pt x="0" y="23"/>
                </a:lnTo>
                <a:lnTo>
                  <a:pt x="0" y="20"/>
                </a:lnTo>
                <a:lnTo>
                  <a:pt x="125" y="0"/>
                </a:lnTo>
                <a:lnTo>
                  <a:pt x="126" y="1"/>
                </a:lnTo>
                <a:close/>
              </a:path>
            </a:pathLst>
          </a:custGeom>
          <a:solidFill>
            <a:srgbClr val="A6A5A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09" name="Freeform 1697"/>
          <p:cNvSpPr>
            <a:spLocks/>
          </p:cNvSpPr>
          <p:nvPr/>
        </p:nvSpPr>
        <p:spPr bwMode="auto">
          <a:xfrm>
            <a:off x="1623673" y="4110718"/>
            <a:ext cx="395267" cy="67594"/>
          </a:xfrm>
          <a:custGeom>
            <a:avLst/>
            <a:gdLst>
              <a:gd name="T0" fmla="*/ 2147483647 w 126"/>
              <a:gd name="T1" fmla="*/ 2147483647 h 23"/>
              <a:gd name="T2" fmla="*/ 0 w 126"/>
              <a:gd name="T3" fmla="*/ 2147483647 h 23"/>
              <a:gd name="T4" fmla="*/ 0 w 126"/>
              <a:gd name="T5" fmla="*/ 2147483647 h 23"/>
              <a:gd name="T6" fmla="*/ 2147483647 w 126"/>
              <a:gd name="T7" fmla="*/ 0 h 23"/>
              <a:gd name="T8" fmla="*/ 2147483647 w 126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23"/>
              <a:gd name="T17" fmla="*/ 126 w 126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23">
                <a:moveTo>
                  <a:pt x="126" y="1"/>
                </a:moveTo>
                <a:lnTo>
                  <a:pt x="0" y="23"/>
                </a:lnTo>
                <a:lnTo>
                  <a:pt x="0" y="20"/>
                </a:lnTo>
                <a:lnTo>
                  <a:pt x="125" y="0"/>
                </a:lnTo>
                <a:lnTo>
                  <a:pt x="126" y="1"/>
                </a:lnTo>
                <a:close/>
              </a:path>
            </a:pathLst>
          </a:custGeom>
          <a:solidFill>
            <a:srgbClr val="A7A6A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0" name="Freeform 1698"/>
          <p:cNvSpPr>
            <a:spLocks/>
          </p:cNvSpPr>
          <p:nvPr/>
        </p:nvSpPr>
        <p:spPr bwMode="auto">
          <a:xfrm>
            <a:off x="1623673" y="4107780"/>
            <a:ext cx="392129" cy="64654"/>
          </a:xfrm>
          <a:custGeom>
            <a:avLst/>
            <a:gdLst>
              <a:gd name="T0" fmla="*/ 2147483647 w 125"/>
              <a:gd name="T1" fmla="*/ 2147483647 h 22"/>
              <a:gd name="T2" fmla="*/ 0 w 125"/>
              <a:gd name="T3" fmla="*/ 2147483647 h 22"/>
              <a:gd name="T4" fmla="*/ 0 w 125"/>
              <a:gd name="T5" fmla="*/ 2147483647 h 22"/>
              <a:gd name="T6" fmla="*/ 2147483647 w 125"/>
              <a:gd name="T7" fmla="*/ 0 h 22"/>
              <a:gd name="T8" fmla="*/ 2147483647 w 125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2"/>
              <a:gd name="T17" fmla="*/ 125 w 125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2">
                <a:moveTo>
                  <a:pt x="125" y="2"/>
                </a:moveTo>
                <a:lnTo>
                  <a:pt x="0" y="22"/>
                </a:lnTo>
                <a:lnTo>
                  <a:pt x="0" y="20"/>
                </a:lnTo>
                <a:lnTo>
                  <a:pt x="124" y="0"/>
                </a:lnTo>
                <a:lnTo>
                  <a:pt x="125" y="2"/>
                </a:lnTo>
                <a:close/>
              </a:path>
            </a:pathLst>
          </a:custGeom>
          <a:solidFill>
            <a:srgbClr val="A7A7A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1" name="Freeform 1699"/>
          <p:cNvSpPr>
            <a:spLocks/>
          </p:cNvSpPr>
          <p:nvPr/>
        </p:nvSpPr>
        <p:spPr bwMode="auto">
          <a:xfrm>
            <a:off x="1623673" y="4101903"/>
            <a:ext cx="392129" cy="67592"/>
          </a:xfrm>
          <a:custGeom>
            <a:avLst/>
            <a:gdLst>
              <a:gd name="T0" fmla="*/ 2147483647 w 125"/>
              <a:gd name="T1" fmla="*/ 2147483647 h 23"/>
              <a:gd name="T2" fmla="*/ 0 w 125"/>
              <a:gd name="T3" fmla="*/ 2147483647 h 23"/>
              <a:gd name="T4" fmla="*/ 0 w 125"/>
              <a:gd name="T5" fmla="*/ 2147483647 h 23"/>
              <a:gd name="T6" fmla="*/ 2147483647 w 125"/>
              <a:gd name="T7" fmla="*/ 0 h 23"/>
              <a:gd name="T8" fmla="*/ 2147483647 w 125"/>
              <a:gd name="T9" fmla="*/ 2147483647 h 23"/>
              <a:gd name="T10" fmla="*/ 2147483647 w 125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"/>
              <a:gd name="T19" fmla="*/ 0 h 23"/>
              <a:gd name="T20" fmla="*/ 125 w 1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" h="23">
                <a:moveTo>
                  <a:pt x="125" y="3"/>
                </a:moveTo>
                <a:lnTo>
                  <a:pt x="0" y="23"/>
                </a:lnTo>
                <a:lnTo>
                  <a:pt x="0" y="21"/>
                </a:lnTo>
                <a:lnTo>
                  <a:pt x="124" y="0"/>
                </a:lnTo>
                <a:lnTo>
                  <a:pt x="124" y="2"/>
                </a:lnTo>
                <a:lnTo>
                  <a:pt x="125" y="3"/>
                </a:lnTo>
                <a:close/>
              </a:path>
            </a:pathLst>
          </a:custGeom>
          <a:solidFill>
            <a:srgbClr val="A8A8A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2" name="Freeform 1700"/>
          <p:cNvSpPr>
            <a:spLocks/>
          </p:cNvSpPr>
          <p:nvPr/>
        </p:nvSpPr>
        <p:spPr bwMode="auto">
          <a:xfrm>
            <a:off x="1623673" y="4098963"/>
            <a:ext cx="388993" cy="67594"/>
          </a:xfrm>
          <a:custGeom>
            <a:avLst/>
            <a:gdLst>
              <a:gd name="T0" fmla="*/ 2147483647 w 124"/>
              <a:gd name="T1" fmla="*/ 2147483647 h 23"/>
              <a:gd name="T2" fmla="*/ 0 w 124"/>
              <a:gd name="T3" fmla="*/ 2147483647 h 23"/>
              <a:gd name="T4" fmla="*/ 0 w 124"/>
              <a:gd name="T5" fmla="*/ 2147483647 h 23"/>
              <a:gd name="T6" fmla="*/ 2147483647 w 124"/>
              <a:gd name="T7" fmla="*/ 0 h 23"/>
              <a:gd name="T8" fmla="*/ 2147483647 w 124"/>
              <a:gd name="T9" fmla="*/ 2147483647 h 23"/>
              <a:gd name="T10" fmla="*/ 2147483647 w 124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23"/>
              <a:gd name="T20" fmla="*/ 124 w 124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23">
                <a:moveTo>
                  <a:pt x="124" y="3"/>
                </a:moveTo>
                <a:lnTo>
                  <a:pt x="0" y="23"/>
                </a:lnTo>
                <a:lnTo>
                  <a:pt x="0" y="21"/>
                </a:lnTo>
                <a:lnTo>
                  <a:pt x="122" y="0"/>
                </a:lnTo>
                <a:lnTo>
                  <a:pt x="124" y="3"/>
                </a:lnTo>
                <a:close/>
              </a:path>
            </a:pathLst>
          </a:custGeom>
          <a:solidFill>
            <a:srgbClr val="A9A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3" name="Freeform 1701"/>
          <p:cNvSpPr>
            <a:spLocks/>
          </p:cNvSpPr>
          <p:nvPr/>
        </p:nvSpPr>
        <p:spPr bwMode="auto">
          <a:xfrm>
            <a:off x="1623673" y="4096025"/>
            <a:ext cx="388993" cy="67592"/>
          </a:xfrm>
          <a:custGeom>
            <a:avLst/>
            <a:gdLst>
              <a:gd name="T0" fmla="*/ 2147483647 w 124"/>
              <a:gd name="T1" fmla="*/ 2147483647 h 23"/>
              <a:gd name="T2" fmla="*/ 0 w 124"/>
              <a:gd name="T3" fmla="*/ 2147483647 h 23"/>
              <a:gd name="T4" fmla="*/ 0 w 124"/>
              <a:gd name="T5" fmla="*/ 2147483647 h 23"/>
              <a:gd name="T6" fmla="*/ 0 w 124"/>
              <a:gd name="T7" fmla="*/ 2147483647 h 23"/>
              <a:gd name="T8" fmla="*/ 2147483647 w 124"/>
              <a:gd name="T9" fmla="*/ 0 h 23"/>
              <a:gd name="T10" fmla="*/ 2147483647 w 124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23"/>
              <a:gd name="T20" fmla="*/ 124 w 124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23">
                <a:moveTo>
                  <a:pt x="124" y="2"/>
                </a:moveTo>
                <a:lnTo>
                  <a:pt x="0" y="23"/>
                </a:lnTo>
                <a:lnTo>
                  <a:pt x="0" y="21"/>
                </a:lnTo>
                <a:lnTo>
                  <a:pt x="121" y="0"/>
                </a:lnTo>
                <a:lnTo>
                  <a:pt x="124" y="2"/>
                </a:lnTo>
                <a:close/>
              </a:path>
            </a:pathLst>
          </a:custGeom>
          <a:solidFill>
            <a:srgbClr val="AAA9A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4" name="Freeform 1702"/>
          <p:cNvSpPr>
            <a:spLocks/>
          </p:cNvSpPr>
          <p:nvPr/>
        </p:nvSpPr>
        <p:spPr bwMode="auto">
          <a:xfrm>
            <a:off x="1623673" y="4093085"/>
            <a:ext cx="382718" cy="67594"/>
          </a:xfrm>
          <a:custGeom>
            <a:avLst/>
            <a:gdLst>
              <a:gd name="T0" fmla="*/ 2147483647 w 122"/>
              <a:gd name="T1" fmla="*/ 2147483647 h 23"/>
              <a:gd name="T2" fmla="*/ 0 w 122"/>
              <a:gd name="T3" fmla="*/ 2147483647 h 23"/>
              <a:gd name="T4" fmla="*/ 0 w 122"/>
              <a:gd name="T5" fmla="*/ 2147483647 h 23"/>
              <a:gd name="T6" fmla="*/ 2147483647 w 122"/>
              <a:gd name="T7" fmla="*/ 2147483647 h 23"/>
              <a:gd name="T8" fmla="*/ 2147483647 w 122"/>
              <a:gd name="T9" fmla="*/ 0 h 23"/>
              <a:gd name="T10" fmla="*/ 2147483647 w 122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23"/>
              <a:gd name="T20" fmla="*/ 122 w 122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23">
                <a:moveTo>
                  <a:pt x="122" y="2"/>
                </a:moveTo>
                <a:lnTo>
                  <a:pt x="0" y="23"/>
                </a:lnTo>
                <a:lnTo>
                  <a:pt x="0" y="22"/>
                </a:lnTo>
                <a:lnTo>
                  <a:pt x="1" y="21"/>
                </a:lnTo>
                <a:lnTo>
                  <a:pt x="121" y="0"/>
                </a:lnTo>
                <a:lnTo>
                  <a:pt x="122" y="2"/>
                </a:lnTo>
                <a:close/>
              </a:path>
            </a:pathLst>
          </a:custGeom>
          <a:solidFill>
            <a:srgbClr val="ABAA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5" name="Freeform 1703"/>
          <p:cNvSpPr>
            <a:spLocks/>
          </p:cNvSpPr>
          <p:nvPr/>
        </p:nvSpPr>
        <p:spPr bwMode="auto">
          <a:xfrm>
            <a:off x="1623673" y="4090148"/>
            <a:ext cx="379580" cy="67592"/>
          </a:xfrm>
          <a:custGeom>
            <a:avLst/>
            <a:gdLst>
              <a:gd name="T0" fmla="*/ 2147483647 w 121"/>
              <a:gd name="T1" fmla="*/ 2147483647 h 23"/>
              <a:gd name="T2" fmla="*/ 0 w 121"/>
              <a:gd name="T3" fmla="*/ 2147483647 h 23"/>
              <a:gd name="T4" fmla="*/ 2147483647 w 121"/>
              <a:gd name="T5" fmla="*/ 2147483647 h 23"/>
              <a:gd name="T6" fmla="*/ 2147483647 w 121"/>
              <a:gd name="T7" fmla="*/ 0 h 23"/>
              <a:gd name="T8" fmla="*/ 2147483647 w 121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23"/>
              <a:gd name="T17" fmla="*/ 121 w 121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23">
                <a:moveTo>
                  <a:pt x="121" y="2"/>
                </a:moveTo>
                <a:lnTo>
                  <a:pt x="0" y="23"/>
                </a:lnTo>
                <a:lnTo>
                  <a:pt x="1" y="20"/>
                </a:lnTo>
                <a:lnTo>
                  <a:pt x="120" y="0"/>
                </a:lnTo>
                <a:lnTo>
                  <a:pt x="121" y="2"/>
                </a:lnTo>
                <a:close/>
              </a:path>
            </a:pathLst>
          </a:custGeom>
          <a:solidFill>
            <a:srgbClr val="ACAB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6" name="Freeform 1704"/>
          <p:cNvSpPr>
            <a:spLocks/>
          </p:cNvSpPr>
          <p:nvPr/>
        </p:nvSpPr>
        <p:spPr bwMode="auto">
          <a:xfrm>
            <a:off x="1626809" y="4087208"/>
            <a:ext cx="376444" cy="67594"/>
          </a:xfrm>
          <a:custGeom>
            <a:avLst/>
            <a:gdLst>
              <a:gd name="T0" fmla="*/ 2147483647 w 120"/>
              <a:gd name="T1" fmla="*/ 2147483647 h 23"/>
              <a:gd name="T2" fmla="*/ 0 w 120"/>
              <a:gd name="T3" fmla="*/ 2147483647 h 23"/>
              <a:gd name="T4" fmla="*/ 0 w 120"/>
              <a:gd name="T5" fmla="*/ 2147483647 h 23"/>
              <a:gd name="T6" fmla="*/ 2147483647 w 120"/>
              <a:gd name="T7" fmla="*/ 0 h 23"/>
              <a:gd name="T8" fmla="*/ 2147483647 w 120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3"/>
              <a:gd name="T17" fmla="*/ 120 w 120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3">
                <a:moveTo>
                  <a:pt x="120" y="2"/>
                </a:moveTo>
                <a:lnTo>
                  <a:pt x="0" y="23"/>
                </a:lnTo>
                <a:lnTo>
                  <a:pt x="0" y="19"/>
                </a:lnTo>
                <a:lnTo>
                  <a:pt x="118" y="0"/>
                </a:lnTo>
                <a:lnTo>
                  <a:pt x="120" y="2"/>
                </a:lnTo>
                <a:close/>
              </a:path>
            </a:pathLst>
          </a:custGeom>
          <a:solidFill>
            <a:srgbClr val="ADACA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7" name="Freeform 1705"/>
          <p:cNvSpPr>
            <a:spLocks/>
          </p:cNvSpPr>
          <p:nvPr/>
        </p:nvSpPr>
        <p:spPr bwMode="auto">
          <a:xfrm>
            <a:off x="1626809" y="4084270"/>
            <a:ext cx="373308" cy="64654"/>
          </a:xfrm>
          <a:custGeom>
            <a:avLst/>
            <a:gdLst>
              <a:gd name="T0" fmla="*/ 2147483647 w 119"/>
              <a:gd name="T1" fmla="*/ 2147483647 h 22"/>
              <a:gd name="T2" fmla="*/ 0 w 119"/>
              <a:gd name="T3" fmla="*/ 2147483647 h 22"/>
              <a:gd name="T4" fmla="*/ 0 w 119"/>
              <a:gd name="T5" fmla="*/ 2147483647 h 22"/>
              <a:gd name="T6" fmla="*/ 2147483647 w 119"/>
              <a:gd name="T7" fmla="*/ 0 h 22"/>
              <a:gd name="T8" fmla="*/ 2147483647 w 11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"/>
              <a:gd name="T16" fmla="*/ 0 h 22"/>
              <a:gd name="T17" fmla="*/ 119 w 11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" h="22">
                <a:moveTo>
                  <a:pt x="119" y="2"/>
                </a:moveTo>
                <a:lnTo>
                  <a:pt x="0" y="22"/>
                </a:lnTo>
                <a:lnTo>
                  <a:pt x="0" y="19"/>
                </a:lnTo>
                <a:lnTo>
                  <a:pt x="118" y="0"/>
                </a:lnTo>
                <a:lnTo>
                  <a:pt x="119" y="2"/>
                </a:lnTo>
                <a:close/>
              </a:path>
            </a:pathLst>
          </a:custGeom>
          <a:solidFill>
            <a:srgbClr val="ADADA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8" name="Freeform 1706"/>
          <p:cNvSpPr>
            <a:spLocks/>
          </p:cNvSpPr>
          <p:nvPr/>
        </p:nvSpPr>
        <p:spPr bwMode="auto">
          <a:xfrm>
            <a:off x="1626809" y="4078392"/>
            <a:ext cx="370170" cy="64654"/>
          </a:xfrm>
          <a:custGeom>
            <a:avLst/>
            <a:gdLst>
              <a:gd name="T0" fmla="*/ 2147483647 w 118"/>
              <a:gd name="T1" fmla="*/ 2147483647 h 22"/>
              <a:gd name="T2" fmla="*/ 0 w 118"/>
              <a:gd name="T3" fmla="*/ 2147483647 h 22"/>
              <a:gd name="T4" fmla="*/ 0 w 118"/>
              <a:gd name="T5" fmla="*/ 2147483647 h 22"/>
              <a:gd name="T6" fmla="*/ 2147483647 w 118"/>
              <a:gd name="T7" fmla="*/ 0 h 22"/>
              <a:gd name="T8" fmla="*/ 2147483647 w 118"/>
              <a:gd name="T9" fmla="*/ 2147483647 h 22"/>
              <a:gd name="T10" fmla="*/ 2147483647 w 11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"/>
              <a:gd name="T19" fmla="*/ 0 h 22"/>
              <a:gd name="T20" fmla="*/ 118 w 11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" h="22">
                <a:moveTo>
                  <a:pt x="118" y="3"/>
                </a:moveTo>
                <a:lnTo>
                  <a:pt x="0" y="22"/>
                </a:lnTo>
                <a:lnTo>
                  <a:pt x="0" y="20"/>
                </a:lnTo>
                <a:lnTo>
                  <a:pt x="117" y="0"/>
                </a:lnTo>
                <a:lnTo>
                  <a:pt x="117" y="2"/>
                </a:lnTo>
                <a:lnTo>
                  <a:pt x="118" y="3"/>
                </a:lnTo>
                <a:close/>
              </a:path>
            </a:pathLst>
          </a:custGeom>
          <a:solidFill>
            <a:srgbClr val="AEAD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19" name="Freeform 1707"/>
          <p:cNvSpPr>
            <a:spLocks/>
          </p:cNvSpPr>
          <p:nvPr/>
        </p:nvSpPr>
        <p:spPr bwMode="auto">
          <a:xfrm>
            <a:off x="1626809" y="4078392"/>
            <a:ext cx="370170" cy="61714"/>
          </a:xfrm>
          <a:custGeom>
            <a:avLst/>
            <a:gdLst>
              <a:gd name="T0" fmla="*/ 2147483647 w 118"/>
              <a:gd name="T1" fmla="*/ 2147483647 h 21"/>
              <a:gd name="T2" fmla="*/ 0 w 118"/>
              <a:gd name="T3" fmla="*/ 2147483647 h 21"/>
              <a:gd name="T4" fmla="*/ 2147483647 w 118"/>
              <a:gd name="T5" fmla="*/ 2147483647 h 21"/>
              <a:gd name="T6" fmla="*/ 2147483647 w 118"/>
              <a:gd name="T7" fmla="*/ 0 h 21"/>
              <a:gd name="T8" fmla="*/ 2147483647 w 118"/>
              <a:gd name="T9" fmla="*/ 2147483647 h 21"/>
              <a:gd name="T10" fmla="*/ 2147483647 w 11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"/>
              <a:gd name="T19" fmla="*/ 0 h 21"/>
              <a:gd name="T20" fmla="*/ 118 w 11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" h="21">
                <a:moveTo>
                  <a:pt x="118" y="2"/>
                </a:moveTo>
                <a:lnTo>
                  <a:pt x="0" y="21"/>
                </a:lnTo>
                <a:lnTo>
                  <a:pt x="2" y="19"/>
                </a:lnTo>
                <a:lnTo>
                  <a:pt x="116" y="0"/>
                </a:lnTo>
                <a:lnTo>
                  <a:pt x="117" y="2"/>
                </a:lnTo>
                <a:lnTo>
                  <a:pt x="118" y="2"/>
                </a:lnTo>
                <a:close/>
              </a:path>
            </a:pathLst>
          </a:custGeom>
          <a:solidFill>
            <a:srgbClr val="AFAE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0" name="Freeform 1708"/>
          <p:cNvSpPr>
            <a:spLocks/>
          </p:cNvSpPr>
          <p:nvPr/>
        </p:nvSpPr>
        <p:spPr bwMode="auto">
          <a:xfrm>
            <a:off x="1626809" y="4075453"/>
            <a:ext cx="367034" cy="61716"/>
          </a:xfrm>
          <a:custGeom>
            <a:avLst/>
            <a:gdLst>
              <a:gd name="T0" fmla="*/ 2147483647 w 117"/>
              <a:gd name="T1" fmla="*/ 2147483647 h 21"/>
              <a:gd name="T2" fmla="*/ 0 w 117"/>
              <a:gd name="T3" fmla="*/ 2147483647 h 21"/>
              <a:gd name="T4" fmla="*/ 2147483647 w 117"/>
              <a:gd name="T5" fmla="*/ 2147483647 h 21"/>
              <a:gd name="T6" fmla="*/ 2147483647 w 117"/>
              <a:gd name="T7" fmla="*/ 0 h 21"/>
              <a:gd name="T8" fmla="*/ 2147483647 w 117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21"/>
              <a:gd name="T17" fmla="*/ 117 w 117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21">
                <a:moveTo>
                  <a:pt x="117" y="1"/>
                </a:moveTo>
                <a:lnTo>
                  <a:pt x="0" y="21"/>
                </a:lnTo>
                <a:lnTo>
                  <a:pt x="2" y="19"/>
                </a:lnTo>
                <a:lnTo>
                  <a:pt x="115" y="0"/>
                </a:lnTo>
                <a:lnTo>
                  <a:pt x="117" y="1"/>
                </a:lnTo>
                <a:close/>
              </a:path>
            </a:pathLst>
          </a:custGeom>
          <a:solidFill>
            <a:srgbClr val="AFAEA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1" name="Freeform 1709"/>
          <p:cNvSpPr>
            <a:spLocks/>
          </p:cNvSpPr>
          <p:nvPr/>
        </p:nvSpPr>
        <p:spPr bwMode="auto">
          <a:xfrm>
            <a:off x="1633083" y="4072515"/>
            <a:ext cx="357622" cy="61714"/>
          </a:xfrm>
          <a:custGeom>
            <a:avLst/>
            <a:gdLst>
              <a:gd name="T0" fmla="*/ 2147483647 w 114"/>
              <a:gd name="T1" fmla="*/ 2147483647 h 21"/>
              <a:gd name="T2" fmla="*/ 0 w 114"/>
              <a:gd name="T3" fmla="*/ 2147483647 h 21"/>
              <a:gd name="T4" fmla="*/ 0 w 114"/>
              <a:gd name="T5" fmla="*/ 2147483647 h 21"/>
              <a:gd name="T6" fmla="*/ 0 w 114"/>
              <a:gd name="T7" fmla="*/ 2147483647 h 21"/>
              <a:gd name="T8" fmla="*/ 2147483647 w 114"/>
              <a:gd name="T9" fmla="*/ 0 h 21"/>
              <a:gd name="T10" fmla="*/ 2147483647 w 114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21"/>
              <a:gd name="T20" fmla="*/ 114 w 114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21">
                <a:moveTo>
                  <a:pt x="114" y="2"/>
                </a:moveTo>
                <a:lnTo>
                  <a:pt x="0" y="21"/>
                </a:lnTo>
                <a:lnTo>
                  <a:pt x="0" y="20"/>
                </a:lnTo>
                <a:lnTo>
                  <a:pt x="0" y="18"/>
                </a:lnTo>
                <a:lnTo>
                  <a:pt x="113" y="0"/>
                </a:lnTo>
                <a:lnTo>
                  <a:pt x="114" y="2"/>
                </a:lnTo>
                <a:close/>
              </a:path>
            </a:pathLst>
          </a:custGeom>
          <a:solidFill>
            <a:srgbClr val="B0A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2" name="Freeform 1710"/>
          <p:cNvSpPr>
            <a:spLocks/>
          </p:cNvSpPr>
          <p:nvPr/>
        </p:nvSpPr>
        <p:spPr bwMode="auto">
          <a:xfrm>
            <a:off x="1633083" y="4069575"/>
            <a:ext cx="354486" cy="61716"/>
          </a:xfrm>
          <a:custGeom>
            <a:avLst/>
            <a:gdLst>
              <a:gd name="T0" fmla="*/ 2147483647 w 113"/>
              <a:gd name="T1" fmla="*/ 2147483647 h 21"/>
              <a:gd name="T2" fmla="*/ 0 w 113"/>
              <a:gd name="T3" fmla="*/ 2147483647 h 21"/>
              <a:gd name="T4" fmla="*/ 0 w 113"/>
              <a:gd name="T5" fmla="*/ 2147483647 h 21"/>
              <a:gd name="T6" fmla="*/ 0 w 113"/>
              <a:gd name="T7" fmla="*/ 2147483647 h 21"/>
              <a:gd name="T8" fmla="*/ 2147483647 w 113"/>
              <a:gd name="T9" fmla="*/ 0 h 21"/>
              <a:gd name="T10" fmla="*/ 2147483647 w 113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21"/>
              <a:gd name="T20" fmla="*/ 113 w 1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21">
                <a:moveTo>
                  <a:pt x="113" y="2"/>
                </a:moveTo>
                <a:lnTo>
                  <a:pt x="0" y="21"/>
                </a:lnTo>
                <a:lnTo>
                  <a:pt x="0" y="18"/>
                </a:lnTo>
                <a:lnTo>
                  <a:pt x="111" y="0"/>
                </a:lnTo>
                <a:lnTo>
                  <a:pt x="113" y="2"/>
                </a:lnTo>
                <a:close/>
              </a:path>
            </a:pathLst>
          </a:custGeom>
          <a:solidFill>
            <a:srgbClr val="B1B0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3" name="Freeform 1711"/>
          <p:cNvSpPr>
            <a:spLocks/>
          </p:cNvSpPr>
          <p:nvPr/>
        </p:nvSpPr>
        <p:spPr bwMode="auto">
          <a:xfrm>
            <a:off x="1633083" y="4066637"/>
            <a:ext cx="354486" cy="58776"/>
          </a:xfrm>
          <a:custGeom>
            <a:avLst/>
            <a:gdLst>
              <a:gd name="T0" fmla="*/ 2147483647 w 113"/>
              <a:gd name="T1" fmla="*/ 2147483647 h 20"/>
              <a:gd name="T2" fmla="*/ 0 w 113"/>
              <a:gd name="T3" fmla="*/ 2147483647 h 20"/>
              <a:gd name="T4" fmla="*/ 2147483647 w 113"/>
              <a:gd name="T5" fmla="*/ 2147483647 h 20"/>
              <a:gd name="T6" fmla="*/ 2147483647 w 113"/>
              <a:gd name="T7" fmla="*/ 0 h 20"/>
              <a:gd name="T8" fmla="*/ 2147483647 w 113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20"/>
              <a:gd name="T17" fmla="*/ 113 w 11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20">
                <a:moveTo>
                  <a:pt x="113" y="2"/>
                </a:moveTo>
                <a:lnTo>
                  <a:pt x="0" y="20"/>
                </a:lnTo>
                <a:lnTo>
                  <a:pt x="1" y="18"/>
                </a:lnTo>
                <a:lnTo>
                  <a:pt x="110" y="0"/>
                </a:lnTo>
                <a:lnTo>
                  <a:pt x="113" y="2"/>
                </a:lnTo>
                <a:close/>
              </a:path>
            </a:pathLst>
          </a:custGeom>
          <a:solidFill>
            <a:srgbClr val="B1B1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4" name="Freeform 1712"/>
          <p:cNvSpPr>
            <a:spLocks/>
          </p:cNvSpPr>
          <p:nvPr/>
        </p:nvSpPr>
        <p:spPr bwMode="auto">
          <a:xfrm>
            <a:off x="1633083" y="4063697"/>
            <a:ext cx="348212" cy="58776"/>
          </a:xfrm>
          <a:custGeom>
            <a:avLst/>
            <a:gdLst>
              <a:gd name="T0" fmla="*/ 2147483647 w 111"/>
              <a:gd name="T1" fmla="*/ 2147483647 h 20"/>
              <a:gd name="T2" fmla="*/ 0 w 111"/>
              <a:gd name="T3" fmla="*/ 2147483647 h 20"/>
              <a:gd name="T4" fmla="*/ 2147483647 w 111"/>
              <a:gd name="T5" fmla="*/ 2147483647 h 20"/>
              <a:gd name="T6" fmla="*/ 2147483647 w 111"/>
              <a:gd name="T7" fmla="*/ 0 h 20"/>
              <a:gd name="T8" fmla="*/ 2147483647 w 111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0"/>
              <a:gd name="T17" fmla="*/ 111 w 111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0">
                <a:moveTo>
                  <a:pt x="111" y="2"/>
                </a:moveTo>
                <a:lnTo>
                  <a:pt x="0" y="20"/>
                </a:lnTo>
                <a:lnTo>
                  <a:pt x="1" y="18"/>
                </a:lnTo>
                <a:lnTo>
                  <a:pt x="109" y="0"/>
                </a:lnTo>
                <a:lnTo>
                  <a:pt x="111" y="2"/>
                </a:lnTo>
                <a:close/>
              </a:path>
            </a:pathLst>
          </a:custGeom>
          <a:solidFill>
            <a:srgbClr val="B3B2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5" name="Freeform 1713"/>
          <p:cNvSpPr>
            <a:spLocks/>
          </p:cNvSpPr>
          <p:nvPr/>
        </p:nvSpPr>
        <p:spPr bwMode="auto">
          <a:xfrm>
            <a:off x="1636221" y="4060759"/>
            <a:ext cx="341936" cy="58776"/>
          </a:xfrm>
          <a:custGeom>
            <a:avLst/>
            <a:gdLst>
              <a:gd name="T0" fmla="*/ 2147483647 w 109"/>
              <a:gd name="T1" fmla="*/ 2147483647 h 20"/>
              <a:gd name="T2" fmla="*/ 0 w 109"/>
              <a:gd name="T3" fmla="*/ 2147483647 h 20"/>
              <a:gd name="T4" fmla="*/ 0 w 109"/>
              <a:gd name="T5" fmla="*/ 2147483647 h 20"/>
              <a:gd name="T6" fmla="*/ 2147483647 w 109"/>
              <a:gd name="T7" fmla="*/ 0 h 20"/>
              <a:gd name="T8" fmla="*/ 2147483647 w 109"/>
              <a:gd name="T9" fmla="*/ 2147483647 h 20"/>
              <a:gd name="T10" fmla="*/ 2147483647 w 109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"/>
              <a:gd name="T19" fmla="*/ 0 h 20"/>
              <a:gd name="T20" fmla="*/ 109 w 109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" h="20">
                <a:moveTo>
                  <a:pt x="109" y="2"/>
                </a:moveTo>
                <a:lnTo>
                  <a:pt x="0" y="20"/>
                </a:lnTo>
                <a:lnTo>
                  <a:pt x="0" y="18"/>
                </a:lnTo>
                <a:lnTo>
                  <a:pt x="108" y="0"/>
                </a:lnTo>
                <a:lnTo>
                  <a:pt x="108" y="1"/>
                </a:lnTo>
                <a:lnTo>
                  <a:pt x="109" y="2"/>
                </a:lnTo>
                <a:close/>
              </a:path>
            </a:pathLst>
          </a:custGeom>
          <a:solidFill>
            <a:srgbClr val="B4B3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6" name="Freeform 1714"/>
          <p:cNvSpPr>
            <a:spLocks/>
          </p:cNvSpPr>
          <p:nvPr/>
        </p:nvSpPr>
        <p:spPr bwMode="auto">
          <a:xfrm>
            <a:off x="1636221" y="4054882"/>
            <a:ext cx="338800" cy="61714"/>
          </a:xfrm>
          <a:custGeom>
            <a:avLst/>
            <a:gdLst>
              <a:gd name="T0" fmla="*/ 2147483647 w 108"/>
              <a:gd name="T1" fmla="*/ 2147483647 h 21"/>
              <a:gd name="T2" fmla="*/ 0 w 108"/>
              <a:gd name="T3" fmla="*/ 2147483647 h 21"/>
              <a:gd name="T4" fmla="*/ 0 w 108"/>
              <a:gd name="T5" fmla="*/ 2147483647 h 21"/>
              <a:gd name="T6" fmla="*/ 2147483647 w 108"/>
              <a:gd name="T7" fmla="*/ 0 h 21"/>
              <a:gd name="T8" fmla="*/ 2147483647 w 108"/>
              <a:gd name="T9" fmla="*/ 2147483647 h 21"/>
              <a:gd name="T10" fmla="*/ 2147483647 w 10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21"/>
              <a:gd name="T20" fmla="*/ 108 w 10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21">
                <a:moveTo>
                  <a:pt x="108" y="3"/>
                </a:moveTo>
                <a:lnTo>
                  <a:pt x="0" y="21"/>
                </a:lnTo>
                <a:lnTo>
                  <a:pt x="0" y="19"/>
                </a:lnTo>
                <a:lnTo>
                  <a:pt x="107" y="0"/>
                </a:lnTo>
                <a:lnTo>
                  <a:pt x="108" y="3"/>
                </a:lnTo>
                <a:close/>
              </a:path>
            </a:pathLst>
          </a:custGeom>
          <a:solidFill>
            <a:srgbClr val="B5B4B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7" name="Freeform 1715"/>
          <p:cNvSpPr>
            <a:spLocks/>
          </p:cNvSpPr>
          <p:nvPr/>
        </p:nvSpPr>
        <p:spPr bwMode="auto">
          <a:xfrm>
            <a:off x="1636221" y="4051942"/>
            <a:ext cx="338800" cy="61716"/>
          </a:xfrm>
          <a:custGeom>
            <a:avLst/>
            <a:gdLst>
              <a:gd name="T0" fmla="*/ 2147483647 w 108"/>
              <a:gd name="T1" fmla="*/ 2147483647 h 21"/>
              <a:gd name="T2" fmla="*/ 0 w 108"/>
              <a:gd name="T3" fmla="*/ 2147483647 h 21"/>
              <a:gd name="T4" fmla="*/ 2147483647 w 108"/>
              <a:gd name="T5" fmla="*/ 2147483647 h 21"/>
              <a:gd name="T6" fmla="*/ 2147483647 w 108"/>
              <a:gd name="T7" fmla="*/ 2147483647 h 21"/>
              <a:gd name="T8" fmla="*/ 2147483647 w 108"/>
              <a:gd name="T9" fmla="*/ 0 h 21"/>
              <a:gd name="T10" fmla="*/ 2147483647 w 10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21"/>
              <a:gd name="T20" fmla="*/ 108 w 10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21">
                <a:moveTo>
                  <a:pt x="108" y="3"/>
                </a:moveTo>
                <a:lnTo>
                  <a:pt x="0" y="21"/>
                </a:lnTo>
                <a:lnTo>
                  <a:pt x="1" y="19"/>
                </a:lnTo>
                <a:lnTo>
                  <a:pt x="106" y="0"/>
                </a:lnTo>
                <a:lnTo>
                  <a:pt x="108" y="3"/>
                </a:lnTo>
                <a:close/>
              </a:path>
            </a:pathLst>
          </a:custGeom>
          <a:solidFill>
            <a:srgbClr val="B6B5B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8" name="Freeform 1716"/>
          <p:cNvSpPr>
            <a:spLocks/>
          </p:cNvSpPr>
          <p:nvPr/>
        </p:nvSpPr>
        <p:spPr bwMode="auto">
          <a:xfrm>
            <a:off x="1636221" y="4051942"/>
            <a:ext cx="335662" cy="58776"/>
          </a:xfrm>
          <a:custGeom>
            <a:avLst/>
            <a:gdLst>
              <a:gd name="T0" fmla="*/ 2147483647 w 107"/>
              <a:gd name="T1" fmla="*/ 2147483647 h 20"/>
              <a:gd name="T2" fmla="*/ 0 w 107"/>
              <a:gd name="T3" fmla="*/ 2147483647 h 20"/>
              <a:gd name="T4" fmla="*/ 2147483647 w 107"/>
              <a:gd name="T5" fmla="*/ 2147483647 h 20"/>
              <a:gd name="T6" fmla="*/ 2147483647 w 107"/>
              <a:gd name="T7" fmla="*/ 2147483647 h 20"/>
              <a:gd name="T8" fmla="*/ 2147483647 w 107"/>
              <a:gd name="T9" fmla="*/ 0 h 20"/>
              <a:gd name="T10" fmla="*/ 2147483647 w 107"/>
              <a:gd name="T11" fmla="*/ 2147483647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20"/>
              <a:gd name="T20" fmla="*/ 107 w 107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20">
                <a:moveTo>
                  <a:pt x="107" y="1"/>
                </a:moveTo>
                <a:lnTo>
                  <a:pt x="0" y="20"/>
                </a:lnTo>
                <a:lnTo>
                  <a:pt x="1" y="19"/>
                </a:lnTo>
                <a:lnTo>
                  <a:pt x="1" y="17"/>
                </a:lnTo>
                <a:lnTo>
                  <a:pt x="105" y="0"/>
                </a:lnTo>
                <a:lnTo>
                  <a:pt x="107" y="1"/>
                </a:lnTo>
                <a:close/>
              </a:path>
            </a:pathLst>
          </a:custGeom>
          <a:solidFill>
            <a:srgbClr val="B7B6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29" name="Freeform 1717"/>
          <p:cNvSpPr>
            <a:spLocks/>
          </p:cNvSpPr>
          <p:nvPr/>
        </p:nvSpPr>
        <p:spPr bwMode="auto">
          <a:xfrm>
            <a:off x="1639357" y="4049004"/>
            <a:ext cx="329390" cy="58776"/>
          </a:xfrm>
          <a:custGeom>
            <a:avLst/>
            <a:gdLst>
              <a:gd name="T0" fmla="*/ 2147483647 w 105"/>
              <a:gd name="T1" fmla="*/ 2147483647 h 20"/>
              <a:gd name="T2" fmla="*/ 0 w 105"/>
              <a:gd name="T3" fmla="*/ 2147483647 h 20"/>
              <a:gd name="T4" fmla="*/ 2147483647 w 105"/>
              <a:gd name="T5" fmla="*/ 2147483647 h 20"/>
              <a:gd name="T6" fmla="*/ 2147483647 w 105"/>
              <a:gd name="T7" fmla="*/ 0 h 20"/>
              <a:gd name="T8" fmla="*/ 2147483647 w 105"/>
              <a:gd name="T9" fmla="*/ 2147483647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20"/>
              <a:gd name="T17" fmla="*/ 105 w 105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20">
                <a:moveTo>
                  <a:pt x="105" y="1"/>
                </a:moveTo>
                <a:lnTo>
                  <a:pt x="0" y="20"/>
                </a:lnTo>
                <a:lnTo>
                  <a:pt x="1" y="17"/>
                </a:lnTo>
                <a:lnTo>
                  <a:pt x="103" y="0"/>
                </a:lnTo>
                <a:lnTo>
                  <a:pt x="105" y="1"/>
                </a:lnTo>
                <a:close/>
              </a:path>
            </a:pathLst>
          </a:custGeom>
          <a:solidFill>
            <a:srgbClr val="B8B7B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0" name="Freeform 1718"/>
          <p:cNvSpPr>
            <a:spLocks/>
          </p:cNvSpPr>
          <p:nvPr/>
        </p:nvSpPr>
        <p:spPr bwMode="auto">
          <a:xfrm>
            <a:off x="1639357" y="4046065"/>
            <a:ext cx="326252" cy="55838"/>
          </a:xfrm>
          <a:custGeom>
            <a:avLst/>
            <a:gdLst>
              <a:gd name="T0" fmla="*/ 2147483647 w 104"/>
              <a:gd name="T1" fmla="*/ 2147483647 h 19"/>
              <a:gd name="T2" fmla="*/ 0 w 104"/>
              <a:gd name="T3" fmla="*/ 2147483647 h 19"/>
              <a:gd name="T4" fmla="*/ 2147483647 w 104"/>
              <a:gd name="T5" fmla="*/ 2147483647 h 19"/>
              <a:gd name="T6" fmla="*/ 2147483647 w 104"/>
              <a:gd name="T7" fmla="*/ 0 h 19"/>
              <a:gd name="T8" fmla="*/ 2147483647 w 104"/>
              <a:gd name="T9" fmla="*/ 2147483647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19"/>
              <a:gd name="T17" fmla="*/ 104 w 104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19">
                <a:moveTo>
                  <a:pt x="104" y="2"/>
                </a:moveTo>
                <a:lnTo>
                  <a:pt x="0" y="19"/>
                </a:lnTo>
                <a:lnTo>
                  <a:pt x="1" y="17"/>
                </a:lnTo>
                <a:lnTo>
                  <a:pt x="101" y="0"/>
                </a:lnTo>
                <a:lnTo>
                  <a:pt x="104" y="2"/>
                </a:lnTo>
                <a:close/>
              </a:path>
            </a:pathLst>
          </a:custGeom>
          <a:solidFill>
            <a:srgbClr val="B9B8B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1" name="Freeform 1719"/>
          <p:cNvSpPr>
            <a:spLocks/>
          </p:cNvSpPr>
          <p:nvPr/>
        </p:nvSpPr>
        <p:spPr bwMode="auto">
          <a:xfrm>
            <a:off x="1642495" y="4043127"/>
            <a:ext cx="319978" cy="55836"/>
          </a:xfrm>
          <a:custGeom>
            <a:avLst/>
            <a:gdLst>
              <a:gd name="T0" fmla="*/ 2147483647 w 102"/>
              <a:gd name="T1" fmla="*/ 2147483647 h 19"/>
              <a:gd name="T2" fmla="*/ 0 w 102"/>
              <a:gd name="T3" fmla="*/ 2147483647 h 19"/>
              <a:gd name="T4" fmla="*/ 0 w 102"/>
              <a:gd name="T5" fmla="*/ 2147483647 h 19"/>
              <a:gd name="T6" fmla="*/ 2147483647 w 102"/>
              <a:gd name="T7" fmla="*/ 0 h 19"/>
              <a:gd name="T8" fmla="*/ 2147483647 w 102"/>
              <a:gd name="T9" fmla="*/ 0 h 19"/>
              <a:gd name="T10" fmla="*/ 2147483647 w 102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"/>
              <a:gd name="T19" fmla="*/ 0 h 19"/>
              <a:gd name="T20" fmla="*/ 102 w 102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" h="19">
                <a:moveTo>
                  <a:pt x="102" y="2"/>
                </a:moveTo>
                <a:lnTo>
                  <a:pt x="0" y="19"/>
                </a:lnTo>
                <a:lnTo>
                  <a:pt x="0" y="16"/>
                </a:lnTo>
                <a:lnTo>
                  <a:pt x="99" y="0"/>
                </a:lnTo>
                <a:lnTo>
                  <a:pt x="100" y="0"/>
                </a:lnTo>
                <a:lnTo>
                  <a:pt x="102" y="2"/>
                </a:lnTo>
                <a:close/>
              </a:path>
            </a:pathLst>
          </a:custGeom>
          <a:solidFill>
            <a:srgbClr val="B9B9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2" name="Freeform 1720"/>
          <p:cNvSpPr>
            <a:spLocks/>
          </p:cNvSpPr>
          <p:nvPr/>
        </p:nvSpPr>
        <p:spPr bwMode="auto">
          <a:xfrm>
            <a:off x="1642495" y="4040187"/>
            <a:ext cx="313704" cy="55838"/>
          </a:xfrm>
          <a:custGeom>
            <a:avLst/>
            <a:gdLst>
              <a:gd name="T0" fmla="*/ 2147483647 w 100"/>
              <a:gd name="T1" fmla="*/ 2147483647 h 19"/>
              <a:gd name="T2" fmla="*/ 0 w 100"/>
              <a:gd name="T3" fmla="*/ 2147483647 h 19"/>
              <a:gd name="T4" fmla="*/ 2147483647 w 100"/>
              <a:gd name="T5" fmla="*/ 2147483647 h 19"/>
              <a:gd name="T6" fmla="*/ 2147483647 w 100"/>
              <a:gd name="T7" fmla="*/ 0 h 19"/>
              <a:gd name="T8" fmla="*/ 2147483647 w 100"/>
              <a:gd name="T9" fmla="*/ 2147483647 h 19"/>
              <a:gd name="T10" fmla="*/ 2147483647 w 100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9"/>
              <a:gd name="T20" fmla="*/ 100 w 100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9">
                <a:moveTo>
                  <a:pt x="100" y="2"/>
                </a:moveTo>
                <a:lnTo>
                  <a:pt x="0" y="19"/>
                </a:lnTo>
                <a:lnTo>
                  <a:pt x="1" y="16"/>
                </a:lnTo>
                <a:lnTo>
                  <a:pt x="98" y="0"/>
                </a:lnTo>
                <a:lnTo>
                  <a:pt x="100" y="1"/>
                </a:lnTo>
                <a:lnTo>
                  <a:pt x="100" y="2"/>
                </a:lnTo>
                <a:close/>
              </a:path>
            </a:pathLst>
          </a:custGeom>
          <a:solidFill>
            <a:srgbClr val="B9B9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3" name="Freeform 1721"/>
          <p:cNvSpPr>
            <a:spLocks/>
          </p:cNvSpPr>
          <p:nvPr/>
        </p:nvSpPr>
        <p:spPr bwMode="auto">
          <a:xfrm>
            <a:off x="1642495" y="4037249"/>
            <a:ext cx="310566" cy="52899"/>
          </a:xfrm>
          <a:custGeom>
            <a:avLst/>
            <a:gdLst>
              <a:gd name="T0" fmla="*/ 2147483647 w 99"/>
              <a:gd name="T1" fmla="*/ 2147483647 h 18"/>
              <a:gd name="T2" fmla="*/ 0 w 99"/>
              <a:gd name="T3" fmla="*/ 2147483647 h 18"/>
              <a:gd name="T4" fmla="*/ 2147483647 w 99"/>
              <a:gd name="T5" fmla="*/ 2147483647 h 18"/>
              <a:gd name="T6" fmla="*/ 2147483647 w 99"/>
              <a:gd name="T7" fmla="*/ 2147483647 h 18"/>
              <a:gd name="T8" fmla="*/ 2147483647 w 99"/>
              <a:gd name="T9" fmla="*/ 0 h 18"/>
              <a:gd name="T10" fmla="*/ 2147483647 w 99"/>
              <a:gd name="T11" fmla="*/ 2147483647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"/>
              <a:gd name="T19" fmla="*/ 0 h 18"/>
              <a:gd name="T20" fmla="*/ 99 w 99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" h="18">
                <a:moveTo>
                  <a:pt x="99" y="2"/>
                </a:moveTo>
                <a:lnTo>
                  <a:pt x="0" y="18"/>
                </a:lnTo>
                <a:lnTo>
                  <a:pt x="1" y="16"/>
                </a:lnTo>
                <a:lnTo>
                  <a:pt x="97" y="0"/>
                </a:lnTo>
                <a:lnTo>
                  <a:pt x="99" y="2"/>
                </a:lnTo>
                <a:close/>
              </a:path>
            </a:pathLst>
          </a:custGeom>
          <a:solidFill>
            <a:srgbClr val="BABA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4" name="Freeform 1722"/>
          <p:cNvSpPr>
            <a:spLocks/>
          </p:cNvSpPr>
          <p:nvPr/>
        </p:nvSpPr>
        <p:spPr bwMode="auto">
          <a:xfrm>
            <a:off x="1645631" y="4031371"/>
            <a:ext cx="304294" cy="55836"/>
          </a:xfrm>
          <a:custGeom>
            <a:avLst/>
            <a:gdLst>
              <a:gd name="T0" fmla="*/ 2147483647 w 97"/>
              <a:gd name="T1" fmla="*/ 2147483647 h 19"/>
              <a:gd name="T2" fmla="*/ 0 w 97"/>
              <a:gd name="T3" fmla="*/ 2147483647 h 19"/>
              <a:gd name="T4" fmla="*/ 0 w 97"/>
              <a:gd name="T5" fmla="*/ 2147483647 h 19"/>
              <a:gd name="T6" fmla="*/ 2147483647 w 97"/>
              <a:gd name="T7" fmla="*/ 2147483647 h 19"/>
              <a:gd name="T8" fmla="*/ 2147483647 w 97"/>
              <a:gd name="T9" fmla="*/ 0 h 19"/>
              <a:gd name="T10" fmla="*/ 2147483647 w 97"/>
              <a:gd name="T11" fmla="*/ 2147483647 h 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19"/>
              <a:gd name="T20" fmla="*/ 97 w 97"/>
              <a:gd name="T21" fmla="*/ 19 h 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19">
                <a:moveTo>
                  <a:pt x="97" y="3"/>
                </a:moveTo>
                <a:lnTo>
                  <a:pt x="0" y="19"/>
                </a:lnTo>
                <a:lnTo>
                  <a:pt x="0" y="18"/>
                </a:lnTo>
                <a:lnTo>
                  <a:pt x="1" y="16"/>
                </a:lnTo>
                <a:lnTo>
                  <a:pt x="95" y="0"/>
                </a:lnTo>
                <a:lnTo>
                  <a:pt x="97" y="3"/>
                </a:lnTo>
                <a:close/>
              </a:path>
            </a:pathLst>
          </a:custGeom>
          <a:solidFill>
            <a:srgbClr val="BBBBB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5" name="Freeform 1723"/>
          <p:cNvSpPr>
            <a:spLocks/>
          </p:cNvSpPr>
          <p:nvPr/>
        </p:nvSpPr>
        <p:spPr bwMode="auto">
          <a:xfrm>
            <a:off x="1645631" y="4031371"/>
            <a:ext cx="301156" cy="52899"/>
          </a:xfrm>
          <a:custGeom>
            <a:avLst/>
            <a:gdLst>
              <a:gd name="T0" fmla="*/ 2147483647 w 96"/>
              <a:gd name="T1" fmla="*/ 2147483647 h 18"/>
              <a:gd name="T2" fmla="*/ 0 w 96"/>
              <a:gd name="T3" fmla="*/ 2147483647 h 18"/>
              <a:gd name="T4" fmla="*/ 2147483647 w 96"/>
              <a:gd name="T5" fmla="*/ 2147483647 h 18"/>
              <a:gd name="T6" fmla="*/ 2147483647 w 96"/>
              <a:gd name="T7" fmla="*/ 0 h 18"/>
              <a:gd name="T8" fmla="*/ 2147483647 w 96"/>
              <a:gd name="T9" fmla="*/ 214748364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"/>
              <a:gd name="T17" fmla="*/ 96 w 96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">
                <a:moveTo>
                  <a:pt x="96" y="2"/>
                </a:moveTo>
                <a:lnTo>
                  <a:pt x="0" y="18"/>
                </a:lnTo>
                <a:lnTo>
                  <a:pt x="1" y="15"/>
                </a:lnTo>
                <a:lnTo>
                  <a:pt x="94" y="0"/>
                </a:lnTo>
                <a:lnTo>
                  <a:pt x="96" y="2"/>
                </a:lnTo>
                <a:close/>
              </a:path>
            </a:pathLst>
          </a:custGeom>
          <a:solidFill>
            <a:srgbClr val="BCBCB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6" name="Freeform 1724"/>
          <p:cNvSpPr>
            <a:spLocks/>
          </p:cNvSpPr>
          <p:nvPr/>
        </p:nvSpPr>
        <p:spPr bwMode="auto">
          <a:xfrm>
            <a:off x="1648769" y="4028432"/>
            <a:ext cx="294881" cy="49961"/>
          </a:xfrm>
          <a:custGeom>
            <a:avLst/>
            <a:gdLst>
              <a:gd name="T0" fmla="*/ 2147483647 w 94"/>
              <a:gd name="T1" fmla="*/ 2147483647 h 17"/>
              <a:gd name="T2" fmla="*/ 0 w 94"/>
              <a:gd name="T3" fmla="*/ 2147483647 h 17"/>
              <a:gd name="T4" fmla="*/ 2147483647 w 94"/>
              <a:gd name="T5" fmla="*/ 2147483647 h 17"/>
              <a:gd name="T6" fmla="*/ 2147483647 w 94"/>
              <a:gd name="T7" fmla="*/ 0 h 17"/>
              <a:gd name="T8" fmla="*/ 2147483647 w 94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17"/>
              <a:gd name="T17" fmla="*/ 94 w 9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17">
                <a:moveTo>
                  <a:pt x="94" y="1"/>
                </a:moveTo>
                <a:lnTo>
                  <a:pt x="0" y="17"/>
                </a:lnTo>
                <a:lnTo>
                  <a:pt x="1" y="15"/>
                </a:lnTo>
                <a:lnTo>
                  <a:pt x="92" y="0"/>
                </a:lnTo>
                <a:lnTo>
                  <a:pt x="94" y="1"/>
                </a:lnTo>
                <a:close/>
              </a:path>
            </a:pathLst>
          </a:custGeom>
          <a:solidFill>
            <a:srgbClr val="BDBD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7" name="Freeform 1725"/>
          <p:cNvSpPr>
            <a:spLocks/>
          </p:cNvSpPr>
          <p:nvPr/>
        </p:nvSpPr>
        <p:spPr bwMode="auto">
          <a:xfrm>
            <a:off x="1648769" y="4025494"/>
            <a:ext cx="291743" cy="49959"/>
          </a:xfrm>
          <a:custGeom>
            <a:avLst/>
            <a:gdLst>
              <a:gd name="T0" fmla="*/ 2147483647 w 93"/>
              <a:gd name="T1" fmla="*/ 2147483647 h 17"/>
              <a:gd name="T2" fmla="*/ 0 w 93"/>
              <a:gd name="T3" fmla="*/ 2147483647 h 17"/>
              <a:gd name="T4" fmla="*/ 2147483647 w 93"/>
              <a:gd name="T5" fmla="*/ 2147483647 h 17"/>
              <a:gd name="T6" fmla="*/ 2147483647 w 93"/>
              <a:gd name="T7" fmla="*/ 0 h 17"/>
              <a:gd name="T8" fmla="*/ 2147483647 w 93"/>
              <a:gd name="T9" fmla="*/ 0 h 17"/>
              <a:gd name="T10" fmla="*/ 2147483647 w 93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"/>
              <a:gd name="T20" fmla="*/ 93 w 93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">
                <a:moveTo>
                  <a:pt x="93" y="2"/>
                </a:moveTo>
                <a:lnTo>
                  <a:pt x="0" y="17"/>
                </a:lnTo>
                <a:lnTo>
                  <a:pt x="1" y="15"/>
                </a:lnTo>
                <a:lnTo>
                  <a:pt x="90" y="0"/>
                </a:lnTo>
                <a:lnTo>
                  <a:pt x="92" y="0"/>
                </a:lnTo>
                <a:lnTo>
                  <a:pt x="93" y="2"/>
                </a:lnTo>
                <a:close/>
              </a:path>
            </a:pathLst>
          </a:custGeom>
          <a:solidFill>
            <a:srgbClr val="BEBE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8" name="Freeform 1726"/>
          <p:cNvSpPr>
            <a:spLocks/>
          </p:cNvSpPr>
          <p:nvPr/>
        </p:nvSpPr>
        <p:spPr bwMode="auto">
          <a:xfrm>
            <a:off x="1651905" y="4022554"/>
            <a:ext cx="285471" cy="49961"/>
          </a:xfrm>
          <a:custGeom>
            <a:avLst/>
            <a:gdLst>
              <a:gd name="T0" fmla="*/ 2147483647 w 91"/>
              <a:gd name="T1" fmla="*/ 2147483647 h 17"/>
              <a:gd name="T2" fmla="*/ 0 w 91"/>
              <a:gd name="T3" fmla="*/ 2147483647 h 17"/>
              <a:gd name="T4" fmla="*/ 2147483647 w 91"/>
              <a:gd name="T5" fmla="*/ 2147483647 h 17"/>
              <a:gd name="T6" fmla="*/ 2147483647 w 91"/>
              <a:gd name="T7" fmla="*/ 0 h 17"/>
              <a:gd name="T8" fmla="*/ 2147483647 w 91"/>
              <a:gd name="T9" fmla="*/ 2147483647 h 17"/>
              <a:gd name="T10" fmla="*/ 2147483647 w 91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17"/>
              <a:gd name="T20" fmla="*/ 91 w 91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17">
                <a:moveTo>
                  <a:pt x="91" y="2"/>
                </a:moveTo>
                <a:lnTo>
                  <a:pt x="0" y="17"/>
                </a:lnTo>
                <a:lnTo>
                  <a:pt x="2" y="15"/>
                </a:lnTo>
                <a:lnTo>
                  <a:pt x="88" y="0"/>
                </a:lnTo>
                <a:lnTo>
                  <a:pt x="91" y="1"/>
                </a:lnTo>
                <a:lnTo>
                  <a:pt x="91" y="2"/>
                </a:lnTo>
                <a:close/>
              </a:path>
            </a:pathLst>
          </a:custGeom>
          <a:solidFill>
            <a:srgbClr val="BFBFB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39" name="Freeform 1727"/>
          <p:cNvSpPr>
            <a:spLocks/>
          </p:cNvSpPr>
          <p:nvPr/>
        </p:nvSpPr>
        <p:spPr bwMode="auto">
          <a:xfrm>
            <a:off x="1651905" y="4019616"/>
            <a:ext cx="279197" cy="49959"/>
          </a:xfrm>
          <a:custGeom>
            <a:avLst/>
            <a:gdLst>
              <a:gd name="T0" fmla="*/ 2147483647 w 89"/>
              <a:gd name="T1" fmla="*/ 2147483647 h 17"/>
              <a:gd name="T2" fmla="*/ 0 w 89"/>
              <a:gd name="T3" fmla="*/ 2147483647 h 17"/>
              <a:gd name="T4" fmla="*/ 2147483647 w 89"/>
              <a:gd name="T5" fmla="*/ 2147483647 h 17"/>
              <a:gd name="T6" fmla="*/ 2147483647 w 89"/>
              <a:gd name="T7" fmla="*/ 2147483647 h 17"/>
              <a:gd name="T8" fmla="*/ 2147483647 w 89"/>
              <a:gd name="T9" fmla="*/ 0 h 17"/>
              <a:gd name="T10" fmla="*/ 2147483647 w 89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17"/>
              <a:gd name="T20" fmla="*/ 89 w 89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17">
                <a:moveTo>
                  <a:pt x="89" y="2"/>
                </a:moveTo>
                <a:lnTo>
                  <a:pt x="0" y="17"/>
                </a:lnTo>
                <a:lnTo>
                  <a:pt x="2" y="15"/>
                </a:lnTo>
                <a:lnTo>
                  <a:pt x="87" y="0"/>
                </a:lnTo>
                <a:lnTo>
                  <a:pt x="89" y="2"/>
                </a:lnTo>
                <a:close/>
              </a:path>
            </a:pathLst>
          </a:custGeom>
          <a:solidFill>
            <a:srgbClr val="C0C0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0" name="Freeform 1728"/>
          <p:cNvSpPr>
            <a:spLocks/>
          </p:cNvSpPr>
          <p:nvPr/>
        </p:nvSpPr>
        <p:spPr bwMode="auto">
          <a:xfrm>
            <a:off x="1658179" y="4016676"/>
            <a:ext cx="269785" cy="49961"/>
          </a:xfrm>
          <a:custGeom>
            <a:avLst/>
            <a:gdLst>
              <a:gd name="T0" fmla="*/ 2147483647 w 86"/>
              <a:gd name="T1" fmla="*/ 2147483647 h 17"/>
              <a:gd name="T2" fmla="*/ 0 w 86"/>
              <a:gd name="T3" fmla="*/ 2147483647 h 17"/>
              <a:gd name="T4" fmla="*/ 0 w 86"/>
              <a:gd name="T5" fmla="*/ 2147483647 h 17"/>
              <a:gd name="T6" fmla="*/ 2147483647 w 86"/>
              <a:gd name="T7" fmla="*/ 2147483647 h 17"/>
              <a:gd name="T8" fmla="*/ 2147483647 w 86"/>
              <a:gd name="T9" fmla="*/ 0 h 17"/>
              <a:gd name="T10" fmla="*/ 2147483647 w 86"/>
              <a:gd name="T11" fmla="*/ 2147483647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"/>
              <a:gd name="T19" fmla="*/ 0 h 17"/>
              <a:gd name="T20" fmla="*/ 86 w 86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" h="17">
                <a:moveTo>
                  <a:pt x="86" y="2"/>
                </a:moveTo>
                <a:lnTo>
                  <a:pt x="0" y="17"/>
                </a:lnTo>
                <a:lnTo>
                  <a:pt x="0" y="16"/>
                </a:lnTo>
                <a:lnTo>
                  <a:pt x="1" y="15"/>
                </a:lnTo>
                <a:lnTo>
                  <a:pt x="84" y="0"/>
                </a:lnTo>
                <a:lnTo>
                  <a:pt x="86" y="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1" name="Freeform 1729"/>
          <p:cNvSpPr>
            <a:spLocks/>
          </p:cNvSpPr>
          <p:nvPr/>
        </p:nvSpPr>
        <p:spPr bwMode="auto">
          <a:xfrm>
            <a:off x="1658179" y="4016676"/>
            <a:ext cx="266649" cy="47021"/>
          </a:xfrm>
          <a:custGeom>
            <a:avLst/>
            <a:gdLst>
              <a:gd name="T0" fmla="*/ 2147483647 w 85"/>
              <a:gd name="T1" fmla="*/ 2147483647 h 16"/>
              <a:gd name="T2" fmla="*/ 0 w 85"/>
              <a:gd name="T3" fmla="*/ 2147483647 h 16"/>
              <a:gd name="T4" fmla="*/ 2147483647 w 85"/>
              <a:gd name="T5" fmla="*/ 2147483647 h 16"/>
              <a:gd name="T6" fmla="*/ 2147483647 w 85"/>
              <a:gd name="T7" fmla="*/ 0 h 16"/>
              <a:gd name="T8" fmla="*/ 2147483647 w 8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16"/>
              <a:gd name="T17" fmla="*/ 85 w 8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16">
                <a:moveTo>
                  <a:pt x="85" y="1"/>
                </a:moveTo>
                <a:lnTo>
                  <a:pt x="0" y="16"/>
                </a:lnTo>
                <a:lnTo>
                  <a:pt x="2" y="12"/>
                </a:lnTo>
                <a:lnTo>
                  <a:pt x="83" y="0"/>
                </a:lnTo>
                <a:lnTo>
                  <a:pt x="85" y="1"/>
                </a:lnTo>
                <a:close/>
              </a:path>
            </a:pathLst>
          </a:custGeom>
          <a:solidFill>
            <a:srgbClr val="C2C1C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2" name="Freeform 1730"/>
          <p:cNvSpPr>
            <a:spLocks/>
          </p:cNvSpPr>
          <p:nvPr/>
        </p:nvSpPr>
        <p:spPr bwMode="auto">
          <a:xfrm>
            <a:off x="1661318" y="4013739"/>
            <a:ext cx="260373" cy="47021"/>
          </a:xfrm>
          <a:custGeom>
            <a:avLst/>
            <a:gdLst>
              <a:gd name="T0" fmla="*/ 2147483647 w 83"/>
              <a:gd name="T1" fmla="*/ 2147483647 h 16"/>
              <a:gd name="T2" fmla="*/ 0 w 83"/>
              <a:gd name="T3" fmla="*/ 2147483647 h 16"/>
              <a:gd name="T4" fmla="*/ 2147483647 w 83"/>
              <a:gd name="T5" fmla="*/ 2147483647 h 16"/>
              <a:gd name="T6" fmla="*/ 2147483647 w 83"/>
              <a:gd name="T7" fmla="*/ 0 h 16"/>
              <a:gd name="T8" fmla="*/ 2147483647 w 83"/>
              <a:gd name="T9" fmla="*/ 0 h 16"/>
              <a:gd name="T10" fmla="*/ 2147483647 w 83"/>
              <a:gd name="T11" fmla="*/ 2147483647 h 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16"/>
              <a:gd name="T20" fmla="*/ 83 w 83"/>
              <a:gd name="T21" fmla="*/ 16 h 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16">
                <a:moveTo>
                  <a:pt x="83" y="1"/>
                </a:moveTo>
                <a:lnTo>
                  <a:pt x="0" y="16"/>
                </a:lnTo>
                <a:lnTo>
                  <a:pt x="2" y="12"/>
                </a:lnTo>
                <a:lnTo>
                  <a:pt x="81" y="0"/>
                </a:lnTo>
                <a:lnTo>
                  <a:pt x="83" y="1"/>
                </a:lnTo>
                <a:close/>
              </a:path>
            </a:pathLst>
          </a:custGeom>
          <a:solidFill>
            <a:srgbClr val="C3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3" name="Freeform 1731"/>
          <p:cNvSpPr>
            <a:spLocks/>
          </p:cNvSpPr>
          <p:nvPr/>
        </p:nvSpPr>
        <p:spPr bwMode="auto">
          <a:xfrm>
            <a:off x="1664454" y="4007861"/>
            <a:ext cx="254101" cy="44081"/>
          </a:xfrm>
          <a:custGeom>
            <a:avLst/>
            <a:gdLst>
              <a:gd name="T0" fmla="*/ 2147483647 w 81"/>
              <a:gd name="T1" fmla="*/ 2147483647 h 15"/>
              <a:gd name="T2" fmla="*/ 0 w 81"/>
              <a:gd name="T3" fmla="*/ 2147483647 h 15"/>
              <a:gd name="T4" fmla="*/ 2147483647 w 81"/>
              <a:gd name="T5" fmla="*/ 2147483647 h 15"/>
              <a:gd name="T6" fmla="*/ 2147483647 w 81"/>
              <a:gd name="T7" fmla="*/ 0 h 15"/>
              <a:gd name="T8" fmla="*/ 2147483647 w 81"/>
              <a:gd name="T9" fmla="*/ 2147483647 h 15"/>
              <a:gd name="T10" fmla="*/ 2147483647 w 81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15"/>
              <a:gd name="T20" fmla="*/ 81 w 81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15">
                <a:moveTo>
                  <a:pt x="81" y="3"/>
                </a:moveTo>
                <a:lnTo>
                  <a:pt x="0" y="15"/>
                </a:lnTo>
                <a:lnTo>
                  <a:pt x="1" y="13"/>
                </a:lnTo>
                <a:lnTo>
                  <a:pt x="77" y="0"/>
                </a:lnTo>
                <a:lnTo>
                  <a:pt x="80" y="2"/>
                </a:lnTo>
                <a:lnTo>
                  <a:pt x="81" y="3"/>
                </a:lnTo>
                <a:close/>
              </a:path>
            </a:pathLst>
          </a:custGeom>
          <a:solidFill>
            <a:srgbClr val="C4C4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4" name="Freeform 1732"/>
          <p:cNvSpPr>
            <a:spLocks/>
          </p:cNvSpPr>
          <p:nvPr/>
        </p:nvSpPr>
        <p:spPr bwMode="auto">
          <a:xfrm>
            <a:off x="1667592" y="4004921"/>
            <a:ext cx="247825" cy="44083"/>
          </a:xfrm>
          <a:custGeom>
            <a:avLst/>
            <a:gdLst>
              <a:gd name="T0" fmla="*/ 2147483647 w 79"/>
              <a:gd name="T1" fmla="*/ 2147483647 h 15"/>
              <a:gd name="T2" fmla="*/ 0 w 79"/>
              <a:gd name="T3" fmla="*/ 2147483647 h 15"/>
              <a:gd name="T4" fmla="*/ 2147483647 w 79"/>
              <a:gd name="T5" fmla="*/ 2147483647 h 15"/>
              <a:gd name="T6" fmla="*/ 2147483647 w 79"/>
              <a:gd name="T7" fmla="*/ 2147483647 h 15"/>
              <a:gd name="T8" fmla="*/ 2147483647 w 79"/>
              <a:gd name="T9" fmla="*/ 0 h 15"/>
              <a:gd name="T10" fmla="*/ 2147483647 w 79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"/>
              <a:gd name="T19" fmla="*/ 0 h 15"/>
              <a:gd name="T20" fmla="*/ 79 w 79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" h="15">
                <a:moveTo>
                  <a:pt x="79" y="3"/>
                </a:moveTo>
                <a:lnTo>
                  <a:pt x="0" y="15"/>
                </a:lnTo>
                <a:lnTo>
                  <a:pt x="1" y="13"/>
                </a:lnTo>
                <a:lnTo>
                  <a:pt x="75" y="0"/>
                </a:lnTo>
                <a:lnTo>
                  <a:pt x="79" y="3"/>
                </a:lnTo>
                <a:close/>
              </a:path>
            </a:pathLst>
          </a:custGeom>
          <a:solidFill>
            <a:srgbClr val="C4C4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5" name="Freeform 1733"/>
          <p:cNvSpPr>
            <a:spLocks/>
          </p:cNvSpPr>
          <p:nvPr/>
        </p:nvSpPr>
        <p:spPr bwMode="auto">
          <a:xfrm>
            <a:off x="1667592" y="4001983"/>
            <a:ext cx="238415" cy="44081"/>
          </a:xfrm>
          <a:custGeom>
            <a:avLst/>
            <a:gdLst>
              <a:gd name="T0" fmla="*/ 2147483647 w 76"/>
              <a:gd name="T1" fmla="*/ 2147483647 h 15"/>
              <a:gd name="T2" fmla="*/ 0 w 76"/>
              <a:gd name="T3" fmla="*/ 2147483647 h 15"/>
              <a:gd name="T4" fmla="*/ 2147483647 w 76"/>
              <a:gd name="T5" fmla="*/ 2147483647 h 15"/>
              <a:gd name="T6" fmla="*/ 2147483647 w 76"/>
              <a:gd name="T7" fmla="*/ 2147483647 h 15"/>
              <a:gd name="T8" fmla="*/ 2147483647 w 76"/>
              <a:gd name="T9" fmla="*/ 0 h 15"/>
              <a:gd name="T10" fmla="*/ 2147483647 w 76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"/>
              <a:gd name="T19" fmla="*/ 0 h 15"/>
              <a:gd name="T20" fmla="*/ 76 w 76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" h="15">
                <a:moveTo>
                  <a:pt x="76" y="2"/>
                </a:moveTo>
                <a:lnTo>
                  <a:pt x="0" y="15"/>
                </a:lnTo>
                <a:lnTo>
                  <a:pt x="1" y="14"/>
                </a:lnTo>
                <a:lnTo>
                  <a:pt x="2" y="13"/>
                </a:lnTo>
                <a:lnTo>
                  <a:pt x="74" y="0"/>
                </a:lnTo>
                <a:lnTo>
                  <a:pt x="76" y="2"/>
                </a:lnTo>
                <a:close/>
              </a:path>
            </a:pathLst>
          </a:custGeom>
          <a:solidFill>
            <a:srgbClr val="C5C5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6" name="Freeform 1734"/>
          <p:cNvSpPr>
            <a:spLocks/>
          </p:cNvSpPr>
          <p:nvPr/>
        </p:nvSpPr>
        <p:spPr bwMode="auto">
          <a:xfrm>
            <a:off x="1670728" y="4001983"/>
            <a:ext cx="232141" cy="41143"/>
          </a:xfrm>
          <a:custGeom>
            <a:avLst/>
            <a:gdLst>
              <a:gd name="T0" fmla="*/ 2147483647 w 74"/>
              <a:gd name="T1" fmla="*/ 2147483647 h 14"/>
              <a:gd name="T2" fmla="*/ 0 w 74"/>
              <a:gd name="T3" fmla="*/ 2147483647 h 14"/>
              <a:gd name="T4" fmla="*/ 2147483647 w 74"/>
              <a:gd name="T5" fmla="*/ 2147483647 h 14"/>
              <a:gd name="T6" fmla="*/ 2147483647 w 74"/>
              <a:gd name="T7" fmla="*/ 0 h 14"/>
              <a:gd name="T8" fmla="*/ 2147483647 w 7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14"/>
              <a:gd name="T17" fmla="*/ 74 w 7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14">
                <a:moveTo>
                  <a:pt x="74" y="1"/>
                </a:moveTo>
                <a:lnTo>
                  <a:pt x="0" y="14"/>
                </a:lnTo>
                <a:lnTo>
                  <a:pt x="2" y="12"/>
                </a:lnTo>
                <a:lnTo>
                  <a:pt x="71" y="0"/>
                </a:lnTo>
                <a:lnTo>
                  <a:pt x="74" y="1"/>
                </a:lnTo>
                <a:close/>
              </a:path>
            </a:pathLst>
          </a:custGeom>
          <a:solidFill>
            <a:srgbClr val="C6C6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7" name="Freeform 1735"/>
          <p:cNvSpPr>
            <a:spLocks/>
          </p:cNvSpPr>
          <p:nvPr/>
        </p:nvSpPr>
        <p:spPr bwMode="auto">
          <a:xfrm>
            <a:off x="1673866" y="3999044"/>
            <a:ext cx="225867" cy="41143"/>
          </a:xfrm>
          <a:custGeom>
            <a:avLst/>
            <a:gdLst>
              <a:gd name="T0" fmla="*/ 2147483647 w 72"/>
              <a:gd name="T1" fmla="*/ 2147483647 h 14"/>
              <a:gd name="T2" fmla="*/ 0 w 72"/>
              <a:gd name="T3" fmla="*/ 2147483647 h 14"/>
              <a:gd name="T4" fmla="*/ 2147483647 w 72"/>
              <a:gd name="T5" fmla="*/ 2147483647 h 14"/>
              <a:gd name="T6" fmla="*/ 2147483647 w 72"/>
              <a:gd name="T7" fmla="*/ 0 h 14"/>
              <a:gd name="T8" fmla="*/ 2147483647 w 72"/>
              <a:gd name="T9" fmla="*/ 0 h 14"/>
              <a:gd name="T10" fmla="*/ 2147483647 w 72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14"/>
              <a:gd name="T20" fmla="*/ 72 w 72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14">
                <a:moveTo>
                  <a:pt x="72" y="1"/>
                </a:moveTo>
                <a:lnTo>
                  <a:pt x="0" y="14"/>
                </a:lnTo>
                <a:lnTo>
                  <a:pt x="3" y="10"/>
                </a:lnTo>
                <a:lnTo>
                  <a:pt x="69" y="0"/>
                </a:lnTo>
                <a:lnTo>
                  <a:pt x="70" y="0"/>
                </a:lnTo>
                <a:lnTo>
                  <a:pt x="72" y="1"/>
                </a:lnTo>
                <a:close/>
              </a:path>
            </a:pathLst>
          </a:custGeom>
          <a:solidFill>
            <a:srgbClr val="C7C7C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8" name="Freeform 1736"/>
          <p:cNvSpPr>
            <a:spLocks/>
          </p:cNvSpPr>
          <p:nvPr/>
        </p:nvSpPr>
        <p:spPr bwMode="auto">
          <a:xfrm>
            <a:off x="1677002" y="3996106"/>
            <a:ext cx="216457" cy="41143"/>
          </a:xfrm>
          <a:custGeom>
            <a:avLst/>
            <a:gdLst>
              <a:gd name="T0" fmla="*/ 2147483647 w 69"/>
              <a:gd name="T1" fmla="*/ 2147483647 h 14"/>
              <a:gd name="T2" fmla="*/ 0 w 69"/>
              <a:gd name="T3" fmla="*/ 2147483647 h 14"/>
              <a:gd name="T4" fmla="*/ 2147483647 w 69"/>
              <a:gd name="T5" fmla="*/ 2147483647 h 14"/>
              <a:gd name="T6" fmla="*/ 2147483647 w 69"/>
              <a:gd name="T7" fmla="*/ 2147483647 h 14"/>
              <a:gd name="T8" fmla="*/ 2147483647 w 69"/>
              <a:gd name="T9" fmla="*/ 0 h 14"/>
              <a:gd name="T10" fmla="*/ 2147483647 w 69"/>
              <a:gd name="T11" fmla="*/ 2147483647 h 14"/>
              <a:gd name="T12" fmla="*/ 2147483647 w 69"/>
              <a:gd name="T13" fmla="*/ 2147483647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14"/>
              <a:gd name="T23" fmla="*/ 69 w 69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14">
                <a:moveTo>
                  <a:pt x="69" y="2"/>
                </a:moveTo>
                <a:lnTo>
                  <a:pt x="0" y="14"/>
                </a:lnTo>
                <a:lnTo>
                  <a:pt x="3" y="10"/>
                </a:lnTo>
                <a:lnTo>
                  <a:pt x="65" y="0"/>
                </a:lnTo>
                <a:lnTo>
                  <a:pt x="69" y="1"/>
                </a:lnTo>
                <a:lnTo>
                  <a:pt x="69" y="2"/>
                </a:lnTo>
                <a:close/>
              </a:path>
            </a:pathLst>
          </a:custGeom>
          <a:solidFill>
            <a:srgbClr val="C8C8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49" name="Freeform 1737"/>
          <p:cNvSpPr>
            <a:spLocks/>
          </p:cNvSpPr>
          <p:nvPr/>
        </p:nvSpPr>
        <p:spPr bwMode="auto">
          <a:xfrm>
            <a:off x="1683276" y="3993166"/>
            <a:ext cx="207044" cy="35266"/>
          </a:xfrm>
          <a:custGeom>
            <a:avLst/>
            <a:gdLst>
              <a:gd name="T0" fmla="*/ 2147483647 w 66"/>
              <a:gd name="T1" fmla="*/ 2147483647 h 12"/>
              <a:gd name="T2" fmla="*/ 0 w 66"/>
              <a:gd name="T3" fmla="*/ 2147483647 h 12"/>
              <a:gd name="T4" fmla="*/ 2147483647 w 66"/>
              <a:gd name="T5" fmla="*/ 2147483647 h 12"/>
              <a:gd name="T6" fmla="*/ 2147483647 w 66"/>
              <a:gd name="T7" fmla="*/ 2147483647 h 12"/>
              <a:gd name="T8" fmla="*/ 2147483647 w 66"/>
              <a:gd name="T9" fmla="*/ 0 h 12"/>
              <a:gd name="T10" fmla="*/ 2147483647 w 66"/>
              <a:gd name="T11" fmla="*/ 2147483647 h 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6"/>
              <a:gd name="T19" fmla="*/ 0 h 12"/>
              <a:gd name="T20" fmla="*/ 66 w 66"/>
              <a:gd name="T21" fmla="*/ 12 h 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" h="12">
                <a:moveTo>
                  <a:pt x="66" y="2"/>
                </a:moveTo>
                <a:lnTo>
                  <a:pt x="0" y="12"/>
                </a:lnTo>
                <a:lnTo>
                  <a:pt x="1" y="11"/>
                </a:lnTo>
                <a:lnTo>
                  <a:pt x="2" y="10"/>
                </a:lnTo>
                <a:lnTo>
                  <a:pt x="62" y="0"/>
                </a:lnTo>
                <a:lnTo>
                  <a:pt x="66" y="2"/>
                </a:lnTo>
                <a:close/>
              </a:path>
            </a:pathLst>
          </a:custGeom>
          <a:solidFill>
            <a:srgbClr val="C9C9C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0" name="Freeform 1738"/>
          <p:cNvSpPr>
            <a:spLocks/>
          </p:cNvSpPr>
          <p:nvPr/>
        </p:nvSpPr>
        <p:spPr bwMode="auto">
          <a:xfrm>
            <a:off x="1686414" y="3993166"/>
            <a:ext cx="194496" cy="32328"/>
          </a:xfrm>
          <a:custGeom>
            <a:avLst/>
            <a:gdLst>
              <a:gd name="T0" fmla="*/ 2147483647 w 62"/>
              <a:gd name="T1" fmla="*/ 2147483647 h 11"/>
              <a:gd name="T2" fmla="*/ 0 w 62"/>
              <a:gd name="T3" fmla="*/ 2147483647 h 11"/>
              <a:gd name="T4" fmla="*/ 2147483647 w 62"/>
              <a:gd name="T5" fmla="*/ 2147483647 h 11"/>
              <a:gd name="T6" fmla="*/ 2147483647 w 62"/>
              <a:gd name="T7" fmla="*/ 0 h 11"/>
              <a:gd name="T8" fmla="*/ 2147483647 w 62"/>
              <a:gd name="T9" fmla="*/ 2147483647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11"/>
              <a:gd name="T17" fmla="*/ 62 w 62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11">
                <a:moveTo>
                  <a:pt x="62" y="1"/>
                </a:moveTo>
                <a:lnTo>
                  <a:pt x="0" y="11"/>
                </a:lnTo>
                <a:lnTo>
                  <a:pt x="3" y="9"/>
                </a:lnTo>
                <a:lnTo>
                  <a:pt x="59" y="0"/>
                </a:lnTo>
                <a:lnTo>
                  <a:pt x="62" y="1"/>
                </a:lnTo>
                <a:close/>
              </a:path>
            </a:pathLst>
          </a:custGeom>
          <a:solidFill>
            <a:srgbClr val="CACAC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1" name="Freeform 1739"/>
          <p:cNvSpPr>
            <a:spLocks/>
          </p:cNvSpPr>
          <p:nvPr/>
        </p:nvSpPr>
        <p:spPr bwMode="auto">
          <a:xfrm>
            <a:off x="1689550" y="3990228"/>
            <a:ext cx="188222" cy="32326"/>
          </a:xfrm>
          <a:custGeom>
            <a:avLst/>
            <a:gdLst>
              <a:gd name="T0" fmla="*/ 2147483647 w 60"/>
              <a:gd name="T1" fmla="*/ 2147483647 h 11"/>
              <a:gd name="T2" fmla="*/ 0 w 60"/>
              <a:gd name="T3" fmla="*/ 2147483647 h 11"/>
              <a:gd name="T4" fmla="*/ 2147483647 w 60"/>
              <a:gd name="T5" fmla="*/ 2147483647 h 11"/>
              <a:gd name="T6" fmla="*/ 2147483647 w 60"/>
              <a:gd name="T7" fmla="*/ 0 h 11"/>
              <a:gd name="T8" fmla="*/ 2147483647 w 60"/>
              <a:gd name="T9" fmla="*/ 0 h 11"/>
              <a:gd name="T10" fmla="*/ 2147483647 w 60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11"/>
              <a:gd name="T20" fmla="*/ 60 w 60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11">
                <a:moveTo>
                  <a:pt x="60" y="1"/>
                </a:moveTo>
                <a:lnTo>
                  <a:pt x="0" y="11"/>
                </a:lnTo>
                <a:lnTo>
                  <a:pt x="3" y="9"/>
                </a:lnTo>
                <a:lnTo>
                  <a:pt x="56" y="0"/>
                </a:lnTo>
                <a:lnTo>
                  <a:pt x="58" y="0"/>
                </a:lnTo>
                <a:lnTo>
                  <a:pt x="60" y="1"/>
                </a:lnTo>
                <a:close/>
              </a:path>
            </a:pathLst>
          </a:custGeom>
          <a:solidFill>
            <a:srgbClr val="CCCBC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2" name="Freeform 1740"/>
          <p:cNvSpPr>
            <a:spLocks/>
          </p:cNvSpPr>
          <p:nvPr/>
        </p:nvSpPr>
        <p:spPr bwMode="auto">
          <a:xfrm>
            <a:off x="1695824" y="3984350"/>
            <a:ext cx="175674" cy="35266"/>
          </a:xfrm>
          <a:custGeom>
            <a:avLst/>
            <a:gdLst>
              <a:gd name="T0" fmla="*/ 2147483647 w 56"/>
              <a:gd name="T1" fmla="*/ 2147483647 h 12"/>
              <a:gd name="T2" fmla="*/ 0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2147483647 h 12"/>
              <a:gd name="T12" fmla="*/ 2147483647 w 56"/>
              <a:gd name="T13" fmla="*/ 2147483647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12"/>
              <a:gd name="T23" fmla="*/ 56 w 56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12">
                <a:moveTo>
                  <a:pt x="56" y="3"/>
                </a:moveTo>
                <a:lnTo>
                  <a:pt x="0" y="12"/>
                </a:lnTo>
                <a:lnTo>
                  <a:pt x="1" y="10"/>
                </a:lnTo>
                <a:lnTo>
                  <a:pt x="2" y="8"/>
                </a:lnTo>
                <a:lnTo>
                  <a:pt x="52" y="0"/>
                </a:lnTo>
                <a:lnTo>
                  <a:pt x="56" y="2"/>
                </a:lnTo>
                <a:lnTo>
                  <a:pt x="56" y="3"/>
                </a:lnTo>
                <a:close/>
              </a:path>
            </a:pathLst>
          </a:custGeom>
          <a:solidFill>
            <a:srgbClr val="CD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3" name="Freeform 1741"/>
          <p:cNvSpPr>
            <a:spLocks/>
          </p:cNvSpPr>
          <p:nvPr/>
        </p:nvSpPr>
        <p:spPr bwMode="auto">
          <a:xfrm>
            <a:off x="1698962" y="3984350"/>
            <a:ext cx="166262" cy="32326"/>
          </a:xfrm>
          <a:custGeom>
            <a:avLst/>
            <a:gdLst>
              <a:gd name="T0" fmla="*/ 2147483647 w 53"/>
              <a:gd name="T1" fmla="*/ 2147483647 h 11"/>
              <a:gd name="T2" fmla="*/ 0 w 53"/>
              <a:gd name="T3" fmla="*/ 2147483647 h 11"/>
              <a:gd name="T4" fmla="*/ 0 w 53"/>
              <a:gd name="T5" fmla="*/ 2147483647 h 11"/>
              <a:gd name="T6" fmla="*/ 2147483647 w 53"/>
              <a:gd name="T7" fmla="*/ 2147483647 h 11"/>
              <a:gd name="T8" fmla="*/ 2147483647 w 53"/>
              <a:gd name="T9" fmla="*/ 0 h 11"/>
              <a:gd name="T10" fmla="*/ 2147483647 w 53"/>
              <a:gd name="T11" fmla="*/ 2147483647 h 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"/>
              <a:gd name="T19" fmla="*/ 0 h 11"/>
              <a:gd name="T20" fmla="*/ 53 w 53"/>
              <a:gd name="T21" fmla="*/ 11 h 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" h="11">
                <a:moveTo>
                  <a:pt x="53" y="2"/>
                </a:moveTo>
                <a:lnTo>
                  <a:pt x="0" y="11"/>
                </a:lnTo>
                <a:lnTo>
                  <a:pt x="0" y="10"/>
                </a:lnTo>
                <a:lnTo>
                  <a:pt x="4" y="7"/>
                </a:lnTo>
                <a:lnTo>
                  <a:pt x="48" y="0"/>
                </a:lnTo>
                <a:lnTo>
                  <a:pt x="53" y="2"/>
                </a:lnTo>
                <a:close/>
              </a:path>
            </a:pathLst>
          </a:custGeom>
          <a:solidFill>
            <a:srgbClr val="CECD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4" name="Freeform 1742"/>
          <p:cNvSpPr>
            <a:spLocks/>
          </p:cNvSpPr>
          <p:nvPr/>
        </p:nvSpPr>
        <p:spPr bwMode="auto">
          <a:xfrm>
            <a:off x="1702098" y="3981411"/>
            <a:ext cx="156852" cy="26450"/>
          </a:xfrm>
          <a:custGeom>
            <a:avLst/>
            <a:gdLst>
              <a:gd name="T0" fmla="*/ 2147483647 w 50"/>
              <a:gd name="T1" fmla="*/ 2147483647 h 9"/>
              <a:gd name="T2" fmla="*/ 0 w 50"/>
              <a:gd name="T3" fmla="*/ 2147483647 h 9"/>
              <a:gd name="T4" fmla="*/ 2147483647 w 50"/>
              <a:gd name="T5" fmla="*/ 2147483647 h 9"/>
              <a:gd name="T6" fmla="*/ 2147483647 w 50"/>
              <a:gd name="T7" fmla="*/ 0 h 9"/>
              <a:gd name="T8" fmla="*/ 2147483647 w 50"/>
              <a:gd name="T9" fmla="*/ 2147483647 h 9"/>
              <a:gd name="T10" fmla="*/ 2147483647 w 50"/>
              <a:gd name="T11" fmla="*/ 2147483647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9"/>
              <a:gd name="T20" fmla="*/ 50 w 50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9">
                <a:moveTo>
                  <a:pt x="50" y="1"/>
                </a:moveTo>
                <a:lnTo>
                  <a:pt x="0" y="9"/>
                </a:lnTo>
                <a:lnTo>
                  <a:pt x="5" y="7"/>
                </a:lnTo>
                <a:lnTo>
                  <a:pt x="44" y="0"/>
                </a:lnTo>
                <a:lnTo>
                  <a:pt x="47" y="1"/>
                </a:lnTo>
                <a:lnTo>
                  <a:pt x="50" y="1"/>
                </a:lnTo>
                <a:close/>
              </a:path>
            </a:pathLst>
          </a:custGeom>
          <a:solidFill>
            <a:srgbClr val="CFCE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5" name="Freeform 1743"/>
          <p:cNvSpPr>
            <a:spLocks/>
          </p:cNvSpPr>
          <p:nvPr/>
        </p:nvSpPr>
        <p:spPr bwMode="auto">
          <a:xfrm>
            <a:off x="1711510" y="3978473"/>
            <a:ext cx="138030" cy="26448"/>
          </a:xfrm>
          <a:custGeom>
            <a:avLst/>
            <a:gdLst>
              <a:gd name="T0" fmla="*/ 2147483647 w 44"/>
              <a:gd name="T1" fmla="*/ 2147483647 h 9"/>
              <a:gd name="T2" fmla="*/ 0 w 44"/>
              <a:gd name="T3" fmla="*/ 2147483647 h 9"/>
              <a:gd name="T4" fmla="*/ 2147483647 w 44"/>
              <a:gd name="T5" fmla="*/ 2147483647 h 9"/>
              <a:gd name="T6" fmla="*/ 2147483647 w 44"/>
              <a:gd name="T7" fmla="*/ 2147483647 h 9"/>
              <a:gd name="T8" fmla="*/ 2147483647 w 44"/>
              <a:gd name="T9" fmla="*/ 0 h 9"/>
              <a:gd name="T10" fmla="*/ 2147483647 w 44"/>
              <a:gd name="T11" fmla="*/ 2147483647 h 9"/>
              <a:gd name="T12" fmla="*/ 2147483647 w 44"/>
              <a:gd name="T13" fmla="*/ 214748364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"/>
              <a:gd name="T22" fmla="*/ 0 h 9"/>
              <a:gd name="T23" fmla="*/ 44 w 44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" h="9">
                <a:moveTo>
                  <a:pt x="44" y="2"/>
                </a:moveTo>
                <a:lnTo>
                  <a:pt x="0" y="9"/>
                </a:lnTo>
                <a:lnTo>
                  <a:pt x="2" y="7"/>
                </a:lnTo>
                <a:lnTo>
                  <a:pt x="4" y="6"/>
                </a:lnTo>
                <a:lnTo>
                  <a:pt x="37" y="0"/>
                </a:lnTo>
                <a:lnTo>
                  <a:pt x="44" y="2"/>
                </a:lnTo>
                <a:close/>
              </a:path>
            </a:pathLst>
          </a:custGeom>
          <a:solidFill>
            <a:srgbClr val="D0CF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6" name="Freeform 1744"/>
          <p:cNvSpPr>
            <a:spLocks/>
          </p:cNvSpPr>
          <p:nvPr/>
        </p:nvSpPr>
        <p:spPr bwMode="auto">
          <a:xfrm>
            <a:off x="1717784" y="3978473"/>
            <a:ext cx="122343" cy="23510"/>
          </a:xfrm>
          <a:custGeom>
            <a:avLst/>
            <a:gdLst>
              <a:gd name="T0" fmla="*/ 2147483647 w 39"/>
              <a:gd name="T1" fmla="*/ 2147483647 h 8"/>
              <a:gd name="T2" fmla="*/ 0 w 39"/>
              <a:gd name="T3" fmla="*/ 2147483647 h 8"/>
              <a:gd name="T4" fmla="*/ 0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8"/>
              <a:gd name="T23" fmla="*/ 39 w 3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8">
                <a:moveTo>
                  <a:pt x="39" y="1"/>
                </a:moveTo>
                <a:lnTo>
                  <a:pt x="0" y="8"/>
                </a:lnTo>
                <a:lnTo>
                  <a:pt x="0" y="7"/>
                </a:lnTo>
                <a:lnTo>
                  <a:pt x="6" y="5"/>
                </a:lnTo>
                <a:lnTo>
                  <a:pt x="32" y="0"/>
                </a:lnTo>
                <a:lnTo>
                  <a:pt x="34" y="0"/>
                </a:lnTo>
                <a:lnTo>
                  <a:pt x="39" y="1"/>
                </a:lnTo>
                <a:close/>
              </a:path>
            </a:pathLst>
          </a:custGeom>
          <a:solidFill>
            <a:srgbClr val="D0CF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7" name="Freeform 1745"/>
          <p:cNvSpPr>
            <a:spLocks/>
          </p:cNvSpPr>
          <p:nvPr/>
        </p:nvSpPr>
        <p:spPr bwMode="auto">
          <a:xfrm>
            <a:off x="1724058" y="3978473"/>
            <a:ext cx="103521" cy="17633"/>
          </a:xfrm>
          <a:custGeom>
            <a:avLst/>
            <a:gdLst>
              <a:gd name="T0" fmla="*/ 2147483647 w 33"/>
              <a:gd name="T1" fmla="*/ 0 h 6"/>
              <a:gd name="T2" fmla="*/ 0 w 33"/>
              <a:gd name="T3" fmla="*/ 2147483647 h 6"/>
              <a:gd name="T4" fmla="*/ 2147483647 w 33"/>
              <a:gd name="T5" fmla="*/ 2147483647 h 6"/>
              <a:gd name="T6" fmla="*/ 2147483647 w 33"/>
              <a:gd name="T7" fmla="*/ 2147483647 h 6"/>
              <a:gd name="T8" fmla="*/ 2147483647 w 33"/>
              <a:gd name="T9" fmla="*/ 0 h 6"/>
              <a:gd name="T10" fmla="*/ 2147483647 w 33"/>
              <a:gd name="T11" fmla="*/ 0 h 6"/>
              <a:gd name="T12" fmla="*/ 2147483647 w 33"/>
              <a:gd name="T13" fmla="*/ 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6"/>
              <a:gd name="T23" fmla="*/ 33 w 33"/>
              <a:gd name="T24" fmla="*/ 6 h 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6">
                <a:moveTo>
                  <a:pt x="33" y="0"/>
                </a:moveTo>
                <a:lnTo>
                  <a:pt x="0" y="6"/>
                </a:lnTo>
                <a:lnTo>
                  <a:pt x="5" y="4"/>
                </a:lnTo>
                <a:lnTo>
                  <a:pt x="9" y="2"/>
                </a:lnTo>
                <a:lnTo>
                  <a:pt x="25" y="0"/>
                </a:lnTo>
                <a:lnTo>
                  <a:pt x="32" y="0"/>
                </a:lnTo>
                <a:lnTo>
                  <a:pt x="33" y="0"/>
                </a:lnTo>
                <a:close/>
              </a:path>
            </a:pathLst>
          </a:custGeom>
          <a:solidFill>
            <a:srgbClr val="D1D0D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8" name="Freeform 1746"/>
          <p:cNvSpPr>
            <a:spLocks/>
          </p:cNvSpPr>
          <p:nvPr/>
        </p:nvSpPr>
        <p:spPr bwMode="auto">
          <a:xfrm>
            <a:off x="1736606" y="3978473"/>
            <a:ext cx="81563" cy="14693"/>
          </a:xfrm>
          <a:custGeom>
            <a:avLst/>
            <a:gdLst>
              <a:gd name="T0" fmla="*/ 2147483647 w 26"/>
              <a:gd name="T1" fmla="*/ 0 h 5"/>
              <a:gd name="T2" fmla="*/ 0 w 26"/>
              <a:gd name="T3" fmla="*/ 2147483647 h 5"/>
              <a:gd name="T4" fmla="*/ 2147483647 w 26"/>
              <a:gd name="T5" fmla="*/ 2147483647 h 5"/>
              <a:gd name="T6" fmla="*/ 2147483647 w 26"/>
              <a:gd name="T7" fmla="*/ 2147483647 h 5"/>
              <a:gd name="T8" fmla="*/ 2147483647 w 26"/>
              <a:gd name="T9" fmla="*/ 0 h 5"/>
              <a:gd name="T10" fmla="*/ 2147483647 w 26"/>
              <a:gd name="T11" fmla="*/ 0 h 5"/>
              <a:gd name="T12" fmla="*/ 2147483647 w 26"/>
              <a:gd name="T13" fmla="*/ 0 h 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5"/>
              <a:gd name="T23" fmla="*/ 26 w 26"/>
              <a:gd name="T24" fmla="*/ 5 h 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5">
                <a:moveTo>
                  <a:pt x="26" y="0"/>
                </a:moveTo>
                <a:lnTo>
                  <a:pt x="0" y="5"/>
                </a:lnTo>
                <a:lnTo>
                  <a:pt x="1" y="4"/>
                </a:lnTo>
                <a:lnTo>
                  <a:pt x="8" y="1"/>
                </a:lnTo>
                <a:lnTo>
                  <a:pt x="15" y="0"/>
                </a:lnTo>
                <a:lnTo>
                  <a:pt x="21" y="0"/>
                </a:lnTo>
                <a:lnTo>
                  <a:pt x="26" y="0"/>
                </a:lnTo>
                <a:close/>
              </a:path>
            </a:pathLst>
          </a:custGeom>
          <a:solidFill>
            <a:srgbClr val="D2D1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59" name="Freeform 1747"/>
          <p:cNvSpPr>
            <a:spLocks/>
          </p:cNvSpPr>
          <p:nvPr/>
        </p:nvSpPr>
        <p:spPr bwMode="auto">
          <a:xfrm>
            <a:off x="1752291" y="3978473"/>
            <a:ext cx="50193" cy="5878"/>
          </a:xfrm>
          <a:custGeom>
            <a:avLst/>
            <a:gdLst>
              <a:gd name="T0" fmla="*/ 2147483647 w 16"/>
              <a:gd name="T1" fmla="*/ 0 h 2"/>
              <a:gd name="T2" fmla="*/ 0 w 16"/>
              <a:gd name="T3" fmla="*/ 2147483647 h 2"/>
              <a:gd name="T4" fmla="*/ 2147483647 w 16"/>
              <a:gd name="T5" fmla="*/ 2147483647 h 2"/>
              <a:gd name="T6" fmla="*/ 2147483647 w 16"/>
              <a:gd name="T7" fmla="*/ 0 h 2"/>
              <a:gd name="T8" fmla="*/ 2147483647 w 16"/>
              <a:gd name="T9" fmla="*/ 0 h 2"/>
              <a:gd name="T10" fmla="*/ 2147483647 w 16"/>
              <a:gd name="T11" fmla="*/ 0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2"/>
              <a:gd name="T20" fmla="*/ 16 w 16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2">
                <a:moveTo>
                  <a:pt x="16" y="0"/>
                </a:moveTo>
                <a:lnTo>
                  <a:pt x="0" y="2"/>
                </a:lnTo>
                <a:lnTo>
                  <a:pt x="3" y="1"/>
                </a:lnTo>
                <a:lnTo>
                  <a:pt x="10" y="0"/>
                </a:lnTo>
                <a:lnTo>
                  <a:pt x="16" y="0"/>
                </a:lnTo>
                <a:close/>
              </a:path>
            </a:pathLst>
          </a:custGeom>
          <a:solidFill>
            <a:srgbClr val="D3D2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0" name="Freeform 1748"/>
          <p:cNvSpPr>
            <a:spLocks/>
          </p:cNvSpPr>
          <p:nvPr/>
        </p:nvSpPr>
        <p:spPr bwMode="auto">
          <a:xfrm>
            <a:off x="1714646" y="4093085"/>
            <a:ext cx="279197" cy="349719"/>
          </a:xfrm>
          <a:custGeom>
            <a:avLst/>
            <a:gdLst>
              <a:gd name="T0" fmla="*/ 2147483647 w 89"/>
              <a:gd name="T1" fmla="*/ 2147483647 h 119"/>
              <a:gd name="T2" fmla="*/ 2147483647 w 89"/>
              <a:gd name="T3" fmla="*/ 2147483647 h 119"/>
              <a:gd name="T4" fmla="*/ 2147483647 w 89"/>
              <a:gd name="T5" fmla="*/ 2147483647 h 119"/>
              <a:gd name="T6" fmla="*/ 2147483647 w 89"/>
              <a:gd name="T7" fmla="*/ 2147483647 h 119"/>
              <a:gd name="T8" fmla="*/ 2147483647 w 89"/>
              <a:gd name="T9" fmla="*/ 2147483647 h 119"/>
              <a:gd name="T10" fmla="*/ 2147483647 w 89"/>
              <a:gd name="T11" fmla="*/ 2147483647 h 119"/>
              <a:gd name="T12" fmla="*/ 2147483647 w 89"/>
              <a:gd name="T13" fmla="*/ 2147483647 h 119"/>
              <a:gd name="T14" fmla="*/ 2147483647 w 89"/>
              <a:gd name="T15" fmla="*/ 2147483647 h 119"/>
              <a:gd name="T16" fmla="*/ 2147483647 w 89"/>
              <a:gd name="T17" fmla="*/ 2147483647 h 119"/>
              <a:gd name="T18" fmla="*/ 2147483647 w 89"/>
              <a:gd name="T19" fmla="*/ 2147483647 h 119"/>
              <a:gd name="T20" fmla="*/ 2147483647 w 89"/>
              <a:gd name="T21" fmla="*/ 2147483647 h 119"/>
              <a:gd name="T22" fmla="*/ 2147483647 w 89"/>
              <a:gd name="T23" fmla="*/ 2147483647 h 119"/>
              <a:gd name="T24" fmla="*/ 2147483647 w 89"/>
              <a:gd name="T25" fmla="*/ 2147483647 h 119"/>
              <a:gd name="T26" fmla="*/ 2147483647 w 89"/>
              <a:gd name="T27" fmla="*/ 2147483647 h 119"/>
              <a:gd name="T28" fmla="*/ 2147483647 w 89"/>
              <a:gd name="T29" fmla="*/ 2147483647 h 119"/>
              <a:gd name="T30" fmla="*/ 2147483647 w 89"/>
              <a:gd name="T31" fmla="*/ 2147483647 h 119"/>
              <a:gd name="T32" fmla="*/ 2147483647 w 89"/>
              <a:gd name="T33" fmla="*/ 2147483647 h 119"/>
              <a:gd name="T34" fmla="*/ 2147483647 w 89"/>
              <a:gd name="T35" fmla="*/ 2147483647 h 119"/>
              <a:gd name="T36" fmla="*/ 2147483647 w 89"/>
              <a:gd name="T37" fmla="*/ 2147483647 h 119"/>
              <a:gd name="T38" fmla="*/ 2147483647 w 89"/>
              <a:gd name="T39" fmla="*/ 2147483647 h 119"/>
              <a:gd name="T40" fmla="*/ 2147483647 w 89"/>
              <a:gd name="T41" fmla="*/ 2147483647 h 119"/>
              <a:gd name="T42" fmla="*/ 2147483647 w 89"/>
              <a:gd name="T43" fmla="*/ 2147483647 h 119"/>
              <a:gd name="T44" fmla="*/ 2147483647 w 89"/>
              <a:gd name="T45" fmla="*/ 2147483647 h 119"/>
              <a:gd name="T46" fmla="*/ 2147483647 w 89"/>
              <a:gd name="T47" fmla="*/ 2147483647 h 119"/>
              <a:gd name="T48" fmla="*/ 2147483647 w 89"/>
              <a:gd name="T49" fmla="*/ 2147483647 h 119"/>
              <a:gd name="T50" fmla="*/ 2147483647 w 89"/>
              <a:gd name="T51" fmla="*/ 2147483647 h 119"/>
              <a:gd name="T52" fmla="*/ 2147483647 w 89"/>
              <a:gd name="T53" fmla="*/ 2147483647 h 119"/>
              <a:gd name="T54" fmla="*/ 2147483647 w 89"/>
              <a:gd name="T55" fmla="*/ 2147483647 h 119"/>
              <a:gd name="T56" fmla="*/ 2147483647 w 89"/>
              <a:gd name="T57" fmla="*/ 2147483647 h 119"/>
              <a:gd name="T58" fmla="*/ 2147483647 w 89"/>
              <a:gd name="T59" fmla="*/ 2147483647 h 119"/>
              <a:gd name="T60" fmla="*/ 2147483647 w 89"/>
              <a:gd name="T61" fmla="*/ 2147483647 h 119"/>
              <a:gd name="T62" fmla="*/ 2147483647 w 89"/>
              <a:gd name="T63" fmla="*/ 2147483647 h 1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9"/>
              <a:gd name="T97" fmla="*/ 0 h 119"/>
              <a:gd name="T98" fmla="*/ 89 w 89"/>
              <a:gd name="T99" fmla="*/ 119 h 11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9" h="119">
                <a:moveTo>
                  <a:pt x="4" y="71"/>
                </a:moveTo>
                <a:lnTo>
                  <a:pt x="7" y="78"/>
                </a:lnTo>
                <a:lnTo>
                  <a:pt x="9" y="82"/>
                </a:lnTo>
                <a:lnTo>
                  <a:pt x="11" y="88"/>
                </a:lnTo>
                <a:lnTo>
                  <a:pt x="15" y="93"/>
                </a:lnTo>
                <a:lnTo>
                  <a:pt x="18" y="97"/>
                </a:lnTo>
                <a:lnTo>
                  <a:pt x="22" y="102"/>
                </a:lnTo>
                <a:lnTo>
                  <a:pt x="25" y="105"/>
                </a:lnTo>
                <a:lnTo>
                  <a:pt x="30" y="109"/>
                </a:lnTo>
                <a:lnTo>
                  <a:pt x="33" y="112"/>
                </a:lnTo>
                <a:lnTo>
                  <a:pt x="38" y="114"/>
                </a:lnTo>
                <a:lnTo>
                  <a:pt x="41" y="117"/>
                </a:lnTo>
                <a:lnTo>
                  <a:pt x="46" y="118"/>
                </a:lnTo>
                <a:lnTo>
                  <a:pt x="50" y="119"/>
                </a:lnTo>
                <a:lnTo>
                  <a:pt x="55" y="119"/>
                </a:lnTo>
                <a:lnTo>
                  <a:pt x="59" y="119"/>
                </a:lnTo>
                <a:lnTo>
                  <a:pt x="63" y="118"/>
                </a:lnTo>
                <a:lnTo>
                  <a:pt x="67" y="117"/>
                </a:lnTo>
                <a:lnTo>
                  <a:pt x="71" y="114"/>
                </a:lnTo>
                <a:lnTo>
                  <a:pt x="74" y="112"/>
                </a:lnTo>
                <a:lnTo>
                  <a:pt x="77" y="109"/>
                </a:lnTo>
                <a:lnTo>
                  <a:pt x="80" y="105"/>
                </a:lnTo>
                <a:lnTo>
                  <a:pt x="82" y="102"/>
                </a:lnTo>
                <a:lnTo>
                  <a:pt x="84" y="97"/>
                </a:lnTo>
                <a:lnTo>
                  <a:pt x="85" y="93"/>
                </a:lnTo>
                <a:lnTo>
                  <a:pt x="88" y="88"/>
                </a:lnTo>
                <a:lnTo>
                  <a:pt x="88" y="82"/>
                </a:lnTo>
                <a:lnTo>
                  <a:pt x="89" y="78"/>
                </a:lnTo>
                <a:lnTo>
                  <a:pt x="89" y="72"/>
                </a:lnTo>
                <a:lnTo>
                  <a:pt x="89" y="66"/>
                </a:lnTo>
                <a:lnTo>
                  <a:pt x="88" y="61"/>
                </a:lnTo>
                <a:lnTo>
                  <a:pt x="87" y="54"/>
                </a:lnTo>
                <a:lnTo>
                  <a:pt x="84" y="48"/>
                </a:lnTo>
                <a:lnTo>
                  <a:pt x="83" y="42"/>
                </a:lnTo>
                <a:lnTo>
                  <a:pt x="81" y="37"/>
                </a:lnTo>
                <a:lnTo>
                  <a:pt x="77" y="31"/>
                </a:lnTo>
                <a:lnTo>
                  <a:pt x="75" y="26"/>
                </a:lnTo>
                <a:lnTo>
                  <a:pt x="72" y="22"/>
                </a:lnTo>
                <a:lnTo>
                  <a:pt x="68" y="17"/>
                </a:lnTo>
                <a:lnTo>
                  <a:pt x="64" y="14"/>
                </a:lnTo>
                <a:lnTo>
                  <a:pt x="60" y="10"/>
                </a:lnTo>
                <a:lnTo>
                  <a:pt x="56" y="8"/>
                </a:lnTo>
                <a:lnTo>
                  <a:pt x="52" y="5"/>
                </a:lnTo>
                <a:lnTo>
                  <a:pt x="48" y="3"/>
                </a:lnTo>
                <a:lnTo>
                  <a:pt x="43" y="1"/>
                </a:lnTo>
                <a:lnTo>
                  <a:pt x="40" y="1"/>
                </a:lnTo>
                <a:lnTo>
                  <a:pt x="35" y="0"/>
                </a:lnTo>
                <a:lnTo>
                  <a:pt x="31" y="1"/>
                </a:lnTo>
                <a:lnTo>
                  <a:pt x="26" y="1"/>
                </a:lnTo>
                <a:lnTo>
                  <a:pt x="23" y="3"/>
                </a:lnTo>
                <a:lnTo>
                  <a:pt x="18" y="5"/>
                </a:lnTo>
                <a:lnTo>
                  <a:pt x="15" y="8"/>
                </a:lnTo>
                <a:lnTo>
                  <a:pt x="12" y="10"/>
                </a:lnTo>
                <a:lnTo>
                  <a:pt x="9" y="14"/>
                </a:lnTo>
                <a:lnTo>
                  <a:pt x="7" y="18"/>
                </a:lnTo>
                <a:lnTo>
                  <a:pt x="4" y="22"/>
                </a:lnTo>
                <a:lnTo>
                  <a:pt x="3" y="26"/>
                </a:lnTo>
                <a:lnTo>
                  <a:pt x="2" y="32"/>
                </a:lnTo>
                <a:lnTo>
                  <a:pt x="1" y="37"/>
                </a:lnTo>
                <a:lnTo>
                  <a:pt x="1" y="42"/>
                </a:lnTo>
                <a:lnTo>
                  <a:pt x="0" y="48"/>
                </a:lnTo>
                <a:lnTo>
                  <a:pt x="1" y="54"/>
                </a:lnTo>
                <a:lnTo>
                  <a:pt x="2" y="59"/>
                </a:lnTo>
                <a:lnTo>
                  <a:pt x="3" y="65"/>
                </a:lnTo>
                <a:lnTo>
                  <a:pt x="4" y="71"/>
                </a:lnTo>
                <a:close/>
              </a:path>
            </a:pathLst>
          </a:custGeom>
          <a:solidFill>
            <a:srgbClr val="4D494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1" name="Freeform 1749"/>
          <p:cNvSpPr>
            <a:spLocks/>
          </p:cNvSpPr>
          <p:nvPr/>
        </p:nvSpPr>
        <p:spPr bwMode="auto">
          <a:xfrm>
            <a:off x="1742880" y="4148924"/>
            <a:ext cx="197632" cy="249798"/>
          </a:xfrm>
          <a:custGeom>
            <a:avLst/>
            <a:gdLst>
              <a:gd name="T0" fmla="*/ 2147483647 w 63"/>
              <a:gd name="T1" fmla="*/ 2147483647 h 85"/>
              <a:gd name="T2" fmla="*/ 2147483647 w 63"/>
              <a:gd name="T3" fmla="*/ 2147483647 h 85"/>
              <a:gd name="T4" fmla="*/ 2147483647 w 63"/>
              <a:gd name="T5" fmla="*/ 2147483647 h 85"/>
              <a:gd name="T6" fmla="*/ 2147483647 w 63"/>
              <a:gd name="T7" fmla="*/ 2147483647 h 85"/>
              <a:gd name="T8" fmla="*/ 2147483647 w 63"/>
              <a:gd name="T9" fmla="*/ 2147483647 h 85"/>
              <a:gd name="T10" fmla="*/ 2147483647 w 63"/>
              <a:gd name="T11" fmla="*/ 2147483647 h 85"/>
              <a:gd name="T12" fmla="*/ 2147483647 w 63"/>
              <a:gd name="T13" fmla="*/ 2147483647 h 85"/>
              <a:gd name="T14" fmla="*/ 2147483647 w 63"/>
              <a:gd name="T15" fmla="*/ 2147483647 h 85"/>
              <a:gd name="T16" fmla="*/ 2147483647 w 63"/>
              <a:gd name="T17" fmla="*/ 2147483647 h 85"/>
              <a:gd name="T18" fmla="*/ 2147483647 w 63"/>
              <a:gd name="T19" fmla="*/ 2147483647 h 85"/>
              <a:gd name="T20" fmla="*/ 2147483647 w 63"/>
              <a:gd name="T21" fmla="*/ 2147483647 h 85"/>
              <a:gd name="T22" fmla="*/ 2147483647 w 63"/>
              <a:gd name="T23" fmla="*/ 2147483647 h 85"/>
              <a:gd name="T24" fmla="*/ 2147483647 w 63"/>
              <a:gd name="T25" fmla="*/ 2147483647 h 85"/>
              <a:gd name="T26" fmla="*/ 2147483647 w 63"/>
              <a:gd name="T27" fmla="*/ 2147483647 h 85"/>
              <a:gd name="T28" fmla="*/ 2147483647 w 63"/>
              <a:gd name="T29" fmla="*/ 2147483647 h 85"/>
              <a:gd name="T30" fmla="*/ 2147483647 w 63"/>
              <a:gd name="T31" fmla="*/ 2147483647 h 85"/>
              <a:gd name="T32" fmla="*/ 2147483647 w 63"/>
              <a:gd name="T33" fmla="*/ 2147483647 h 85"/>
              <a:gd name="T34" fmla="*/ 2147483647 w 63"/>
              <a:gd name="T35" fmla="*/ 2147483647 h 85"/>
              <a:gd name="T36" fmla="*/ 2147483647 w 63"/>
              <a:gd name="T37" fmla="*/ 2147483647 h 85"/>
              <a:gd name="T38" fmla="*/ 2147483647 w 63"/>
              <a:gd name="T39" fmla="*/ 2147483647 h 85"/>
              <a:gd name="T40" fmla="*/ 2147483647 w 63"/>
              <a:gd name="T41" fmla="*/ 2147483647 h 85"/>
              <a:gd name="T42" fmla="*/ 2147483647 w 63"/>
              <a:gd name="T43" fmla="*/ 2147483647 h 85"/>
              <a:gd name="T44" fmla="*/ 2147483647 w 63"/>
              <a:gd name="T45" fmla="*/ 2147483647 h 85"/>
              <a:gd name="T46" fmla="*/ 2147483647 w 63"/>
              <a:gd name="T47" fmla="*/ 2147483647 h 85"/>
              <a:gd name="T48" fmla="*/ 2147483647 w 63"/>
              <a:gd name="T49" fmla="*/ 2147483647 h 85"/>
              <a:gd name="T50" fmla="*/ 2147483647 w 63"/>
              <a:gd name="T51" fmla="*/ 2147483647 h 85"/>
              <a:gd name="T52" fmla="*/ 2147483647 w 63"/>
              <a:gd name="T53" fmla="*/ 2147483647 h 85"/>
              <a:gd name="T54" fmla="*/ 2147483647 w 63"/>
              <a:gd name="T55" fmla="*/ 2147483647 h 85"/>
              <a:gd name="T56" fmla="*/ 2147483647 w 63"/>
              <a:gd name="T57" fmla="*/ 2147483647 h 85"/>
              <a:gd name="T58" fmla="*/ 0 w 63"/>
              <a:gd name="T59" fmla="*/ 2147483647 h 85"/>
              <a:gd name="T60" fmla="*/ 0 w 63"/>
              <a:gd name="T61" fmla="*/ 2147483647 h 85"/>
              <a:gd name="T62" fmla="*/ 2147483647 w 63"/>
              <a:gd name="T63" fmla="*/ 2147483647 h 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"/>
              <a:gd name="T97" fmla="*/ 0 h 85"/>
              <a:gd name="T98" fmla="*/ 63 w 63"/>
              <a:gd name="T99" fmla="*/ 85 h 8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3" h="85">
                <a:moveTo>
                  <a:pt x="2" y="52"/>
                </a:moveTo>
                <a:lnTo>
                  <a:pt x="3" y="55"/>
                </a:lnTo>
                <a:lnTo>
                  <a:pt x="6" y="60"/>
                </a:lnTo>
                <a:lnTo>
                  <a:pt x="8" y="63"/>
                </a:lnTo>
                <a:lnTo>
                  <a:pt x="10" y="67"/>
                </a:lnTo>
                <a:lnTo>
                  <a:pt x="13" y="70"/>
                </a:lnTo>
                <a:lnTo>
                  <a:pt x="15" y="74"/>
                </a:lnTo>
                <a:lnTo>
                  <a:pt x="17" y="76"/>
                </a:lnTo>
                <a:lnTo>
                  <a:pt x="21" y="78"/>
                </a:lnTo>
                <a:lnTo>
                  <a:pt x="23" y="80"/>
                </a:lnTo>
                <a:lnTo>
                  <a:pt x="26" y="82"/>
                </a:lnTo>
                <a:lnTo>
                  <a:pt x="29" y="84"/>
                </a:lnTo>
                <a:lnTo>
                  <a:pt x="32" y="84"/>
                </a:lnTo>
                <a:lnTo>
                  <a:pt x="35" y="85"/>
                </a:lnTo>
                <a:lnTo>
                  <a:pt x="38" y="85"/>
                </a:lnTo>
                <a:lnTo>
                  <a:pt x="41" y="85"/>
                </a:lnTo>
                <a:lnTo>
                  <a:pt x="44" y="84"/>
                </a:lnTo>
                <a:lnTo>
                  <a:pt x="47" y="84"/>
                </a:lnTo>
                <a:lnTo>
                  <a:pt x="49" y="82"/>
                </a:lnTo>
                <a:lnTo>
                  <a:pt x="52" y="80"/>
                </a:lnTo>
                <a:lnTo>
                  <a:pt x="54" y="78"/>
                </a:lnTo>
                <a:lnTo>
                  <a:pt x="56" y="76"/>
                </a:lnTo>
                <a:lnTo>
                  <a:pt x="58" y="72"/>
                </a:lnTo>
                <a:lnTo>
                  <a:pt x="59" y="70"/>
                </a:lnTo>
                <a:lnTo>
                  <a:pt x="60" y="67"/>
                </a:lnTo>
                <a:lnTo>
                  <a:pt x="62" y="63"/>
                </a:lnTo>
                <a:lnTo>
                  <a:pt x="62" y="60"/>
                </a:lnTo>
                <a:lnTo>
                  <a:pt x="63" y="55"/>
                </a:lnTo>
                <a:lnTo>
                  <a:pt x="63" y="52"/>
                </a:lnTo>
                <a:lnTo>
                  <a:pt x="63" y="47"/>
                </a:lnTo>
                <a:lnTo>
                  <a:pt x="62" y="44"/>
                </a:lnTo>
                <a:lnTo>
                  <a:pt x="60" y="39"/>
                </a:lnTo>
                <a:lnTo>
                  <a:pt x="59" y="35"/>
                </a:lnTo>
                <a:lnTo>
                  <a:pt x="58" y="30"/>
                </a:lnTo>
                <a:lnTo>
                  <a:pt x="56" y="27"/>
                </a:lnTo>
                <a:lnTo>
                  <a:pt x="55" y="23"/>
                </a:lnTo>
                <a:lnTo>
                  <a:pt x="52" y="20"/>
                </a:lnTo>
                <a:lnTo>
                  <a:pt x="50" y="16"/>
                </a:lnTo>
                <a:lnTo>
                  <a:pt x="48" y="13"/>
                </a:lnTo>
                <a:lnTo>
                  <a:pt x="44" y="11"/>
                </a:lnTo>
                <a:lnTo>
                  <a:pt x="42" y="8"/>
                </a:lnTo>
                <a:lnTo>
                  <a:pt x="39" y="6"/>
                </a:lnTo>
                <a:lnTo>
                  <a:pt x="37" y="4"/>
                </a:lnTo>
                <a:lnTo>
                  <a:pt x="33" y="3"/>
                </a:lnTo>
                <a:lnTo>
                  <a:pt x="31" y="2"/>
                </a:lnTo>
                <a:lnTo>
                  <a:pt x="27" y="2"/>
                </a:lnTo>
                <a:lnTo>
                  <a:pt x="24" y="0"/>
                </a:lnTo>
                <a:lnTo>
                  <a:pt x="21" y="2"/>
                </a:lnTo>
                <a:lnTo>
                  <a:pt x="18" y="2"/>
                </a:lnTo>
                <a:lnTo>
                  <a:pt x="15" y="3"/>
                </a:lnTo>
                <a:lnTo>
                  <a:pt x="13" y="4"/>
                </a:lnTo>
                <a:lnTo>
                  <a:pt x="10" y="6"/>
                </a:lnTo>
                <a:lnTo>
                  <a:pt x="8" y="8"/>
                </a:lnTo>
                <a:lnTo>
                  <a:pt x="6" y="11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1" y="23"/>
                </a:lnTo>
                <a:lnTo>
                  <a:pt x="0" y="27"/>
                </a:lnTo>
                <a:lnTo>
                  <a:pt x="0" y="30"/>
                </a:lnTo>
                <a:lnTo>
                  <a:pt x="0" y="35"/>
                </a:lnTo>
                <a:lnTo>
                  <a:pt x="0" y="38"/>
                </a:lnTo>
                <a:lnTo>
                  <a:pt x="0" y="43"/>
                </a:lnTo>
                <a:lnTo>
                  <a:pt x="1" y="47"/>
                </a:lnTo>
                <a:lnTo>
                  <a:pt x="2" y="52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2" name="Rectangle 1806"/>
          <p:cNvSpPr>
            <a:spLocks noChangeArrowheads="1"/>
          </p:cNvSpPr>
          <p:nvPr/>
        </p:nvSpPr>
        <p:spPr bwMode="auto">
          <a:xfrm>
            <a:off x="1353888" y="4604439"/>
            <a:ext cx="1339514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エンコーダ</a:t>
            </a:r>
          </a:p>
          <a:p>
            <a:pPr algn="ctr"/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sp>
        <p:nvSpPr>
          <p:cNvPr id="6463" name="Rectangle 251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4" name="Rectangle 252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5" name="Rectangle 253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6" name="Rectangle 254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7" name="Rectangle 255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8" name="Rectangle 256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69" name="Rectangle 257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0" name="Rectangle 258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1" name="Rectangle 259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rgbClr val="79BC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2" name="Rectangle 260"/>
          <p:cNvSpPr>
            <a:spLocks noChangeArrowheads="1"/>
          </p:cNvSpPr>
          <p:nvPr/>
        </p:nvSpPr>
        <p:spPr bwMode="auto">
          <a:xfrm>
            <a:off x="6370008" y="4610316"/>
            <a:ext cx="530160" cy="56719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3" name="Rectangle 261"/>
          <p:cNvSpPr>
            <a:spLocks noChangeArrowheads="1"/>
          </p:cNvSpPr>
          <p:nvPr/>
        </p:nvSpPr>
        <p:spPr bwMode="auto">
          <a:xfrm>
            <a:off x="6900169" y="4795462"/>
            <a:ext cx="542706" cy="382045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4" name="Rectangle 262"/>
          <p:cNvSpPr>
            <a:spLocks noChangeArrowheads="1"/>
          </p:cNvSpPr>
          <p:nvPr/>
        </p:nvSpPr>
        <p:spPr bwMode="auto">
          <a:xfrm>
            <a:off x="7442875" y="4633827"/>
            <a:ext cx="552118" cy="543681"/>
          </a:xfrm>
          <a:prstGeom prst="rect">
            <a:avLst/>
          </a:prstGeom>
          <a:solidFill>
            <a:srgbClr val="F3BE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5" name="Rectangle 263"/>
          <p:cNvSpPr>
            <a:spLocks noChangeArrowheads="1"/>
          </p:cNvSpPr>
          <p:nvPr/>
        </p:nvSpPr>
        <p:spPr bwMode="auto">
          <a:xfrm>
            <a:off x="6370008" y="3567039"/>
            <a:ext cx="1624985" cy="16104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6" name="Freeform 270"/>
          <p:cNvSpPr>
            <a:spLocks/>
          </p:cNvSpPr>
          <p:nvPr/>
        </p:nvSpPr>
        <p:spPr bwMode="auto">
          <a:xfrm>
            <a:off x="6646068" y="3649326"/>
            <a:ext cx="1104237" cy="361473"/>
          </a:xfrm>
          <a:custGeom>
            <a:avLst/>
            <a:gdLst>
              <a:gd name="T0" fmla="*/ 0 w 352"/>
              <a:gd name="T1" fmla="*/ 2147483647 h 123"/>
              <a:gd name="T2" fmla="*/ 2147483647 w 352"/>
              <a:gd name="T3" fmla="*/ 0 h 123"/>
              <a:gd name="T4" fmla="*/ 2147483647 w 352"/>
              <a:gd name="T5" fmla="*/ 2147483647 h 123"/>
              <a:gd name="T6" fmla="*/ 2147483647 w 352"/>
              <a:gd name="T7" fmla="*/ 2147483647 h 123"/>
              <a:gd name="T8" fmla="*/ 0 w 35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123"/>
              <a:gd name="T17" fmla="*/ 352 w 35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123">
                <a:moveTo>
                  <a:pt x="0" y="94"/>
                </a:moveTo>
                <a:lnTo>
                  <a:pt x="230" y="0"/>
                </a:lnTo>
                <a:lnTo>
                  <a:pt x="352" y="25"/>
                </a:lnTo>
                <a:lnTo>
                  <a:pt x="129" y="123"/>
                </a:lnTo>
                <a:lnTo>
                  <a:pt x="0" y="94"/>
                </a:lnTo>
                <a:close/>
              </a:path>
            </a:pathLst>
          </a:custGeom>
          <a:solidFill>
            <a:srgbClr val="B2B4B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7" name="Freeform 271"/>
          <p:cNvSpPr>
            <a:spLocks/>
          </p:cNvSpPr>
          <p:nvPr/>
        </p:nvSpPr>
        <p:spPr bwMode="auto">
          <a:xfrm>
            <a:off x="7050746" y="3722795"/>
            <a:ext cx="699558" cy="364413"/>
          </a:xfrm>
          <a:custGeom>
            <a:avLst/>
            <a:gdLst>
              <a:gd name="T0" fmla="*/ 2147483647 w 223"/>
              <a:gd name="T1" fmla="*/ 0 h 124"/>
              <a:gd name="T2" fmla="*/ 2147483647 w 223"/>
              <a:gd name="T3" fmla="*/ 2147483647 h 124"/>
              <a:gd name="T4" fmla="*/ 2147483647 w 223"/>
              <a:gd name="T5" fmla="*/ 2147483647 h 124"/>
              <a:gd name="T6" fmla="*/ 0 w 223"/>
              <a:gd name="T7" fmla="*/ 2147483647 h 124"/>
              <a:gd name="T8" fmla="*/ 2147483647 w 223"/>
              <a:gd name="T9" fmla="*/ 0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"/>
              <a:gd name="T16" fmla="*/ 0 h 124"/>
              <a:gd name="T17" fmla="*/ 223 w 223"/>
              <a:gd name="T18" fmla="*/ 124 h 1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" h="124">
                <a:moveTo>
                  <a:pt x="223" y="0"/>
                </a:moveTo>
                <a:lnTo>
                  <a:pt x="223" y="27"/>
                </a:lnTo>
                <a:lnTo>
                  <a:pt x="3" y="124"/>
                </a:lnTo>
                <a:lnTo>
                  <a:pt x="0" y="98"/>
                </a:lnTo>
                <a:lnTo>
                  <a:pt x="223" y="0"/>
                </a:lnTo>
                <a:close/>
              </a:path>
            </a:pathLst>
          </a:custGeom>
          <a:solidFill>
            <a:srgbClr val="9598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8" name="Freeform 272"/>
          <p:cNvSpPr>
            <a:spLocks/>
          </p:cNvSpPr>
          <p:nvPr/>
        </p:nvSpPr>
        <p:spPr bwMode="auto">
          <a:xfrm>
            <a:off x="7060156" y="3802144"/>
            <a:ext cx="721518" cy="329147"/>
          </a:xfrm>
          <a:custGeom>
            <a:avLst/>
            <a:gdLst>
              <a:gd name="T0" fmla="*/ 2147483647 w 230"/>
              <a:gd name="T1" fmla="*/ 0 h 112"/>
              <a:gd name="T2" fmla="*/ 2147483647 w 230"/>
              <a:gd name="T3" fmla="*/ 2147483647 h 112"/>
              <a:gd name="T4" fmla="*/ 2147483647 w 230"/>
              <a:gd name="T5" fmla="*/ 2147483647 h 112"/>
              <a:gd name="T6" fmla="*/ 0 w 230"/>
              <a:gd name="T7" fmla="*/ 2147483647 h 112"/>
              <a:gd name="T8" fmla="*/ 2147483647 w 230"/>
              <a:gd name="T9" fmla="*/ 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112"/>
              <a:gd name="T17" fmla="*/ 230 w 23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112">
                <a:moveTo>
                  <a:pt x="220" y="0"/>
                </a:moveTo>
                <a:lnTo>
                  <a:pt x="230" y="16"/>
                </a:lnTo>
                <a:lnTo>
                  <a:pt x="24" y="112"/>
                </a:lnTo>
                <a:lnTo>
                  <a:pt x="0" y="97"/>
                </a:lnTo>
                <a:lnTo>
                  <a:pt x="220" y="0"/>
                </a:lnTo>
                <a:close/>
              </a:path>
            </a:pathLst>
          </a:custGeom>
          <a:solidFill>
            <a:srgbClr val="C0C1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79" name="Freeform 273"/>
          <p:cNvSpPr>
            <a:spLocks/>
          </p:cNvSpPr>
          <p:nvPr/>
        </p:nvSpPr>
        <p:spPr bwMode="auto">
          <a:xfrm>
            <a:off x="7135445" y="3849165"/>
            <a:ext cx="737205" cy="302697"/>
          </a:xfrm>
          <a:custGeom>
            <a:avLst/>
            <a:gdLst>
              <a:gd name="T0" fmla="*/ 2147483647 w 235"/>
              <a:gd name="T1" fmla="*/ 0 h 103"/>
              <a:gd name="T2" fmla="*/ 2147483647 w 235"/>
              <a:gd name="T3" fmla="*/ 2147483647 h 103"/>
              <a:gd name="T4" fmla="*/ 2147483647 w 235"/>
              <a:gd name="T5" fmla="*/ 2147483647 h 103"/>
              <a:gd name="T6" fmla="*/ 0 w 235"/>
              <a:gd name="T7" fmla="*/ 2147483647 h 103"/>
              <a:gd name="T8" fmla="*/ 2147483647 w 235"/>
              <a:gd name="T9" fmla="*/ 0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"/>
              <a:gd name="T16" fmla="*/ 0 h 103"/>
              <a:gd name="T17" fmla="*/ 235 w 235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" h="103">
                <a:moveTo>
                  <a:pt x="206" y="0"/>
                </a:moveTo>
                <a:lnTo>
                  <a:pt x="235" y="3"/>
                </a:lnTo>
                <a:lnTo>
                  <a:pt x="28" y="103"/>
                </a:lnTo>
                <a:lnTo>
                  <a:pt x="0" y="96"/>
                </a:lnTo>
                <a:lnTo>
                  <a:pt x="206" y="0"/>
                </a:lnTo>
                <a:close/>
              </a:path>
            </a:pathLst>
          </a:custGeom>
          <a:solidFill>
            <a:srgbClr val="CCCE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0" name="Freeform 274"/>
          <p:cNvSpPr>
            <a:spLocks/>
          </p:cNvSpPr>
          <p:nvPr/>
        </p:nvSpPr>
        <p:spPr bwMode="auto">
          <a:xfrm>
            <a:off x="7223282" y="3857981"/>
            <a:ext cx="649368" cy="831684"/>
          </a:xfrm>
          <a:custGeom>
            <a:avLst/>
            <a:gdLst>
              <a:gd name="T0" fmla="*/ 2147483647 w 207"/>
              <a:gd name="T1" fmla="*/ 0 h 283"/>
              <a:gd name="T2" fmla="*/ 2147483647 w 207"/>
              <a:gd name="T3" fmla="*/ 2147483647 h 283"/>
              <a:gd name="T4" fmla="*/ 0 w 207"/>
              <a:gd name="T5" fmla="*/ 2147483647 h 283"/>
              <a:gd name="T6" fmla="*/ 0 w 207"/>
              <a:gd name="T7" fmla="*/ 2147483647 h 283"/>
              <a:gd name="T8" fmla="*/ 2147483647 w 207"/>
              <a:gd name="T9" fmla="*/ 0 h 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"/>
              <a:gd name="T16" fmla="*/ 0 h 283"/>
              <a:gd name="T17" fmla="*/ 207 w 207"/>
              <a:gd name="T18" fmla="*/ 283 h 2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" h="283">
                <a:moveTo>
                  <a:pt x="207" y="0"/>
                </a:moveTo>
                <a:lnTo>
                  <a:pt x="207" y="161"/>
                </a:lnTo>
                <a:lnTo>
                  <a:pt x="0" y="283"/>
                </a:lnTo>
                <a:lnTo>
                  <a:pt x="0" y="100"/>
                </a:lnTo>
                <a:lnTo>
                  <a:pt x="207" y="0"/>
                </a:lnTo>
                <a:close/>
              </a:path>
            </a:pathLst>
          </a:custGeom>
          <a:solidFill>
            <a:srgbClr val="5F65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1" name="Freeform 275"/>
          <p:cNvSpPr>
            <a:spLocks/>
          </p:cNvSpPr>
          <p:nvPr/>
        </p:nvSpPr>
        <p:spPr bwMode="auto">
          <a:xfrm>
            <a:off x="6580191" y="3837410"/>
            <a:ext cx="144304" cy="47021"/>
          </a:xfrm>
          <a:custGeom>
            <a:avLst/>
            <a:gdLst>
              <a:gd name="T0" fmla="*/ 2147483647 w 46"/>
              <a:gd name="T1" fmla="*/ 0 h 16"/>
              <a:gd name="T2" fmla="*/ 2147483647 w 46"/>
              <a:gd name="T3" fmla="*/ 2147483647 h 16"/>
              <a:gd name="T4" fmla="*/ 2147483647 w 46"/>
              <a:gd name="T5" fmla="*/ 2147483647 h 16"/>
              <a:gd name="T6" fmla="*/ 2147483647 w 46"/>
              <a:gd name="T7" fmla="*/ 2147483647 h 16"/>
              <a:gd name="T8" fmla="*/ 2147483647 w 46"/>
              <a:gd name="T9" fmla="*/ 2147483647 h 16"/>
              <a:gd name="T10" fmla="*/ 2147483647 w 46"/>
              <a:gd name="T11" fmla="*/ 2147483647 h 16"/>
              <a:gd name="T12" fmla="*/ 2147483647 w 46"/>
              <a:gd name="T13" fmla="*/ 2147483647 h 16"/>
              <a:gd name="T14" fmla="*/ 2147483647 w 46"/>
              <a:gd name="T15" fmla="*/ 2147483647 h 16"/>
              <a:gd name="T16" fmla="*/ 2147483647 w 46"/>
              <a:gd name="T17" fmla="*/ 2147483647 h 16"/>
              <a:gd name="T18" fmla="*/ 2147483647 w 46"/>
              <a:gd name="T19" fmla="*/ 2147483647 h 16"/>
              <a:gd name="T20" fmla="*/ 2147483647 w 46"/>
              <a:gd name="T21" fmla="*/ 2147483647 h 16"/>
              <a:gd name="T22" fmla="*/ 2147483647 w 46"/>
              <a:gd name="T23" fmla="*/ 2147483647 h 16"/>
              <a:gd name="T24" fmla="*/ 2147483647 w 46"/>
              <a:gd name="T25" fmla="*/ 2147483647 h 16"/>
              <a:gd name="T26" fmla="*/ 2147483647 w 46"/>
              <a:gd name="T27" fmla="*/ 2147483647 h 16"/>
              <a:gd name="T28" fmla="*/ 2147483647 w 46"/>
              <a:gd name="T29" fmla="*/ 2147483647 h 16"/>
              <a:gd name="T30" fmla="*/ 2147483647 w 46"/>
              <a:gd name="T31" fmla="*/ 2147483647 h 16"/>
              <a:gd name="T32" fmla="*/ 2147483647 w 46"/>
              <a:gd name="T33" fmla="*/ 2147483647 h 16"/>
              <a:gd name="T34" fmla="*/ 0 w 46"/>
              <a:gd name="T35" fmla="*/ 2147483647 h 16"/>
              <a:gd name="T36" fmla="*/ 2147483647 w 46"/>
              <a:gd name="T37" fmla="*/ 2147483647 h 16"/>
              <a:gd name="T38" fmla="*/ 2147483647 w 46"/>
              <a:gd name="T39" fmla="*/ 2147483647 h 16"/>
              <a:gd name="T40" fmla="*/ 2147483647 w 46"/>
              <a:gd name="T41" fmla="*/ 2147483647 h 16"/>
              <a:gd name="T42" fmla="*/ 2147483647 w 46"/>
              <a:gd name="T43" fmla="*/ 2147483647 h 16"/>
              <a:gd name="T44" fmla="*/ 2147483647 w 46"/>
              <a:gd name="T45" fmla="*/ 2147483647 h 16"/>
              <a:gd name="T46" fmla="*/ 2147483647 w 46"/>
              <a:gd name="T47" fmla="*/ 2147483647 h 16"/>
              <a:gd name="T48" fmla="*/ 2147483647 w 46"/>
              <a:gd name="T49" fmla="*/ 2147483647 h 16"/>
              <a:gd name="T50" fmla="*/ 2147483647 w 46"/>
              <a:gd name="T51" fmla="*/ 2147483647 h 16"/>
              <a:gd name="T52" fmla="*/ 2147483647 w 46"/>
              <a:gd name="T53" fmla="*/ 2147483647 h 16"/>
              <a:gd name="T54" fmla="*/ 2147483647 w 46"/>
              <a:gd name="T55" fmla="*/ 2147483647 h 16"/>
              <a:gd name="T56" fmla="*/ 2147483647 w 46"/>
              <a:gd name="T57" fmla="*/ 2147483647 h 16"/>
              <a:gd name="T58" fmla="*/ 2147483647 w 46"/>
              <a:gd name="T59" fmla="*/ 2147483647 h 16"/>
              <a:gd name="T60" fmla="*/ 2147483647 w 46"/>
              <a:gd name="T61" fmla="*/ 2147483647 h 16"/>
              <a:gd name="T62" fmla="*/ 2147483647 w 46"/>
              <a:gd name="T63" fmla="*/ 2147483647 h 16"/>
              <a:gd name="T64" fmla="*/ 2147483647 w 46"/>
              <a:gd name="T65" fmla="*/ 2147483647 h 16"/>
              <a:gd name="T66" fmla="*/ 2147483647 w 46"/>
              <a:gd name="T67" fmla="*/ 2147483647 h 16"/>
              <a:gd name="T68" fmla="*/ 2147483647 w 46"/>
              <a:gd name="T69" fmla="*/ 2147483647 h 16"/>
              <a:gd name="T70" fmla="*/ 2147483647 w 46"/>
              <a:gd name="T71" fmla="*/ 2147483647 h 16"/>
              <a:gd name="T72" fmla="*/ 2147483647 w 46"/>
              <a:gd name="T73" fmla="*/ 2147483647 h 16"/>
              <a:gd name="T74" fmla="*/ 2147483647 w 46"/>
              <a:gd name="T75" fmla="*/ 2147483647 h 16"/>
              <a:gd name="T76" fmla="*/ 2147483647 w 46"/>
              <a:gd name="T77" fmla="*/ 2147483647 h 16"/>
              <a:gd name="T78" fmla="*/ 2147483647 w 46"/>
              <a:gd name="T79" fmla="*/ 2147483647 h 16"/>
              <a:gd name="T80" fmla="*/ 2147483647 w 46"/>
              <a:gd name="T81" fmla="*/ 2147483647 h 16"/>
              <a:gd name="T82" fmla="*/ 2147483647 w 46"/>
              <a:gd name="T83" fmla="*/ 2147483647 h 16"/>
              <a:gd name="T84" fmla="*/ 2147483647 w 46"/>
              <a:gd name="T85" fmla="*/ 2147483647 h 16"/>
              <a:gd name="T86" fmla="*/ 2147483647 w 46"/>
              <a:gd name="T87" fmla="*/ 2147483647 h 16"/>
              <a:gd name="T88" fmla="*/ 2147483647 w 46"/>
              <a:gd name="T89" fmla="*/ 2147483647 h 16"/>
              <a:gd name="T90" fmla="*/ 2147483647 w 46"/>
              <a:gd name="T91" fmla="*/ 0 h 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16"/>
              <a:gd name="T140" fmla="*/ 46 w 46"/>
              <a:gd name="T141" fmla="*/ 16 h 1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16">
                <a:moveTo>
                  <a:pt x="28" y="0"/>
                </a:moveTo>
                <a:lnTo>
                  <a:pt x="28" y="0"/>
                </a:lnTo>
                <a:lnTo>
                  <a:pt x="27" y="0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2" y="1"/>
                </a:lnTo>
                <a:lnTo>
                  <a:pt x="22" y="3"/>
                </a:lnTo>
                <a:lnTo>
                  <a:pt x="21" y="3"/>
                </a:lnTo>
                <a:lnTo>
                  <a:pt x="20" y="3"/>
                </a:lnTo>
                <a:lnTo>
                  <a:pt x="19" y="3"/>
                </a:lnTo>
                <a:lnTo>
                  <a:pt x="19" y="4"/>
                </a:lnTo>
                <a:lnTo>
                  <a:pt x="18" y="4"/>
                </a:lnTo>
                <a:lnTo>
                  <a:pt x="17" y="4"/>
                </a:lnTo>
                <a:lnTo>
                  <a:pt x="16" y="4"/>
                </a:lnTo>
                <a:lnTo>
                  <a:pt x="16" y="5"/>
                </a:lnTo>
                <a:lnTo>
                  <a:pt x="14" y="5"/>
                </a:lnTo>
                <a:lnTo>
                  <a:pt x="13" y="5"/>
                </a:lnTo>
                <a:lnTo>
                  <a:pt x="12" y="6"/>
                </a:lnTo>
                <a:lnTo>
                  <a:pt x="11" y="6"/>
                </a:lnTo>
                <a:lnTo>
                  <a:pt x="11" y="7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8"/>
                </a:lnTo>
                <a:lnTo>
                  <a:pt x="8" y="9"/>
                </a:lnTo>
                <a:lnTo>
                  <a:pt x="6" y="9"/>
                </a:lnTo>
                <a:lnTo>
                  <a:pt x="5" y="11"/>
                </a:lnTo>
                <a:lnTo>
                  <a:pt x="3" y="12"/>
                </a:lnTo>
                <a:lnTo>
                  <a:pt x="2" y="14"/>
                </a:lnTo>
                <a:lnTo>
                  <a:pt x="0" y="16"/>
                </a:lnTo>
                <a:lnTo>
                  <a:pt x="2" y="15"/>
                </a:lnTo>
                <a:lnTo>
                  <a:pt x="3" y="15"/>
                </a:lnTo>
                <a:lnTo>
                  <a:pt x="5" y="15"/>
                </a:lnTo>
                <a:lnTo>
                  <a:pt x="5" y="14"/>
                </a:lnTo>
                <a:lnTo>
                  <a:pt x="6" y="14"/>
                </a:lnTo>
                <a:lnTo>
                  <a:pt x="8" y="14"/>
                </a:lnTo>
                <a:lnTo>
                  <a:pt x="9" y="14"/>
                </a:lnTo>
                <a:lnTo>
                  <a:pt x="9" y="13"/>
                </a:lnTo>
                <a:lnTo>
                  <a:pt x="10" y="13"/>
                </a:lnTo>
                <a:lnTo>
                  <a:pt x="12" y="13"/>
                </a:lnTo>
                <a:lnTo>
                  <a:pt x="13" y="13"/>
                </a:lnTo>
                <a:lnTo>
                  <a:pt x="14" y="13"/>
                </a:lnTo>
                <a:lnTo>
                  <a:pt x="14" y="12"/>
                </a:lnTo>
                <a:lnTo>
                  <a:pt x="17" y="12"/>
                </a:lnTo>
                <a:lnTo>
                  <a:pt x="18" y="12"/>
                </a:lnTo>
                <a:lnTo>
                  <a:pt x="18" y="11"/>
                </a:lnTo>
                <a:lnTo>
                  <a:pt x="20" y="11"/>
                </a:lnTo>
                <a:lnTo>
                  <a:pt x="21" y="11"/>
                </a:lnTo>
                <a:lnTo>
                  <a:pt x="24" y="9"/>
                </a:lnTo>
                <a:lnTo>
                  <a:pt x="25" y="9"/>
                </a:lnTo>
                <a:lnTo>
                  <a:pt x="27" y="8"/>
                </a:lnTo>
                <a:lnTo>
                  <a:pt x="28" y="8"/>
                </a:lnTo>
                <a:lnTo>
                  <a:pt x="29" y="8"/>
                </a:lnTo>
                <a:lnTo>
                  <a:pt x="31" y="8"/>
                </a:lnTo>
                <a:lnTo>
                  <a:pt x="31" y="7"/>
                </a:lnTo>
                <a:lnTo>
                  <a:pt x="34" y="7"/>
                </a:lnTo>
                <a:lnTo>
                  <a:pt x="35" y="7"/>
                </a:lnTo>
                <a:lnTo>
                  <a:pt x="35" y="6"/>
                </a:lnTo>
                <a:lnTo>
                  <a:pt x="36" y="6"/>
                </a:lnTo>
                <a:lnTo>
                  <a:pt x="38" y="6"/>
                </a:lnTo>
                <a:lnTo>
                  <a:pt x="39" y="6"/>
                </a:lnTo>
                <a:lnTo>
                  <a:pt x="39" y="5"/>
                </a:lnTo>
                <a:lnTo>
                  <a:pt x="42" y="5"/>
                </a:lnTo>
                <a:lnTo>
                  <a:pt x="43" y="5"/>
                </a:lnTo>
                <a:lnTo>
                  <a:pt x="45" y="4"/>
                </a:lnTo>
                <a:lnTo>
                  <a:pt x="46" y="4"/>
                </a:lnTo>
                <a:lnTo>
                  <a:pt x="45" y="4"/>
                </a:lnTo>
                <a:lnTo>
                  <a:pt x="44" y="4"/>
                </a:lnTo>
                <a:lnTo>
                  <a:pt x="44" y="3"/>
                </a:lnTo>
                <a:lnTo>
                  <a:pt x="43" y="3"/>
                </a:lnTo>
                <a:lnTo>
                  <a:pt x="41" y="3"/>
                </a:lnTo>
                <a:lnTo>
                  <a:pt x="41" y="1"/>
                </a:lnTo>
                <a:lnTo>
                  <a:pt x="39" y="1"/>
                </a:lnTo>
                <a:lnTo>
                  <a:pt x="38" y="1"/>
                </a:lnTo>
                <a:lnTo>
                  <a:pt x="37" y="1"/>
                </a:lnTo>
                <a:lnTo>
                  <a:pt x="37" y="0"/>
                </a:lnTo>
                <a:lnTo>
                  <a:pt x="34" y="0"/>
                </a:lnTo>
                <a:lnTo>
                  <a:pt x="28" y="0"/>
                </a:lnTo>
                <a:close/>
              </a:path>
            </a:pathLst>
          </a:custGeom>
          <a:solidFill>
            <a:srgbClr val="C0C1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2" name="Freeform 276"/>
          <p:cNvSpPr>
            <a:spLocks/>
          </p:cNvSpPr>
          <p:nvPr/>
        </p:nvSpPr>
        <p:spPr bwMode="auto">
          <a:xfrm>
            <a:off x="6564505" y="3849165"/>
            <a:ext cx="207044" cy="61714"/>
          </a:xfrm>
          <a:custGeom>
            <a:avLst/>
            <a:gdLst>
              <a:gd name="T0" fmla="*/ 2147483647 w 66"/>
              <a:gd name="T1" fmla="*/ 2147483647 h 21"/>
              <a:gd name="T2" fmla="*/ 2147483647 w 66"/>
              <a:gd name="T3" fmla="*/ 2147483647 h 21"/>
              <a:gd name="T4" fmla="*/ 2147483647 w 66"/>
              <a:gd name="T5" fmla="*/ 2147483647 h 21"/>
              <a:gd name="T6" fmla="*/ 2147483647 w 66"/>
              <a:gd name="T7" fmla="*/ 2147483647 h 21"/>
              <a:gd name="T8" fmla="*/ 2147483647 w 66"/>
              <a:gd name="T9" fmla="*/ 2147483647 h 21"/>
              <a:gd name="T10" fmla="*/ 2147483647 w 66"/>
              <a:gd name="T11" fmla="*/ 2147483647 h 21"/>
              <a:gd name="T12" fmla="*/ 2147483647 w 66"/>
              <a:gd name="T13" fmla="*/ 2147483647 h 21"/>
              <a:gd name="T14" fmla="*/ 2147483647 w 66"/>
              <a:gd name="T15" fmla="*/ 2147483647 h 21"/>
              <a:gd name="T16" fmla="*/ 2147483647 w 66"/>
              <a:gd name="T17" fmla="*/ 2147483647 h 21"/>
              <a:gd name="T18" fmla="*/ 2147483647 w 66"/>
              <a:gd name="T19" fmla="*/ 2147483647 h 21"/>
              <a:gd name="T20" fmla="*/ 2147483647 w 66"/>
              <a:gd name="T21" fmla="*/ 2147483647 h 21"/>
              <a:gd name="T22" fmla="*/ 2147483647 w 66"/>
              <a:gd name="T23" fmla="*/ 2147483647 h 21"/>
              <a:gd name="T24" fmla="*/ 2147483647 w 66"/>
              <a:gd name="T25" fmla="*/ 2147483647 h 21"/>
              <a:gd name="T26" fmla="*/ 2147483647 w 66"/>
              <a:gd name="T27" fmla="*/ 2147483647 h 21"/>
              <a:gd name="T28" fmla="*/ 2147483647 w 66"/>
              <a:gd name="T29" fmla="*/ 2147483647 h 21"/>
              <a:gd name="T30" fmla="*/ 2147483647 w 66"/>
              <a:gd name="T31" fmla="*/ 2147483647 h 21"/>
              <a:gd name="T32" fmla="*/ 2147483647 w 66"/>
              <a:gd name="T33" fmla="*/ 2147483647 h 21"/>
              <a:gd name="T34" fmla="*/ 2147483647 w 66"/>
              <a:gd name="T35" fmla="*/ 2147483647 h 21"/>
              <a:gd name="T36" fmla="*/ 2147483647 w 66"/>
              <a:gd name="T37" fmla="*/ 2147483647 h 21"/>
              <a:gd name="T38" fmla="*/ 2147483647 w 66"/>
              <a:gd name="T39" fmla="*/ 2147483647 h 21"/>
              <a:gd name="T40" fmla="*/ 2147483647 w 66"/>
              <a:gd name="T41" fmla="*/ 2147483647 h 21"/>
              <a:gd name="T42" fmla="*/ 0 w 66"/>
              <a:gd name="T43" fmla="*/ 2147483647 h 21"/>
              <a:gd name="T44" fmla="*/ 0 w 66"/>
              <a:gd name="T45" fmla="*/ 2147483647 h 21"/>
              <a:gd name="T46" fmla="*/ 2147483647 w 66"/>
              <a:gd name="T47" fmla="*/ 2147483647 h 21"/>
              <a:gd name="T48" fmla="*/ 2147483647 w 66"/>
              <a:gd name="T49" fmla="*/ 2147483647 h 21"/>
              <a:gd name="T50" fmla="*/ 2147483647 w 66"/>
              <a:gd name="T51" fmla="*/ 2147483647 h 21"/>
              <a:gd name="T52" fmla="*/ 2147483647 w 66"/>
              <a:gd name="T53" fmla="*/ 2147483647 h 21"/>
              <a:gd name="T54" fmla="*/ 2147483647 w 66"/>
              <a:gd name="T55" fmla="*/ 2147483647 h 21"/>
              <a:gd name="T56" fmla="*/ 2147483647 w 66"/>
              <a:gd name="T57" fmla="*/ 2147483647 h 21"/>
              <a:gd name="T58" fmla="*/ 2147483647 w 66"/>
              <a:gd name="T59" fmla="*/ 2147483647 h 21"/>
              <a:gd name="T60" fmla="*/ 2147483647 w 66"/>
              <a:gd name="T61" fmla="*/ 2147483647 h 21"/>
              <a:gd name="T62" fmla="*/ 2147483647 w 66"/>
              <a:gd name="T63" fmla="*/ 2147483647 h 21"/>
              <a:gd name="T64" fmla="*/ 2147483647 w 66"/>
              <a:gd name="T65" fmla="*/ 2147483647 h 21"/>
              <a:gd name="T66" fmla="*/ 2147483647 w 66"/>
              <a:gd name="T67" fmla="*/ 2147483647 h 21"/>
              <a:gd name="T68" fmla="*/ 2147483647 w 66"/>
              <a:gd name="T69" fmla="*/ 2147483647 h 21"/>
              <a:gd name="T70" fmla="*/ 2147483647 w 66"/>
              <a:gd name="T71" fmla="*/ 2147483647 h 21"/>
              <a:gd name="T72" fmla="*/ 2147483647 w 66"/>
              <a:gd name="T73" fmla="*/ 2147483647 h 21"/>
              <a:gd name="T74" fmla="*/ 2147483647 w 66"/>
              <a:gd name="T75" fmla="*/ 2147483647 h 21"/>
              <a:gd name="T76" fmla="*/ 2147483647 w 66"/>
              <a:gd name="T77" fmla="*/ 2147483647 h 21"/>
              <a:gd name="T78" fmla="*/ 2147483647 w 66"/>
              <a:gd name="T79" fmla="*/ 2147483647 h 21"/>
              <a:gd name="T80" fmla="*/ 2147483647 w 66"/>
              <a:gd name="T81" fmla="*/ 2147483647 h 21"/>
              <a:gd name="T82" fmla="*/ 2147483647 w 66"/>
              <a:gd name="T83" fmla="*/ 2147483647 h 21"/>
              <a:gd name="T84" fmla="*/ 2147483647 w 66"/>
              <a:gd name="T85" fmla="*/ 2147483647 h 21"/>
              <a:gd name="T86" fmla="*/ 2147483647 w 66"/>
              <a:gd name="T87" fmla="*/ 2147483647 h 21"/>
              <a:gd name="T88" fmla="*/ 2147483647 w 66"/>
              <a:gd name="T89" fmla="*/ 2147483647 h 21"/>
              <a:gd name="T90" fmla="*/ 2147483647 w 66"/>
              <a:gd name="T91" fmla="*/ 2147483647 h 21"/>
              <a:gd name="T92" fmla="*/ 2147483647 w 66"/>
              <a:gd name="T93" fmla="*/ 2147483647 h 21"/>
              <a:gd name="T94" fmla="*/ 2147483647 w 66"/>
              <a:gd name="T95" fmla="*/ 2147483647 h 21"/>
              <a:gd name="T96" fmla="*/ 2147483647 w 66"/>
              <a:gd name="T97" fmla="*/ 2147483647 h 21"/>
              <a:gd name="T98" fmla="*/ 2147483647 w 66"/>
              <a:gd name="T99" fmla="*/ 2147483647 h 21"/>
              <a:gd name="T100" fmla="*/ 2147483647 w 66"/>
              <a:gd name="T101" fmla="*/ 2147483647 h 21"/>
              <a:gd name="T102" fmla="*/ 2147483647 w 66"/>
              <a:gd name="T103" fmla="*/ 0 h 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6"/>
              <a:gd name="T157" fmla="*/ 0 h 21"/>
              <a:gd name="T158" fmla="*/ 66 w 66"/>
              <a:gd name="T159" fmla="*/ 21 h 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6" h="21">
                <a:moveTo>
                  <a:pt x="50" y="0"/>
                </a:moveTo>
                <a:lnTo>
                  <a:pt x="50" y="0"/>
                </a:lnTo>
                <a:lnTo>
                  <a:pt x="48" y="0"/>
                </a:lnTo>
                <a:lnTo>
                  <a:pt x="48" y="1"/>
                </a:lnTo>
                <a:lnTo>
                  <a:pt x="47" y="1"/>
                </a:lnTo>
                <a:lnTo>
                  <a:pt x="44" y="1"/>
                </a:lnTo>
                <a:lnTo>
                  <a:pt x="42" y="2"/>
                </a:lnTo>
                <a:lnTo>
                  <a:pt x="41" y="2"/>
                </a:lnTo>
                <a:lnTo>
                  <a:pt x="40" y="2"/>
                </a:lnTo>
                <a:lnTo>
                  <a:pt x="38" y="3"/>
                </a:lnTo>
                <a:lnTo>
                  <a:pt x="36" y="3"/>
                </a:lnTo>
                <a:lnTo>
                  <a:pt x="34" y="4"/>
                </a:lnTo>
                <a:lnTo>
                  <a:pt x="33" y="4"/>
                </a:lnTo>
                <a:lnTo>
                  <a:pt x="31" y="4"/>
                </a:lnTo>
                <a:lnTo>
                  <a:pt x="30" y="4"/>
                </a:lnTo>
                <a:lnTo>
                  <a:pt x="30" y="5"/>
                </a:lnTo>
                <a:lnTo>
                  <a:pt x="27" y="5"/>
                </a:lnTo>
                <a:lnTo>
                  <a:pt x="26" y="5"/>
                </a:lnTo>
                <a:lnTo>
                  <a:pt x="26" y="7"/>
                </a:lnTo>
                <a:lnTo>
                  <a:pt x="25" y="7"/>
                </a:lnTo>
                <a:lnTo>
                  <a:pt x="23" y="7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19" y="8"/>
                </a:lnTo>
                <a:lnTo>
                  <a:pt x="18" y="8"/>
                </a:lnTo>
                <a:lnTo>
                  <a:pt x="18" y="9"/>
                </a:lnTo>
                <a:lnTo>
                  <a:pt x="16" y="9"/>
                </a:lnTo>
                <a:lnTo>
                  <a:pt x="15" y="9"/>
                </a:lnTo>
                <a:lnTo>
                  <a:pt x="14" y="9"/>
                </a:lnTo>
                <a:lnTo>
                  <a:pt x="13" y="10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1"/>
                </a:lnTo>
                <a:lnTo>
                  <a:pt x="7" y="11"/>
                </a:lnTo>
                <a:lnTo>
                  <a:pt x="5" y="11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2" y="15"/>
                </a:lnTo>
                <a:lnTo>
                  <a:pt x="2" y="16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2" y="21"/>
                </a:lnTo>
                <a:lnTo>
                  <a:pt x="3" y="21"/>
                </a:lnTo>
                <a:lnTo>
                  <a:pt x="3" y="20"/>
                </a:lnTo>
                <a:lnTo>
                  <a:pt x="6" y="20"/>
                </a:lnTo>
                <a:lnTo>
                  <a:pt x="8" y="19"/>
                </a:lnTo>
                <a:lnTo>
                  <a:pt x="9" y="19"/>
                </a:lnTo>
                <a:lnTo>
                  <a:pt x="10" y="19"/>
                </a:lnTo>
                <a:lnTo>
                  <a:pt x="13" y="18"/>
                </a:lnTo>
                <a:lnTo>
                  <a:pt x="14" y="18"/>
                </a:lnTo>
                <a:lnTo>
                  <a:pt x="16" y="18"/>
                </a:lnTo>
                <a:lnTo>
                  <a:pt x="16" y="17"/>
                </a:lnTo>
                <a:lnTo>
                  <a:pt x="17" y="17"/>
                </a:lnTo>
                <a:lnTo>
                  <a:pt x="19" y="17"/>
                </a:lnTo>
                <a:lnTo>
                  <a:pt x="21" y="17"/>
                </a:lnTo>
                <a:lnTo>
                  <a:pt x="21" y="16"/>
                </a:lnTo>
                <a:lnTo>
                  <a:pt x="22" y="16"/>
                </a:lnTo>
                <a:lnTo>
                  <a:pt x="23" y="16"/>
                </a:lnTo>
                <a:lnTo>
                  <a:pt x="24" y="16"/>
                </a:lnTo>
                <a:lnTo>
                  <a:pt x="24" y="15"/>
                </a:lnTo>
                <a:lnTo>
                  <a:pt x="25" y="15"/>
                </a:lnTo>
                <a:lnTo>
                  <a:pt x="27" y="15"/>
                </a:lnTo>
                <a:lnTo>
                  <a:pt x="29" y="15"/>
                </a:lnTo>
                <a:lnTo>
                  <a:pt x="29" y="13"/>
                </a:lnTo>
                <a:lnTo>
                  <a:pt x="31" y="13"/>
                </a:lnTo>
                <a:lnTo>
                  <a:pt x="32" y="13"/>
                </a:lnTo>
                <a:lnTo>
                  <a:pt x="34" y="12"/>
                </a:lnTo>
                <a:lnTo>
                  <a:pt x="35" y="12"/>
                </a:lnTo>
                <a:lnTo>
                  <a:pt x="36" y="12"/>
                </a:lnTo>
                <a:lnTo>
                  <a:pt x="39" y="11"/>
                </a:lnTo>
                <a:lnTo>
                  <a:pt x="41" y="11"/>
                </a:lnTo>
                <a:lnTo>
                  <a:pt x="41" y="10"/>
                </a:lnTo>
                <a:lnTo>
                  <a:pt x="42" y="10"/>
                </a:lnTo>
                <a:lnTo>
                  <a:pt x="43" y="10"/>
                </a:lnTo>
                <a:lnTo>
                  <a:pt x="46" y="10"/>
                </a:lnTo>
                <a:lnTo>
                  <a:pt x="46" y="9"/>
                </a:lnTo>
                <a:lnTo>
                  <a:pt x="47" y="9"/>
                </a:lnTo>
                <a:lnTo>
                  <a:pt x="49" y="9"/>
                </a:lnTo>
                <a:lnTo>
                  <a:pt x="50" y="9"/>
                </a:lnTo>
                <a:lnTo>
                  <a:pt x="50" y="8"/>
                </a:lnTo>
                <a:lnTo>
                  <a:pt x="52" y="8"/>
                </a:lnTo>
                <a:lnTo>
                  <a:pt x="54" y="8"/>
                </a:lnTo>
                <a:lnTo>
                  <a:pt x="54" y="7"/>
                </a:lnTo>
                <a:lnTo>
                  <a:pt x="56" y="7"/>
                </a:lnTo>
                <a:lnTo>
                  <a:pt x="57" y="7"/>
                </a:lnTo>
                <a:lnTo>
                  <a:pt x="58" y="7"/>
                </a:lnTo>
                <a:lnTo>
                  <a:pt x="58" y="5"/>
                </a:lnTo>
                <a:lnTo>
                  <a:pt x="60" y="5"/>
                </a:lnTo>
                <a:lnTo>
                  <a:pt x="62" y="5"/>
                </a:lnTo>
                <a:lnTo>
                  <a:pt x="63" y="4"/>
                </a:lnTo>
                <a:lnTo>
                  <a:pt x="64" y="4"/>
                </a:lnTo>
                <a:lnTo>
                  <a:pt x="65" y="4"/>
                </a:lnTo>
                <a:lnTo>
                  <a:pt x="66" y="4"/>
                </a:lnTo>
                <a:lnTo>
                  <a:pt x="66" y="3"/>
                </a:lnTo>
                <a:lnTo>
                  <a:pt x="65" y="3"/>
                </a:lnTo>
                <a:lnTo>
                  <a:pt x="64" y="3"/>
                </a:lnTo>
                <a:lnTo>
                  <a:pt x="62" y="3"/>
                </a:lnTo>
                <a:lnTo>
                  <a:pt x="62" y="2"/>
                </a:lnTo>
                <a:lnTo>
                  <a:pt x="59" y="2"/>
                </a:lnTo>
                <a:lnTo>
                  <a:pt x="58" y="2"/>
                </a:lnTo>
                <a:lnTo>
                  <a:pt x="58" y="1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4" y="0"/>
                </a:lnTo>
                <a:lnTo>
                  <a:pt x="51" y="0"/>
                </a:lnTo>
                <a:lnTo>
                  <a:pt x="50" y="0"/>
                </a:lnTo>
                <a:close/>
              </a:path>
            </a:pathLst>
          </a:custGeom>
          <a:solidFill>
            <a:srgbClr val="BDBE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3" name="Freeform 277"/>
          <p:cNvSpPr>
            <a:spLocks/>
          </p:cNvSpPr>
          <p:nvPr/>
        </p:nvSpPr>
        <p:spPr bwMode="auto">
          <a:xfrm>
            <a:off x="6561369" y="3857981"/>
            <a:ext cx="260373" cy="82287"/>
          </a:xfrm>
          <a:custGeom>
            <a:avLst/>
            <a:gdLst>
              <a:gd name="T0" fmla="*/ 2147483647 w 83"/>
              <a:gd name="T1" fmla="*/ 2147483647 h 28"/>
              <a:gd name="T2" fmla="*/ 2147483647 w 83"/>
              <a:gd name="T3" fmla="*/ 2147483647 h 28"/>
              <a:gd name="T4" fmla="*/ 2147483647 w 83"/>
              <a:gd name="T5" fmla="*/ 2147483647 h 28"/>
              <a:gd name="T6" fmla="*/ 2147483647 w 83"/>
              <a:gd name="T7" fmla="*/ 2147483647 h 28"/>
              <a:gd name="T8" fmla="*/ 2147483647 w 83"/>
              <a:gd name="T9" fmla="*/ 2147483647 h 28"/>
              <a:gd name="T10" fmla="*/ 2147483647 w 83"/>
              <a:gd name="T11" fmla="*/ 2147483647 h 28"/>
              <a:gd name="T12" fmla="*/ 2147483647 w 83"/>
              <a:gd name="T13" fmla="*/ 2147483647 h 28"/>
              <a:gd name="T14" fmla="*/ 2147483647 w 83"/>
              <a:gd name="T15" fmla="*/ 2147483647 h 28"/>
              <a:gd name="T16" fmla="*/ 2147483647 w 83"/>
              <a:gd name="T17" fmla="*/ 2147483647 h 28"/>
              <a:gd name="T18" fmla="*/ 2147483647 w 83"/>
              <a:gd name="T19" fmla="*/ 2147483647 h 28"/>
              <a:gd name="T20" fmla="*/ 2147483647 w 83"/>
              <a:gd name="T21" fmla="*/ 2147483647 h 28"/>
              <a:gd name="T22" fmla="*/ 2147483647 w 83"/>
              <a:gd name="T23" fmla="*/ 2147483647 h 28"/>
              <a:gd name="T24" fmla="*/ 2147483647 w 83"/>
              <a:gd name="T25" fmla="*/ 2147483647 h 28"/>
              <a:gd name="T26" fmla="*/ 2147483647 w 83"/>
              <a:gd name="T27" fmla="*/ 2147483647 h 28"/>
              <a:gd name="T28" fmla="*/ 2147483647 w 83"/>
              <a:gd name="T29" fmla="*/ 2147483647 h 28"/>
              <a:gd name="T30" fmla="*/ 2147483647 w 83"/>
              <a:gd name="T31" fmla="*/ 2147483647 h 28"/>
              <a:gd name="T32" fmla="*/ 2147483647 w 83"/>
              <a:gd name="T33" fmla="*/ 2147483647 h 28"/>
              <a:gd name="T34" fmla="*/ 2147483647 w 83"/>
              <a:gd name="T35" fmla="*/ 2147483647 h 28"/>
              <a:gd name="T36" fmla="*/ 2147483647 w 83"/>
              <a:gd name="T37" fmla="*/ 2147483647 h 28"/>
              <a:gd name="T38" fmla="*/ 2147483647 w 83"/>
              <a:gd name="T39" fmla="*/ 2147483647 h 28"/>
              <a:gd name="T40" fmla="*/ 2147483647 w 83"/>
              <a:gd name="T41" fmla="*/ 2147483647 h 28"/>
              <a:gd name="T42" fmla="*/ 2147483647 w 83"/>
              <a:gd name="T43" fmla="*/ 2147483647 h 28"/>
              <a:gd name="T44" fmla="*/ 2147483647 w 83"/>
              <a:gd name="T45" fmla="*/ 2147483647 h 28"/>
              <a:gd name="T46" fmla="*/ 2147483647 w 83"/>
              <a:gd name="T47" fmla="*/ 2147483647 h 28"/>
              <a:gd name="T48" fmla="*/ 2147483647 w 83"/>
              <a:gd name="T49" fmla="*/ 2147483647 h 28"/>
              <a:gd name="T50" fmla="*/ 2147483647 w 83"/>
              <a:gd name="T51" fmla="*/ 2147483647 h 28"/>
              <a:gd name="T52" fmla="*/ 2147483647 w 83"/>
              <a:gd name="T53" fmla="*/ 2147483647 h 28"/>
              <a:gd name="T54" fmla="*/ 2147483647 w 83"/>
              <a:gd name="T55" fmla="*/ 2147483647 h 28"/>
              <a:gd name="T56" fmla="*/ 2147483647 w 83"/>
              <a:gd name="T57" fmla="*/ 2147483647 h 28"/>
              <a:gd name="T58" fmla="*/ 2147483647 w 83"/>
              <a:gd name="T59" fmla="*/ 2147483647 h 28"/>
              <a:gd name="T60" fmla="*/ 2147483647 w 83"/>
              <a:gd name="T61" fmla="*/ 2147483647 h 28"/>
              <a:gd name="T62" fmla="*/ 2147483647 w 83"/>
              <a:gd name="T63" fmla="*/ 2147483647 h 28"/>
              <a:gd name="T64" fmla="*/ 2147483647 w 83"/>
              <a:gd name="T65" fmla="*/ 2147483647 h 28"/>
              <a:gd name="T66" fmla="*/ 2147483647 w 83"/>
              <a:gd name="T67" fmla="*/ 2147483647 h 28"/>
              <a:gd name="T68" fmla="*/ 2147483647 w 83"/>
              <a:gd name="T69" fmla="*/ 2147483647 h 28"/>
              <a:gd name="T70" fmla="*/ 2147483647 w 83"/>
              <a:gd name="T71" fmla="*/ 2147483647 h 28"/>
              <a:gd name="T72" fmla="*/ 2147483647 w 83"/>
              <a:gd name="T73" fmla="*/ 2147483647 h 28"/>
              <a:gd name="T74" fmla="*/ 2147483647 w 83"/>
              <a:gd name="T75" fmla="*/ 2147483647 h 28"/>
              <a:gd name="T76" fmla="*/ 2147483647 w 83"/>
              <a:gd name="T77" fmla="*/ 2147483647 h 28"/>
              <a:gd name="T78" fmla="*/ 2147483647 w 83"/>
              <a:gd name="T79" fmla="*/ 2147483647 h 28"/>
              <a:gd name="T80" fmla="*/ 2147483647 w 83"/>
              <a:gd name="T81" fmla="*/ 2147483647 h 28"/>
              <a:gd name="T82" fmla="*/ 2147483647 w 83"/>
              <a:gd name="T83" fmla="*/ 2147483647 h 28"/>
              <a:gd name="T84" fmla="*/ 2147483647 w 83"/>
              <a:gd name="T85" fmla="*/ 2147483647 h 28"/>
              <a:gd name="T86" fmla="*/ 2147483647 w 83"/>
              <a:gd name="T87" fmla="*/ 2147483647 h 28"/>
              <a:gd name="T88" fmla="*/ 2147483647 w 83"/>
              <a:gd name="T89" fmla="*/ 2147483647 h 28"/>
              <a:gd name="T90" fmla="*/ 2147483647 w 83"/>
              <a:gd name="T91" fmla="*/ 2147483647 h 28"/>
              <a:gd name="T92" fmla="*/ 2147483647 w 83"/>
              <a:gd name="T93" fmla="*/ 2147483647 h 28"/>
              <a:gd name="T94" fmla="*/ 2147483647 w 83"/>
              <a:gd name="T95" fmla="*/ 2147483647 h 28"/>
              <a:gd name="T96" fmla="*/ 2147483647 w 83"/>
              <a:gd name="T97" fmla="*/ 2147483647 h 28"/>
              <a:gd name="T98" fmla="*/ 2147483647 w 83"/>
              <a:gd name="T99" fmla="*/ 2147483647 h 28"/>
              <a:gd name="T100" fmla="*/ 2147483647 w 83"/>
              <a:gd name="T101" fmla="*/ 2147483647 h 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83"/>
              <a:gd name="T154" fmla="*/ 0 h 28"/>
              <a:gd name="T155" fmla="*/ 83 w 83"/>
              <a:gd name="T156" fmla="*/ 28 h 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83" h="28">
                <a:moveTo>
                  <a:pt x="67" y="0"/>
                </a:moveTo>
                <a:lnTo>
                  <a:pt x="67" y="1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3" y="2"/>
                </a:lnTo>
                <a:lnTo>
                  <a:pt x="61" y="2"/>
                </a:lnTo>
                <a:lnTo>
                  <a:pt x="59" y="2"/>
                </a:lnTo>
                <a:lnTo>
                  <a:pt x="58" y="2"/>
                </a:lnTo>
                <a:lnTo>
                  <a:pt x="58" y="4"/>
                </a:lnTo>
                <a:lnTo>
                  <a:pt x="56" y="4"/>
                </a:lnTo>
                <a:lnTo>
                  <a:pt x="55" y="4"/>
                </a:lnTo>
                <a:lnTo>
                  <a:pt x="55" y="5"/>
                </a:lnTo>
                <a:lnTo>
                  <a:pt x="52" y="5"/>
                </a:lnTo>
                <a:lnTo>
                  <a:pt x="51" y="5"/>
                </a:lnTo>
                <a:lnTo>
                  <a:pt x="50" y="5"/>
                </a:lnTo>
                <a:lnTo>
                  <a:pt x="50" y="6"/>
                </a:lnTo>
                <a:lnTo>
                  <a:pt x="48" y="6"/>
                </a:lnTo>
                <a:lnTo>
                  <a:pt x="45" y="6"/>
                </a:lnTo>
                <a:lnTo>
                  <a:pt x="45" y="7"/>
                </a:lnTo>
                <a:lnTo>
                  <a:pt x="44" y="7"/>
                </a:lnTo>
                <a:lnTo>
                  <a:pt x="43" y="7"/>
                </a:lnTo>
                <a:lnTo>
                  <a:pt x="41" y="7"/>
                </a:lnTo>
                <a:lnTo>
                  <a:pt x="41" y="8"/>
                </a:lnTo>
                <a:lnTo>
                  <a:pt x="40" y="8"/>
                </a:lnTo>
                <a:lnTo>
                  <a:pt x="37" y="8"/>
                </a:lnTo>
                <a:lnTo>
                  <a:pt x="37" y="9"/>
                </a:lnTo>
                <a:lnTo>
                  <a:pt x="36" y="9"/>
                </a:lnTo>
                <a:lnTo>
                  <a:pt x="34" y="9"/>
                </a:lnTo>
                <a:lnTo>
                  <a:pt x="33" y="9"/>
                </a:lnTo>
                <a:lnTo>
                  <a:pt x="33" y="10"/>
                </a:lnTo>
                <a:lnTo>
                  <a:pt x="32" y="10"/>
                </a:lnTo>
                <a:lnTo>
                  <a:pt x="31" y="10"/>
                </a:lnTo>
                <a:lnTo>
                  <a:pt x="30" y="10"/>
                </a:lnTo>
                <a:lnTo>
                  <a:pt x="28" y="10"/>
                </a:lnTo>
                <a:lnTo>
                  <a:pt x="28" y="12"/>
                </a:lnTo>
                <a:lnTo>
                  <a:pt x="26" y="12"/>
                </a:lnTo>
                <a:lnTo>
                  <a:pt x="25" y="12"/>
                </a:lnTo>
                <a:lnTo>
                  <a:pt x="23" y="13"/>
                </a:lnTo>
                <a:lnTo>
                  <a:pt x="22" y="13"/>
                </a:lnTo>
                <a:lnTo>
                  <a:pt x="19" y="14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2" y="15"/>
                </a:lnTo>
                <a:lnTo>
                  <a:pt x="11" y="15"/>
                </a:lnTo>
                <a:lnTo>
                  <a:pt x="11" y="16"/>
                </a:lnTo>
                <a:lnTo>
                  <a:pt x="10" y="16"/>
                </a:lnTo>
                <a:lnTo>
                  <a:pt x="8" y="16"/>
                </a:lnTo>
                <a:lnTo>
                  <a:pt x="7" y="16"/>
                </a:lnTo>
                <a:lnTo>
                  <a:pt x="7" y="17"/>
                </a:lnTo>
                <a:lnTo>
                  <a:pt x="4" y="17"/>
                </a:lnTo>
                <a:lnTo>
                  <a:pt x="3" y="17"/>
                </a:lnTo>
                <a:lnTo>
                  <a:pt x="3" y="18"/>
                </a:lnTo>
                <a:lnTo>
                  <a:pt x="1" y="18"/>
                </a:lnTo>
                <a:lnTo>
                  <a:pt x="0" y="18"/>
                </a:lnTo>
                <a:lnTo>
                  <a:pt x="0" y="21"/>
                </a:lnTo>
                <a:lnTo>
                  <a:pt x="0" y="28"/>
                </a:lnTo>
                <a:lnTo>
                  <a:pt x="1" y="28"/>
                </a:lnTo>
                <a:lnTo>
                  <a:pt x="1" y="26"/>
                </a:lnTo>
                <a:lnTo>
                  <a:pt x="3" y="26"/>
                </a:lnTo>
                <a:lnTo>
                  <a:pt x="4" y="26"/>
                </a:lnTo>
                <a:lnTo>
                  <a:pt x="6" y="26"/>
                </a:lnTo>
                <a:lnTo>
                  <a:pt x="6" y="25"/>
                </a:lnTo>
                <a:lnTo>
                  <a:pt x="8" y="25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5" y="23"/>
                </a:lnTo>
                <a:lnTo>
                  <a:pt x="16" y="23"/>
                </a:lnTo>
                <a:lnTo>
                  <a:pt x="18" y="23"/>
                </a:lnTo>
                <a:lnTo>
                  <a:pt x="18" y="22"/>
                </a:lnTo>
                <a:lnTo>
                  <a:pt x="19" y="22"/>
                </a:lnTo>
                <a:lnTo>
                  <a:pt x="22" y="22"/>
                </a:lnTo>
                <a:lnTo>
                  <a:pt x="23" y="22"/>
                </a:lnTo>
                <a:lnTo>
                  <a:pt x="23" y="21"/>
                </a:lnTo>
                <a:lnTo>
                  <a:pt x="25" y="21"/>
                </a:lnTo>
                <a:lnTo>
                  <a:pt x="26" y="21"/>
                </a:lnTo>
                <a:lnTo>
                  <a:pt x="26" y="20"/>
                </a:lnTo>
                <a:lnTo>
                  <a:pt x="27" y="20"/>
                </a:lnTo>
                <a:lnTo>
                  <a:pt x="30" y="20"/>
                </a:lnTo>
                <a:lnTo>
                  <a:pt x="31" y="20"/>
                </a:lnTo>
                <a:lnTo>
                  <a:pt x="31" y="18"/>
                </a:lnTo>
                <a:lnTo>
                  <a:pt x="32" y="18"/>
                </a:lnTo>
                <a:lnTo>
                  <a:pt x="33" y="18"/>
                </a:lnTo>
                <a:lnTo>
                  <a:pt x="34" y="18"/>
                </a:lnTo>
                <a:lnTo>
                  <a:pt x="36" y="17"/>
                </a:lnTo>
                <a:lnTo>
                  <a:pt x="37" y="17"/>
                </a:lnTo>
                <a:lnTo>
                  <a:pt x="40" y="17"/>
                </a:lnTo>
                <a:lnTo>
                  <a:pt x="40" y="16"/>
                </a:lnTo>
                <a:lnTo>
                  <a:pt x="41" y="16"/>
                </a:lnTo>
                <a:lnTo>
                  <a:pt x="43" y="16"/>
                </a:lnTo>
                <a:lnTo>
                  <a:pt x="43" y="15"/>
                </a:lnTo>
                <a:lnTo>
                  <a:pt x="44" y="15"/>
                </a:lnTo>
                <a:lnTo>
                  <a:pt x="45" y="15"/>
                </a:lnTo>
                <a:lnTo>
                  <a:pt x="48" y="15"/>
                </a:lnTo>
                <a:lnTo>
                  <a:pt x="48" y="14"/>
                </a:lnTo>
                <a:lnTo>
                  <a:pt x="50" y="14"/>
                </a:lnTo>
                <a:lnTo>
                  <a:pt x="51" y="14"/>
                </a:lnTo>
                <a:lnTo>
                  <a:pt x="52" y="14"/>
                </a:lnTo>
                <a:lnTo>
                  <a:pt x="52" y="13"/>
                </a:lnTo>
                <a:lnTo>
                  <a:pt x="55" y="13"/>
                </a:lnTo>
                <a:lnTo>
                  <a:pt x="56" y="13"/>
                </a:lnTo>
                <a:lnTo>
                  <a:pt x="56" y="12"/>
                </a:lnTo>
                <a:lnTo>
                  <a:pt x="58" y="12"/>
                </a:lnTo>
                <a:lnTo>
                  <a:pt x="59" y="12"/>
                </a:lnTo>
                <a:lnTo>
                  <a:pt x="61" y="10"/>
                </a:lnTo>
                <a:lnTo>
                  <a:pt x="63" y="10"/>
                </a:lnTo>
                <a:lnTo>
                  <a:pt x="65" y="10"/>
                </a:lnTo>
                <a:lnTo>
                  <a:pt x="65" y="9"/>
                </a:lnTo>
                <a:lnTo>
                  <a:pt x="66" y="9"/>
                </a:lnTo>
                <a:lnTo>
                  <a:pt x="68" y="9"/>
                </a:lnTo>
                <a:lnTo>
                  <a:pt x="69" y="9"/>
                </a:lnTo>
                <a:lnTo>
                  <a:pt x="69" y="8"/>
                </a:lnTo>
                <a:lnTo>
                  <a:pt x="71" y="8"/>
                </a:lnTo>
                <a:lnTo>
                  <a:pt x="72" y="8"/>
                </a:lnTo>
                <a:lnTo>
                  <a:pt x="73" y="8"/>
                </a:lnTo>
                <a:lnTo>
                  <a:pt x="73" y="7"/>
                </a:lnTo>
                <a:lnTo>
                  <a:pt x="74" y="7"/>
                </a:lnTo>
                <a:lnTo>
                  <a:pt x="76" y="7"/>
                </a:lnTo>
                <a:lnTo>
                  <a:pt x="77" y="7"/>
                </a:lnTo>
                <a:lnTo>
                  <a:pt x="77" y="6"/>
                </a:lnTo>
                <a:lnTo>
                  <a:pt x="80" y="6"/>
                </a:lnTo>
                <a:lnTo>
                  <a:pt x="81" y="6"/>
                </a:lnTo>
                <a:lnTo>
                  <a:pt x="83" y="5"/>
                </a:lnTo>
                <a:lnTo>
                  <a:pt x="82" y="5"/>
                </a:lnTo>
                <a:lnTo>
                  <a:pt x="81" y="5"/>
                </a:lnTo>
                <a:lnTo>
                  <a:pt x="81" y="4"/>
                </a:lnTo>
                <a:lnTo>
                  <a:pt x="80" y="4"/>
                </a:lnTo>
                <a:lnTo>
                  <a:pt x="79" y="4"/>
                </a:lnTo>
                <a:lnTo>
                  <a:pt x="77" y="4"/>
                </a:lnTo>
                <a:lnTo>
                  <a:pt x="77" y="2"/>
                </a:lnTo>
                <a:lnTo>
                  <a:pt x="76" y="2"/>
                </a:lnTo>
                <a:lnTo>
                  <a:pt x="75" y="2"/>
                </a:lnTo>
                <a:lnTo>
                  <a:pt x="74" y="2"/>
                </a:lnTo>
                <a:lnTo>
                  <a:pt x="73" y="2"/>
                </a:lnTo>
                <a:lnTo>
                  <a:pt x="73" y="1"/>
                </a:lnTo>
                <a:lnTo>
                  <a:pt x="72" y="1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1"/>
                </a:lnTo>
                <a:lnTo>
                  <a:pt x="67" y="0"/>
                </a:lnTo>
                <a:close/>
              </a:path>
            </a:pathLst>
          </a:custGeom>
          <a:solidFill>
            <a:srgbClr val="B8B9B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4" name="Freeform 278"/>
          <p:cNvSpPr>
            <a:spLocks/>
          </p:cNvSpPr>
          <p:nvPr/>
        </p:nvSpPr>
        <p:spPr bwMode="auto">
          <a:xfrm>
            <a:off x="6561369" y="3872676"/>
            <a:ext cx="316840" cy="91102"/>
          </a:xfrm>
          <a:custGeom>
            <a:avLst/>
            <a:gdLst>
              <a:gd name="T0" fmla="*/ 2147483647 w 101"/>
              <a:gd name="T1" fmla="*/ 2147483647 h 31"/>
              <a:gd name="T2" fmla="*/ 2147483647 w 101"/>
              <a:gd name="T3" fmla="*/ 2147483647 h 31"/>
              <a:gd name="T4" fmla="*/ 2147483647 w 101"/>
              <a:gd name="T5" fmla="*/ 2147483647 h 31"/>
              <a:gd name="T6" fmla="*/ 2147483647 w 101"/>
              <a:gd name="T7" fmla="*/ 2147483647 h 31"/>
              <a:gd name="T8" fmla="*/ 2147483647 w 101"/>
              <a:gd name="T9" fmla="*/ 2147483647 h 31"/>
              <a:gd name="T10" fmla="*/ 2147483647 w 101"/>
              <a:gd name="T11" fmla="*/ 2147483647 h 31"/>
              <a:gd name="T12" fmla="*/ 2147483647 w 101"/>
              <a:gd name="T13" fmla="*/ 2147483647 h 31"/>
              <a:gd name="T14" fmla="*/ 2147483647 w 101"/>
              <a:gd name="T15" fmla="*/ 2147483647 h 31"/>
              <a:gd name="T16" fmla="*/ 2147483647 w 101"/>
              <a:gd name="T17" fmla="*/ 2147483647 h 31"/>
              <a:gd name="T18" fmla="*/ 2147483647 w 101"/>
              <a:gd name="T19" fmla="*/ 2147483647 h 31"/>
              <a:gd name="T20" fmla="*/ 2147483647 w 101"/>
              <a:gd name="T21" fmla="*/ 2147483647 h 31"/>
              <a:gd name="T22" fmla="*/ 2147483647 w 101"/>
              <a:gd name="T23" fmla="*/ 2147483647 h 31"/>
              <a:gd name="T24" fmla="*/ 2147483647 w 101"/>
              <a:gd name="T25" fmla="*/ 2147483647 h 31"/>
              <a:gd name="T26" fmla="*/ 2147483647 w 101"/>
              <a:gd name="T27" fmla="*/ 2147483647 h 31"/>
              <a:gd name="T28" fmla="*/ 2147483647 w 101"/>
              <a:gd name="T29" fmla="*/ 2147483647 h 31"/>
              <a:gd name="T30" fmla="*/ 2147483647 w 101"/>
              <a:gd name="T31" fmla="*/ 2147483647 h 31"/>
              <a:gd name="T32" fmla="*/ 2147483647 w 101"/>
              <a:gd name="T33" fmla="*/ 2147483647 h 31"/>
              <a:gd name="T34" fmla="*/ 2147483647 w 101"/>
              <a:gd name="T35" fmla="*/ 2147483647 h 31"/>
              <a:gd name="T36" fmla="*/ 2147483647 w 101"/>
              <a:gd name="T37" fmla="*/ 2147483647 h 31"/>
              <a:gd name="T38" fmla="*/ 2147483647 w 101"/>
              <a:gd name="T39" fmla="*/ 2147483647 h 31"/>
              <a:gd name="T40" fmla="*/ 2147483647 w 101"/>
              <a:gd name="T41" fmla="*/ 2147483647 h 31"/>
              <a:gd name="T42" fmla="*/ 2147483647 w 101"/>
              <a:gd name="T43" fmla="*/ 2147483647 h 31"/>
              <a:gd name="T44" fmla="*/ 2147483647 w 101"/>
              <a:gd name="T45" fmla="*/ 2147483647 h 31"/>
              <a:gd name="T46" fmla="*/ 2147483647 w 101"/>
              <a:gd name="T47" fmla="*/ 2147483647 h 31"/>
              <a:gd name="T48" fmla="*/ 2147483647 w 101"/>
              <a:gd name="T49" fmla="*/ 2147483647 h 31"/>
              <a:gd name="T50" fmla="*/ 2147483647 w 101"/>
              <a:gd name="T51" fmla="*/ 2147483647 h 31"/>
              <a:gd name="T52" fmla="*/ 2147483647 w 101"/>
              <a:gd name="T53" fmla="*/ 2147483647 h 31"/>
              <a:gd name="T54" fmla="*/ 2147483647 w 101"/>
              <a:gd name="T55" fmla="*/ 2147483647 h 31"/>
              <a:gd name="T56" fmla="*/ 2147483647 w 101"/>
              <a:gd name="T57" fmla="*/ 2147483647 h 31"/>
              <a:gd name="T58" fmla="*/ 2147483647 w 101"/>
              <a:gd name="T59" fmla="*/ 2147483647 h 31"/>
              <a:gd name="T60" fmla="*/ 2147483647 w 101"/>
              <a:gd name="T61" fmla="*/ 2147483647 h 31"/>
              <a:gd name="T62" fmla="*/ 2147483647 w 101"/>
              <a:gd name="T63" fmla="*/ 2147483647 h 31"/>
              <a:gd name="T64" fmla="*/ 2147483647 w 101"/>
              <a:gd name="T65" fmla="*/ 2147483647 h 31"/>
              <a:gd name="T66" fmla="*/ 2147483647 w 101"/>
              <a:gd name="T67" fmla="*/ 2147483647 h 31"/>
              <a:gd name="T68" fmla="*/ 2147483647 w 101"/>
              <a:gd name="T69" fmla="*/ 2147483647 h 31"/>
              <a:gd name="T70" fmla="*/ 2147483647 w 101"/>
              <a:gd name="T71" fmla="*/ 2147483647 h 31"/>
              <a:gd name="T72" fmla="*/ 2147483647 w 101"/>
              <a:gd name="T73" fmla="*/ 2147483647 h 31"/>
              <a:gd name="T74" fmla="*/ 2147483647 w 101"/>
              <a:gd name="T75" fmla="*/ 2147483647 h 31"/>
              <a:gd name="T76" fmla="*/ 2147483647 w 101"/>
              <a:gd name="T77" fmla="*/ 2147483647 h 31"/>
              <a:gd name="T78" fmla="*/ 2147483647 w 101"/>
              <a:gd name="T79" fmla="*/ 2147483647 h 31"/>
              <a:gd name="T80" fmla="*/ 2147483647 w 101"/>
              <a:gd name="T81" fmla="*/ 2147483647 h 31"/>
              <a:gd name="T82" fmla="*/ 2147483647 w 101"/>
              <a:gd name="T83" fmla="*/ 2147483647 h 31"/>
              <a:gd name="T84" fmla="*/ 2147483647 w 101"/>
              <a:gd name="T85" fmla="*/ 2147483647 h 31"/>
              <a:gd name="T86" fmla="*/ 2147483647 w 101"/>
              <a:gd name="T87" fmla="*/ 2147483647 h 31"/>
              <a:gd name="T88" fmla="*/ 2147483647 w 101"/>
              <a:gd name="T89" fmla="*/ 2147483647 h 31"/>
              <a:gd name="T90" fmla="*/ 2147483647 w 101"/>
              <a:gd name="T91" fmla="*/ 2147483647 h 31"/>
              <a:gd name="T92" fmla="*/ 2147483647 w 101"/>
              <a:gd name="T93" fmla="*/ 2147483647 h 31"/>
              <a:gd name="T94" fmla="*/ 2147483647 w 101"/>
              <a:gd name="T95" fmla="*/ 2147483647 h 31"/>
              <a:gd name="T96" fmla="*/ 2147483647 w 101"/>
              <a:gd name="T97" fmla="*/ 2147483647 h 31"/>
              <a:gd name="T98" fmla="*/ 2147483647 w 101"/>
              <a:gd name="T99" fmla="*/ 2147483647 h 31"/>
              <a:gd name="T100" fmla="*/ 2147483647 w 101"/>
              <a:gd name="T101" fmla="*/ 2147483647 h 31"/>
              <a:gd name="T102" fmla="*/ 2147483647 w 101"/>
              <a:gd name="T103" fmla="*/ 2147483647 h 31"/>
              <a:gd name="T104" fmla="*/ 2147483647 w 101"/>
              <a:gd name="T105" fmla="*/ 2147483647 h 31"/>
              <a:gd name="T106" fmla="*/ 2147483647 w 101"/>
              <a:gd name="T107" fmla="*/ 2147483647 h 31"/>
              <a:gd name="T108" fmla="*/ 2147483647 w 101"/>
              <a:gd name="T109" fmla="*/ 2147483647 h 31"/>
              <a:gd name="T110" fmla="*/ 2147483647 w 101"/>
              <a:gd name="T111" fmla="*/ 2147483647 h 31"/>
              <a:gd name="T112" fmla="*/ 2147483647 w 101"/>
              <a:gd name="T113" fmla="*/ 2147483647 h 31"/>
              <a:gd name="T114" fmla="*/ 2147483647 w 101"/>
              <a:gd name="T115" fmla="*/ 2147483647 h 31"/>
              <a:gd name="T116" fmla="*/ 2147483647 w 101"/>
              <a:gd name="T117" fmla="*/ 0 h 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1"/>
              <a:gd name="T178" fmla="*/ 0 h 31"/>
              <a:gd name="T179" fmla="*/ 101 w 101"/>
              <a:gd name="T180" fmla="*/ 31 h 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1" h="31">
                <a:moveTo>
                  <a:pt x="83" y="0"/>
                </a:moveTo>
                <a:lnTo>
                  <a:pt x="83" y="0"/>
                </a:lnTo>
                <a:lnTo>
                  <a:pt x="81" y="0"/>
                </a:lnTo>
                <a:lnTo>
                  <a:pt x="81" y="1"/>
                </a:lnTo>
                <a:lnTo>
                  <a:pt x="79" y="1"/>
                </a:lnTo>
                <a:lnTo>
                  <a:pt x="77" y="1"/>
                </a:lnTo>
                <a:lnTo>
                  <a:pt x="76" y="1"/>
                </a:lnTo>
                <a:lnTo>
                  <a:pt x="76" y="2"/>
                </a:lnTo>
                <a:lnTo>
                  <a:pt x="74" y="2"/>
                </a:lnTo>
                <a:lnTo>
                  <a:pt x="73" y="2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7" y="4"/>
                </a:lnTo>
                <a:lnTo>
                  <a:pt x="66" y="4"/>
                </a:lnTo>
                <a:lnTo>
                  <a:pt x="65" y="4"/>
                </a:lnTo>
                <a:lnTo>
                  <a:pt x="63" y="5"/>
                </a:lnTo>
                <a:lnTo>
                  <a:pt x="60" y="5"/>
                </a:lnTo>
                <a:lnTo>
                  <a:pt x="59" y="5"/>
                </a:lnTo>
                <a:lnTo>
                  <a:pt x="59" y="7"/>
                </a:lnTo>
                <a:lnTo>
                  <a:pt x="58" y="7"/>
                </a:lnTo>
                <a:lnTo>
                  <a:pt x="56" y="7"/>
                </a:lnTo>
                <a:lnTo>
                  <a:pt x="56" y="8"/>
                </a:lnTo>
                <a:lnTo>
                  <a:pt x="53" y="8"/>
                </a:lnTo>
                <a:lnTo>
                  <a:pt x="52" y="8"/>
                </a:lnTo>
                <a:lnTo>
                  <a:pt x="51" y="8"/>
                </a:lnTo>
                <a:lnTo>
                  <a:pt x="51" y="9"/>
                </a:lnTo>
                <a:lnTo>
                  <a:pt x="49" y="9"/>
                </a:lnTo>
                <a:lnTo>
                  <a:pt x="48" y="9"/>
                </a:lnTo>
                <a:lnTo>
                  <a:pt x="48" y="10"/>
                </a:lnTo>
                <a:lnTo>
                  <a:pt x="45" y="10"/>
                </a:lnTo>
                <a:lnTo>
                  <a:pt x="44" y="10"/>
                </a:lnTo>
                <a:lnTo>
                  <a:pt x="42" y="10"/>
                </a:lnTo>
                <a:lnTo>
                  <a:pt x="42" y="11"/>
                </a:lnTo>
                <a:lnTo>
                  <a:pt x="41" y="11"/>
                </a:lnTo>
                <a:lnTo>
                  <a:pt x="40" y="11"/>
                </a:lnTo>
                <a:lnTo>
                  <a:pt x="39" y="11"/>
                </a:lnTo>
                <a:lnTo>
                  <a:pt x="39" y="12"/>
                </a:lnTo>
                <a:lnTo>
                  <a:pt x="37" y="12"/>
                </a:lnTo>
                <a:lnTo>
                  <a:pt x="36" y="12"/>
                </a:lnTo>
                <a:lnTo>
                  <a:pt x="34" y="12"/>
                </a:lnTo>
                <a:lnTo>
                  <a:pt x="34" y="13"/>
                </a:lnTo>
                <a:lnTo>
                  <a:pt x="33" y="13"/>
                </a:lnTo>
                <a:lnTo>
                  <a:pt x="32" y="13"/>
                </a:lnTo>
                <a:lnTo>
                  <a:pt x="31" y="13"/>
                </a:lnTo>
                <a:lnTo>
                  <a:pt x="30" y="13"/>
                </a:lnTo>
                <a:lnTo>
                  <a:pt x="30" y="15"/>
                </a:lnTo>
                <a:lnTo>
                  <a:pt x="27" y="15"/>
                </a:lnTo>
                <a:lnTo>
                  <a:pt x="26" y="15"/>
                </a:lnTo>
                <a:lnTo>
                  <a:pt x="24" y="16"/>
                </a:lnTo>
                <a:lnTo>
                  <a:pt x="23" y="16"/>
                </a:lnTo>
                <a:lnTo>
                  <a:pt x="20" y="17"/>
                </a:lnTo>
                <a:lnTo>
                  <a:pt x="19" y="17"/>
                </a:lnTo>
                <a:lnTo>
                  <a:pt x="18" y="17"/>
                </a:lnTo>
                <a:lnTo>
                  <a:pt x="16" y="18"/>
                </a:lnTo>
                <a:lnTo>
                  <a:pt x="14" y="18"/>
                </a:lnTo>
                <a:lnTo>
                  <a:pt x="12" y="18"/>
                </a:lnTo>
                <a:lnTo>
                  <a:pt x="12" y="19"/>
                </a:lnTo>
                <a:lnTo>
                  <a:pt x="11" y="19"/>
                </a:lnTo>
                <a:lnTo>
                  <a:pt x="9" y="19"/>
                </a:lnTo>
                <a:lnTo>
                  <a:pt x="8" y="19"/>
                </a:lnTo>
                <a:lnTo>
                  <a:pt x="8" y="20"/>
                </a:lnTo>
                <a:lnTo>
                  <a:pt x="6" y="20"/>
                </a:lnTo>
                <a:lnTo>
                  <a:pt x="4" y="20"/>
                </a:lnTo>
                <a:lnTo>
                  <a:pt x="4" y="21"/>
                </a:lnTo>
                <a:lnTo>
                  <a:pt x="2" y="21"/>
                </a:lnTo>
                <a:lnTo>
                  <a:pt x="1" y="21"/>
                </a:lnTo>
                <a:lnTo>
                  <a:pt x="0" y="21"/>
                </a:lnTo>
                <a:lnTo>
                  <a:pt x="0" y="23"/>
                </a:lnTo>
                <a:lnTo>
                  <a:pt x="0" y="31"/>
                </a:lnTo>
                <a:lnTo>
                  <a:pt x="2" y="31"/>
                </a:lnTo>
                <a:lnTo>
                  <a:pt x="2" y="29"/>
                </a:lnTo>
                <a:lnTo>
                  <a:pt x="3" y="29"/>
                </a:lnTo>
                <a:lnTo>
                  <a:pt x="4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10" y="28"/>
                </a:lnTo>
                <a:lnTo>
                  <a:pt x="10" y="27"/>
                </a:lnTo>
                <a:lnTo>
                  <a:pt x="11" y="27"/>
                </a:lnTo>
                <a:lnTo>
                  <a:pt x="14" y="27"/>
                </a:lnTo>
                <a:lnTo>
                  <a:pt x="15" y="27"/>
                </a:lnTo>
                <a:lnTo>
                  <a:pt x="15" y="26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19" y="25"/>
                </a:lnTo>
                <a:lnTo>
                  <a:pt x="22" y="25"/>
                </a:lnTo>
                <a:lnTo>
                  <a:pt x="23" y="25"/>
                </a:lnTo>
                <a:lnTo>
                  <a:pt x="24" y="24"/>
                </a:lnTo>
                <a:lnTo>
                  <a:pt x="25" y="24"/>
                </a:lnTo>
                <a:lnTo>
                  <a:pt x="26" y="24"/>
                </a:lnTo>
                <a:lnTo>
                  <a:pt x="28" y="23"/>
                </a:lnTo>
                <a:lnTo>
                  <a:pt x="30" y="23"/>
                </a:lnTo>
                <a:lnTo>
                  <a:pt x="31" y="23"/>
                </a:lnTo>
                <a:lnTo>
                  <a:pt x="32" y="23"/>
                </a:lnTo>
                <a:lnTo>
                  <a:pt x="32" y="21"/>
                </a:lnTo>
                <a:lnTo>
                  <a:pt x="33" y="21"/>
                </a:lnTo>
                <a:lnTo>
                  <a:pt x="35" y="21"/>
                </a:lnTo>
                <a:lnTo>
                  <a:pt x="36" y="21"/>
                </a:lnTo>
                <a:lnTo>
                  <a:pt x="36" y="20"/>
                </a:lnTo>
                <a:lnTo>
                  <a:pt x="37" y="20"/>
                </a:lnTo>
                <a:lnTo>
                  <a:pt x="40" y="20"/>
                </a:lnTo>
                <a:lnTo>
                  <a:pt x="40" y="19"/>
                </a:lnTo>
                <a:lnTo>
                  <a:pt x="41" y="19"/>
                </a:lnTo>
                <a:lnTo>
                  <a:pt x="43" y="19"/>
                </a:lnTo>
                <a:lnTo>
                  <a:pt x="44" y="19"/>
                </a:lnTo>
                <a:lnTo>
                  <a:pt x="44" y="18"/>
                </a:lnTo>
                <a:lnTo>
                  <a:pt x="47" y="18"/>
                </a:lnTo>
                <a:lnTo>
                  <a:pt x="48" y="18"/>
                </a:lnTo>
                <a:lnTo>
                  <a:pt x="50" y="17"/>
                </a:lnTo>
                <a:lnTo>
                  <a:pt x="51" y="17"/>
                </a:lnTo>
                <a:lnTo>
                  <a:pt x="52" y="17"/>
                </a:lnTo>
                <a:lnTo>
                  <a:pt x="55" y="16"/>
                </a:lnTo>
                <a:lnTo>
                  <a:pt x="57" y="16"/>
                </a:lnTo>
                <a:lnTo>
                  <a:pt x="57" y="15"/>
                </a:lnTo>
                <a:lnTo>
                  <a:pt x="58" y="15"/>
                </a:lnTo>
                <a:lnTo>
                  <a:pt x="59" y="15"/>
                </a:lnTo>
                <a:lnTo>
                  <a:pt x="61" y="15"/>
                </a:lnTo>
                <a:lnTo>
                  <a:pt x="61" y="13"/>
                </a:lnTo>
                <a:lnTo>
                  <a:pt x="63" y="13"/>
                </a:lnTo>
                <a:lnTo>
                  <a:pt x="65" y="13"/>
                </a:lnTo>
                <a:lnTo>
                  <a:pt x="66" y="13"/>
                </a:lnTo>
                <a:lnTo>
                  <a:pt x="66" y="12"/>
                </a:lnTo>
                <a:lnTo>
                  <a:pt x="68" y="12"/>
                </a:lnTo>
                <a:lnTo>
                  <a:pt x="69" y="12"/>
                </a:lnTo>
                <a:lnTo>
                  <a:pt x="71" y="12"/>
                </a:lnTo>
                <a:lnTo>
                  <a:pt x="71" y="11"/>
                </a:lnTo>
                <a:lnTo>
                  <a:pt x="72" y="11"/>
                </a:lnTo>
                <a:lnTo>
                  <a:pt x="73" y="11"/>
                </a:lnTo>
                <a:lnTo>
                  <a:pt x="74" y="11"/>
                </a:lnTo>
                <a:lnTo>
                  <a:pt x="74" y="10"/>
                </a:lnTo>
                <a:lnTo>
                  <a:pt x="76" y="10"/>
                </a:lnTo>
                <a:lnTo>
                  <a:pt x="77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3" y="9"/>
                </a:lnTo>
                <a:lnTo>
                  <a:pt x="83" y="8"/>
                </a:lnTo>
                <a:lnTo>
                  <a:pt x="84" y="8"/>
                </a:lnTo>
                <a:lnTo>
                  <a:pt x="85" y="8"/>
                </a:lnTo>
                <a:lnTo>
                  <a:pt x="88" y="8"/>
                </a:lnTo>
                <a:lnTo>
                  <a:pt x="88" y="7"/>
                </a:lnTo>
                <a:lnTo>
                  <a:pt x="89" y="7"/>
                </a:lnTo>
                <a:lnTo>
                  <a:pt x="91" y="7"/>
                </a:lnTo>
                <a:lnTo>
                  <a:pt x="91" y="5"/>
                </a:lnTo>
                <a:lnTo>
                  <a:pt x="92" y="5"/>
                </a:lnTo>
                <a:lnTo>
                  <a:pt x="95" y="5"/>
                </a:lnTo>
                <a:lnTo>
                  <a:pt x="96" y="5"/>
                </a:lnTo>
                <a:lnTo>
                  <a:pt x="96" y="4"/>
                </a:lnTo>
                <a:lnTo>
                  <a:pt x="98" y="4"/>
                </a:lnTo>
                <a:lnTo>
                  <a:pt x="99" y="4"/>
                </a:lnTo>
                <a:lnTo>
                  <a:pt x="100" y="4"/>
                </a:lnTo>
                <a:lnTo>
                  <a:pt x="100" y="3"/>
                </a:lnTo>
                <a:lnTo>
                  <a:pt x="101" y="3"/>
                </a:lnTo>
                <a:lnTo>
                  <a:pt x="100" y="3"/>
                </a:lnTo>
                <a:lnTo>
                  <a:pt x="98" y="2"/>
                </a:lnTo>
                <a:lnTo>
                  <a:pt x="96" y="2"/>
                </a:lnTo>
                <a:lnTo>
                  <a:pt x="95" y="2"/>
                </a:lnTo>
                <a:lnTo>
                  <a:pt x="93" y="2"/>
                </a:lnTo>
                <a:lnTo>
                  <a:pt x="93" y="1"/>
                </a:lnTo>
                <a:lnTo>
                  <a:pt x="92" y="1"/>
                </a:lnTo>
                <a:lnTo>
                  <a:pt x="91" y="1"/>
                </a:lnTo>
                <a:lnTo>
                  <a:pt x="90" y="1"/>
                </a:lnTo>
                <a:lnTo>
                  <a:pt x="88" y="1"/>
                </a:lnTo>
                <a:lnTo>
                  <a:pt x="87" y="1"/>
                </a:lnTo>
                <a:lnTo>
                  <a:pt x="87" y="0"/>
                </a:lnTo>
                <a:lnTo>
                  <a:pt x="84" y="0"/>
                </a:lnTo>
                <a:lnTo>
                  <a:pt x="83" y="0"/>
                </a:lnTo>
                <a:close/>
              </a:path>
            </a:pathLst>
          </a:custGeom>
          <a:solidFill>
            <a:srgbClr val="B4B6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5" name="Freeform 279"/>
          <p:cNvSpPr>
            <a:spLocks/>
          </p:cNvSpPr>
          <p:nvPr/>
        </p:nvSpPr>
        <p:spPr bwMode="auto">
          <a:xfrm>
            <a:off x="6561369" y="3881491"/>
            <a:ext cx="376444" cy="105797"/>
          </a:xfrm>
          <a:custGeom>
            <a:avLst/>
            <a:gdLst>
              <a:gd name="T0" fmla="*/ 2147483647 w 120"/>
              <a:gd name="T1" fmla="*/ 2147483647 h 36"/>
              <a:gd name="T2" fmla="*/ 2147483647 w 120"/>
              <a:gd name="T3" fmla="*/ 2147483647 h 36"/>
              <a:gd name="T4" fmla="*/ 2147483647 w 120"/>
              <a:gd name="T5" fmla="*/ 2147483647 h 36"/>
              <a:gd name="T6" fmla="*/ 2147483647 w 120"/>
              <a:gd name="T7" fmla="*/ 2147483647 h 36"/>
              <a:gd name="T8" fmla="*/ 2147483647 w 120"/>
              <a:gd name="T9" fmla="*/ 2147483647 h 36"/>
              <a:gd name="T10" fmla="*/ 2147483647 w 120"/>
              <a:gd name="T11" fmla="*/ 2147483647 h 36"/>
              <a:gd name="T12" fmla="*/ 2147483647 w 120"/>
              <a:gd name="T13" fmla="*/ 2147483647 h 36"/>
              <a:gd name="T14" fmla="*/ 2147483647 w 120"/>
              <a:gd name="T15" fmla="*/ 2147483647 h 36"/>
              <a:gd name="T16" fmla="*/ 2147483647 w 120"/>
              <a:gd name="T17" fmla="*/ 2147483647 h 36"/>
              <a:gd name="T18" fmla="*/ 2147483647 w 120"/>
              <a:gd name="T19" fmla="*/ 2147483647 h 36"/>
              <a:gd name="T20" fmla="*/ 2147483647 w 120"/>
              <a:gd name="T21" fmla="*/ 2147483647 h 36"/>
              <a:gd name="T22" fmla="*/ 2147483647 w 120"/>
              <a:gd name="T23" fmla="*/ 2147483647 h 36"/>
              <a:gd name="T24" fmla="*/ 2147483647 w 120"/>
              <a:gd name="T25" fmla="*/ 2147483647 h 36"/>
              <a:gd name="T26" fmla="*/ 2147483647 w 120"/>
              <a:gd name="T27" fmla="*/ 2147483647 h 36"/>
              <a:gd name="T28" fmla="*/ 2147483647 w 120"/>
              <a:gd name="T29" fmla="*/ 2147483647 h 36"/>
              <a:gd name="T30" fmla="*/ 2147483647 w 120"/>
              <a:gd name="T31" fmla="*/ 2147483647 h 36"/>
              <a:gd name="T32" fmla="*/ 2147483647 w 120"/>
              <a:gd name="T33" fmla="*/ 2147483647 h 36"/>
              <a:gd name="T34" fmla="*/ 2147483647 w 120"/>
              <a:gd name="T35" fmla="*/ 2147483647 h 36"/>
              <a:gd name="T36" fmla="*/ 2147483647 w 120"/>
              <a:gd name="T37" fmla="*/ 2147483647 h 36"/>
              <a:gd name="T38" fmla="*/ 2147483647 w 120"/>
              <a:gd name="T39" fmla="*/ 2147483647 h 36"/>
              <a:gd name="T40" fmla="*/ 2147483647 w 120"/>
              <a:gd name="T41" fmla="*/ 2147483647 h 36"/>
              <a:gd name="T42" fmla="*/ 2147483647 w 120"/>
              <a:gd name="T43" fmla="*/ 2147483647 h 36"/>
              <a:gd name="T44" fmla="*/ 2147483647 w 120"/>
              <a:gd name="T45" fmla="*/ 2147483647 h 36"/>
              <a:gd name="T46" fmla="*/ 2147483647 w 120"/>
              <a:gd name="T47" fmla="*/ 2147483647 h 36"/>
              <a:gd name="T48" fmla="*/ 2147483647 w 120"/>
              <a:gd name="T49" fmla="*/ 2147483647 h 36"/>
              <a:gd name="T50" fmla="*/ 2147483647 w 120"/>
              <a:gd name="T51" fmla="*/ 2147483647 h 36"/>
              <a:gd name="T52" fmla="*/ 2147483647 w 120"/>
              <a:gd name="T53" fmla="*/ 2147483647 h 36"/>
              <a:gd name="T54" fmla="*/ 2147483647 w 120"/>
              <a:gd name="T55" fmla="*/ 2147483647 h 36"/>
              <a:gd name="T56" fmla="*/ 2147483647 w 120"/>
              <a:gd name="T57" fmla="*/ 2147483647 h 36"/>
              <a:gd name="T58" fmla="*/ 2147483647 w 120"/>
              <a:gd name="T59" fmla="*/ 2147483647 h 36"/>
              <a:gd name="T60" fmla="*/ 2147483647 w 120"/>
              <a:gd name="T61" fmla="*/ 2147483647 h 36"/>
              <a:gd name="T62" fmla="*/ 2147483647 w 120"/>
              <a:gd name="T63" fmla="*/ 2147483647 h 36"/>
              <a:gd name="T64" fmla="*/ 2147483647 w 120"/>
              <a:gd name="T65" fmla="*/ 2147483647 h 36"/>
              <a:gd name="T66" fmla="*/ 2147483647 w 120"/>
              <a:gd name="T67" fmla="*/ 2147483647 h 36"/>
              <a:gd name="T68" fmla="*/ 2147483647 w 120"/>
              <a:gd name="T69" fmla="*/ 2147483647 h 36"/>
              <a:gd name="T70" fmla="*/ 2147483647 w 120"/>
              <a:gd name="T71" fmla="*/ 2147483647 h 36"/>
              <a:gd name="T72" fmla="*/ 2147483647 w 120"/>
              <a:gd name="T73" fmla="*/ 2147483647 h 36"/>
              <a:gd name="T74" fmla="*/ 2147483647 w 120"/>
              <a:gd name="T75" fmla="*/ 2147483647 h 36"/>
              <a:gd name="T76" fmla="*/ 2147483647 w 120"/>
              <a:gd name="T77" fmla="*/ 2147483647 h 36"/>
              <a:gd name="T78" fmla="*/ 2147483647 w 120"/>
              <a:gd name="T79" fmla="*/ 2147483647 h 36"/>
              <a:gd name="T80" fmla="*/ 2147483647 w 120"/>
              <a:gd name="T81" fmla="*/ 2147483647 h 36"/>
              <a:gd name="T82" fmla="*/ 2147483647 w 120"/>
              <a:gd name="T83" fmla="*/ 2147483647 h 36"/>
              <a:gd name="T84" fmla="*/ 2147483647 w 120"/>
              <a:gd name="T85" fmla="*/ 2147483647 h 36"/>
              <a:gd name="T86" fmla="*/ 2147483647 w 120"/>
              <a:gd name="T87" fmla="*/ 2147483647 h 36"/>
              <a:gd name="T88" fmla="*/ 2147483647 w 120"/>
              <a:gd name="T89" fmla="*/ 2147483647 h 36"/>
              <a:gd name="T90" fmla="*/ 2147483647 w 120"/>
              <a:gd name="T91" fmla="*/ 2147483647 h 36"/>
              <a:gd name="T92" fmla="*/ 2147483647 w 120"/>
              <a:gd name="T93" fmla="*/ 2147483647 h 36"/>
              <a:gd name="T94" fmla="*/ 2147483647 w 120"/>
              <a:gd name="T95" fmla="*/ 2147483647 h 36"/>
              <a:gd name="T96" fmla="*/ 2147483647 w 120"/>
              <a:gd name="T97" fmla="*/ 2147483647 h 36"/>
              <a:gd name="T98" fmla="*/ 2147483647 w 120"/>
              <a:gd name="T99" fmla="*/ 2147483647 h 36"/>
              <a:gd name="T100" fmla="*/ 2147483647 w 120"/>
              <a:gd name="T101" fmla="*/ 2147483647 h 36"/>
              <a:gd name="T102" fmla="*/ 2147483647 w 120"/>
              <a:gd name="T103" fmla="*/ 2147483647 h 36"/>
              <a:gd name="T104" fmla="*/ 2147483647 w 120"/>
              <a:gd name="T105" fmla="*/ 2147483647 h 36"/>
              <a:gd name="T106" fmla="*/ 2147483647 w 120"/>
              <a:gd name="T107" fmla="*/ 2147483647 h 36"/>
              <a:gd name="T108" fmla="*/ 2147483647 w 120"/>
              <a:gd name="T109" fmla="*/ 2147483647 h 36"/>
              <a:gd name="T110" fmla="*/ 2147483647 w 120"/>
              <a:gd name="T111" fmla="*/ 2147483647 h 36"/>
              <a:gd name="T112" fmla="*/ 2147483647 w 120"/>
              <a:gd name="T113" fmla="*/ 0 h 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0"/>
              <a:gd name="T172" fmla="*/ 0 h 36"/>
              <a:gd name="T173" fmla="*/ 120 w 120"/>
              <a:gd name="T174" fmla="*/ 36 h 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0" h="36">
                <a:moveTo>
                  <a:pt x="100" y="0"/>
                </a:moveTo>
                <a:lnTo>
                  <a:pt x="100" y="0"/>
                </a:lnTo>
                <a:lnTo>
                  <a:pt x="99" y="0"/>
                </a:lnTo>
                <a:lnTo>
                  <a:pt x="99" y="1"/>
                </a:lnTo>
                <a:lnTo>
                  <a:pt x="97" y="1"/>
                </a:lnTo>
                <a:lnTo>
                  <a:pt x="96" y="1"/>
                </a:lnTo>
                <a:lnTo>
                  <a:pt x="96" y="2"/>
                </a:lnTo>
                <a:lnTo>
                  <a:pt x="93" y="2"/>
                </a:lnTo>
                <a:lnTo>
                  <a:pt x="92" y="2"/>
                </a:lnTo>
                <a:lnTo>
                  <a:pt x="91" y="2"/>
                </a:lnTo>
                <a:lnTo>
                  <a:pt x="89" y="4"/>
                </a:lnTo>
                <a:lnTo>
                  <a:pt x="87" y="4"/>
                </a:lnTo>
                <a:lnTo>
                  <a:pt x="87" y="5"/>
                </a:lnTo>
                <a:lnTo>
                  <a:pt x="85" y="5"/>
                </a:lnTo>
                <a:lnTo>
                  <a:pt x="84" y="5"/>
                </a:lnTo>
                <a:lnTo>
                  <a:pt x="82" y="5"/>
                </a:lnTo>
                <a:lnTo>
                  <a:pt x="82" y="6"/>
                </a:lnTo>
                <a:lnTo>
                  <a:pt x="81" y="6"/>
                </a:lnTo>
                <a:lnTo>
                  <a:pt x="79" y="6"/>
                </a:lnTo>
                <a:lnTo>
                  <a:pt x="79" y="7"/>
                </a:lnTo>
                <a:lnTo>
                  <a:pt x="77" y="7"/>
                </a:lnTo>
                <a:lnTo>
                  <a:pt x="76" y="7"/>
                </a:lnTo>
                <a:lnTo>
                  <a:pt x="74" y="7"/>
                </a:lnTo>
                <a:lnTo>
                  <a:pt x="73" y="7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69" y="8"/>
                </a:lnTo>
                <a:lnTo>
                  <a:pt x="69" y="9"/>
                </a:lnTo>
                <a:lnTo>
                  <a:pt x="67" y="9"/>
                </a:lnTo>
                <a:lnTo>
                  <a:pt x="66" y="9"/>
                </a:lnTo>
                <a:lnTo>
                  <a:pt x="65" y="9"/>
                </a:lnTo>
                <a:lnTo>
                  <a:pt x="65" y="10"/>
                </a:lnTo>
                <a:lnTo>
                  <a:pt x="63" y="10"/>
                </a:lnTo>
                <a:lnTo>
                  <a:pt x="60" y="10"/>
                </a:lnTo>
                <a:lnTo>
                  <a:pt x="60" y="12"/>
                </a:lnTo>
                <a:lnTo>
                  <a:pt x="59" y="12"/>
                </a:lnTo>
                <a:lnTo>
                  <a:pt x="58" y="12"/>
                </a:lnTo>
                <a:lnTo>
                  <a:pt x="56" y="12"/>
                </a:lnTo>
                <a:lnTo>
                  <a:pt x="56" y="13"/>
                </a:lnTo>
                <a:lnTo>
                  <a:pt x="55" y="13"/>
                </a:lnTo>
                <a:lnTo>
                  <a:pt x="52" y="13"/>
                </a:lnTo>
                <a:lnTo>
                  <a:pt x="52" y="14"/>
                </a:lnTo>
                <a:lnTo>
                  <a:pt x="51" y="14"/>
                </a:lnTo>
                <a:lnTo>
                  <a:pt x="49" y="14"/>
                </a:lnTo>
                <a:lnTo>
                  <a:pt x="48" y="14"/>
                </a:lnTo>
                <a:lnTo>
                  <a:pt x="48" y="15"/>
                </a:lnTo>
                <a:lnTo>
                  <a:pt x="45" y="15"/>
                </a:lnTo>
                <a:lnTo>
                  <a:pt x="44" y="15"/>
                </a:lnTo>
                <a:lnTo>
                  <a:pt x="43" y="15"/>
                </a:lnTo>
                <a:lnTo>
                  <a:pt x="43" y="16"/>
                </a:lnTo>
                <a:lnTo>
                  <a:pt x="41" y="16"/>
                </a:lnTo>
                <a:lnTo>
                  <a:pt x="40" y="16"/>
                </a:lnTo>
                <a:lnTo>
                  <a:pt x="39" y="17"/>
                </a:lnTo>
                <a:lnTo>
                  <a:pt x="37" y="17"/>
                </a:lnTo>
                <a:lnTo>
                  <a:pt x="36" y="17"/>
                </a:lnTo>
                <a:lnTo>
                  <a:pt x="34" y="18"/>
                </a:lnTo>
                <a:lnTo>
                  <a:pt x="33" y="18"/>
                </a:lnTo>
                <a:lnTo>
                  <a:pt x="32" y="18"/>
                </a:lnTo>
                <a:lnTo>
                  <a:pt x="31" y="20"/>
                </a:lnTo>
                <a:lnTo>
                  <a:pt x="30" y="20"/>
                </a:lnTo>
                <a:lnTo>
                  <a:pt x="27" y="20"/>
                </a:lnTo>
                <a:lnTo>
                  <a:pt x="26" y="20"/>
                </a:lnTo>
                <a:lnTo>
                  <a:pt x="26" y="21"/>
                </a:lnTo>
                <a:lnTo>
                  <a:pt x="25" y="21"/>
                </a:lnTo>
                <a:lnTo>
                  <a:pt x="23" y="21"/>
                </a:lnTo>
                <a:lnTo>
                  <a:pt x="23" y="22"/>
                </a:lnTo>
                <a:lnTo>
                  <a:pt x="22" y="22"/>
                </a:lnTo>
                <a:lnTo>
                  <a:pt x="19" y="22"/>
                </a:lnTo>
                <a:lnTo>
                  <a:pt x="18" y="22"/>
                </a:lnTo>
                <a:lnTo>
                  <a:pt x="18" y="23"/>
                </a:lnTo>
                <a:lnTo>
                  <a:pt x="16" y="23"/>
                </a:lnTo>
                <a:lnTo>
                  <a:pt x="15" y="23"/>
                </a:lnTo>
                <a:lnTo>
                  <a:pt x="12" y="24"/>
                </a:lnTo>
                <a:lnTo>
                  <a:pt x="11" y="24"/>
                </a:lnTo>
                <a:lnTo>
                  <a:pt x="10" y="24"/>
                </a:lnTo>
                <a:lnTo>
                  <a:pt x="8" y="25"/>
                </a:lnTo>
                <a:lnTo>
                  <a:pt x="6" y="25"/>
                </a:lnTo>
                <a:lnTo>
                  <a:pt x="6" y="26"/>
                </a:lnTo>
                <a:lnTo>
                  <a:pt x="4" y="26"/>
                </a:lnTo>
                <a:lnTo>
                  <a:pt x="3" y="26"/>
                </a:lnTo>
                <a:lnTo>
                  <a:pt x="1" y="26"/>
                </a:lnTo>
                <a:lnTo>
                  <a:pt x="1" y="28"/>
                </a:lnTo>
                <a:lnTo>
                  <a:pt x="0" y="28"/>
                </a:lnTo>
                <a:lnTo>
                  <a:pt x="0" y="36"/>
                </a:lnTo>
                <a:lnTo>
                  <a:pt x="1" y="36"/>
                </a:lnTo>
                <a:lnTo>
                  <a:pt x="2" y="36"/>
                </a:lnTo>
                <a:lnTo>
                  <a:pt x="4" y="34"/>
                </a:lnTo>
                <a:lnTo>
                  <a:pt x="6" y="34"/>
                </a:lnTo>
                <a:lnTo>
                  <a:pt x="7" y="34"/>
                </a:lnTo>
                <a:lnTo>
                  <a:pt x="9" y="33"/>
                </a:lnTo>
                <a:lnTo>
                  <a:pt x="10" y="33"/>
                </a:lnTo>
                <a:lnTo>
                  <a:pt x="12" y="32"/>
                </a:lnTo>
                <a:lnTo>
                  <a:pt x="14" y="32"/>
                </a:lnTo>
                <a:lnTo>
                  <a:pt x="16" y="32"/>
                </a:lnTo>
                <a:lnTo>
                  <a:pt x="17" y="32"/>
                </a:lnTo>
                <a:lnTo>
                  <a:pt x="17" y="31"/>
                </a:lnTo>
                <a:lnTo>
                  <a:pt x="19" y="31"/>
                </a:lnTo>
                <a:lnTo>
                  <a:pt x="20" y="31"/>
                </a:lnTo>
                <a:lnTo>
                  <a:pt x="20" y="30"/>
                </a:lnTo>
                <a:lnTo>
                  <a:pt x="22" y="30"/>
                </a:lnTo>
                <a:lnTo>
                  <a:pt x="24" y="30"/>
                </a:lnTo>
                <a:lnTo>
                  <a:pt x="24" y="29"/>
                </a:lnTo>
                <a:lnTo>
                  <a:pt x="26" y="29"/>
                </a:lnTo>
                <a:lnTo>
                  <a:pt x="27" y="29"/>
                </a:lnTo>
                <a:lnTo>
                  <a:pt x="28" y="29"/>
                </a:lnTo>
                <a:lnTo>
                  <a:pt x="28" y="28"/>
                </a:lnTo>
                <a:lnTo>
                  <a:pt x="31" y="28"/>
                </a:lnTo>
                <a:lnTo>
                  <a:pt x="32" y="28"/>
                </a:lnTo>
                <a:lnTo>
                  <a:pt x="34" y="26"/>
                </a:lnTo>
                <a:lnTo>
                  <a:pt x="35" y="26"/>
                </a:lnTo>
                <a:lnTo>
                  <a:pt x="37" y="26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1" y="25"/>
                </a:lnTo>
                <a:lnTo>
                  <a:pt x="41" y="24"/>
                </a:lnTo>
                <a:lnTo>
                  <a:pt x="42" y="24"/>
                </a:lnTo>
                <a:lnTo>
                  <a:pt x="43" y="24"/>
                </a:lnTo>
                <a:lnTo>
                  <a:pt x="45" y="24"/>
                </a:lnTo>
                <a:lnTo>
                  <a:pt x="45" y="23"/>
                </a:lnTo>
                <a:lnTo>
                  <a:pt x="47" y="23"/>
                </a:lnTo>
                <a:lnTo>
                  <a:pt x="49" y="23"/>
                </a:lnTo>
                <a:lnTo>
                  <a:pt x="50" y="23"/>
                </a:lnTo>
                <a:lnTo>
                  <a:pt x="50" y="22"/>
                </a:lnTo>
                <a:lnTo>
                  <a:pt x="52" y="22"/>
                </a:lnTo>
                <a:lnTo>
                  <a:pt x="53" y="22"/>
                </a:lnTo>
                <a:lnTo>
                  <a:pt x="55" y="22"/>
                </a:lnTo>
                <a:lnTo>
                  <a:pt x="55" y="21"/>
                </a:lnTo>
                <a:lnTo>
                  <a:pt x="57" y="21"/>
                </a:lnTo>
                <a:lnTo>
                  <a:pt x="59" y="20"/>
                </a:lnTo>
                <a:lnTo>
                  <a:pt x="60" y="20"/>
                </a:lnTo>
                <a:lnTo>
                  <a:pt x="61" y="20"/>
                </a:lnTo>
                <a:lnTo>
                  <a:pt x="64" y="20"/>
                </a:lnTo>
                <a:lnTo>
                  <a:pt x="64" y="18"/>
                </a:lnTo>
                <a:lnTo>
                  <a:pt x="65" y="18"/>
                </a:lnTo>
                <a:lnTo>
                  <a:pt x="67" y="18"/>
                </a:lnTo>
                <a:lnTo>
                  <a:pt x="67" y="17"/>
                </a:lnTo>
                <a:lnTo>
                  <a:pt x="68" y="17"/>
                </a:lnTo>
                <a:lnTo>
                  <a:pt x="71" y="17"/>
                </a:lnTo>
                <a:lnTo>
                  <a:pt x="72" y="17"/>
                </a:lnTo>
                <a:lnTo>
                  <a:pt x="72" y="16"/>
                </a:lnTo>
                <a:lnTo>
                  <a:pt x="74" y="16"/>
                </a:lnTo>
                <a:lnTo>
                  <a:pt x="75" y="16"/>
                </a:lnTo>
                <a:lnTo>
                  <a:pt x="75" y="15"/>
                </a:lnTo>
                <a:lnTo>
                  <a:pt x="76" y="15"/>
                </a:lnTo>
                <a:lnTo>
                  <a:pt x="79" y="15"/>
                </a:lnTo>
                <a:lnTo>
                  <a:pt x="80" y="15"/>
                </a:lnTo>
                <a:lnTo>
                  <a:pt x="81" y="14"/>
                </a:lnTo>
                <a:lnTo>
                  <a:pt x="82" y="14"/>
                </a:lnTo>
                <a:lnTo>
                  <a:pt x="83" y="14"/>
                </a:lnTo>
                <a:lnTo>
                  <a:pt x="85" y="13"/>
                </a:lnTo>
                <a:lnTo>
                  <a:pt x="87" y="13"/>
                </a:lnTo>
                <a:lnTo>
                  <a:pt x="88" y="13"/>
                </a:lnTo>
                <a:lnTo>
                  <a:pt x="90" y="12"/>
                </a:lnTo>
                <a:lnTo>
                  <a:pt x="91" y="12"/>
                </a:lnTo>
                <a:lnTo>
                  <a:pt x="93" y="10"/>
                </a:lnTo>
                <a:lnTo>
                  <a:pt x="95" y="10"/>
                </a:lnTo>
                <a:lnTo>
                  <a:pt x="97" y="10"/>
                </a:lnTo>
                <a:lnTo>
                  <a:pt x="98" y="10"/>
                </a:lnTo>
                <a:lnTo>
                  <a:pt x="98" y="9"/>
                </a:lnTo>
                <a:lnTo>
                  <a:pt x="100" y="9"/>
                </a:lnTo>
                <a:lnTo>
                  <a:pt x="101" y="9"/>
                </a:lnTo>
                <a:lnTo>
                  <a:pt x="101" y="8"/>
                </a:lnTo>
                <a:lnTo>
                  <a:pt x="103" y="8"/>
                </a:lnTo>
                <a:lnTo>
                  <a:pt x="105" y="8"/>
                </a:lnTo>
                <a:lnTo>
                  <a:pt x="105" y="7"/>
                </a:lnTo>
                <a:lnTo>
                  <a:pt x="107" y="7"/>
                </a:lnTo>
                <a:lnTo>
                  <a:pt x="108" y="7"/>
                </a:lnTo>
                <a:lnTo>
                  <a:pt x="109" y="7"/>
                </a:lnTo>
                <a:lnTo>
                  <a:pt x="112" y="6"/>
                </a:lnTo>
                <a:lnTo>
                  <a:pt x="113" y="6"/>
                </a:lnTo>
                <a:lnTo>
                  <a:pt x="115" y="5"/>
                </a:lnTo>
                <a:lnTo>
                  <a:pt x="116" y="5"/>
                </a:lnTo>
                <a:lnTo>
                  <a:pt x="119" y="5"/>
                </a:lnTo>
                <a:lnTo>
                  <a:pt x="119" y="4"/>
                </a:lnTo>
                <a:lnTo>
                  <a:pt x="120" y="4"/>
                </a:lnTo>
                <a:lnTo>
                  <a:pt x="117" y="4"/>
                </a:lnTo>
                <a:lnTo>
                  <a:pt x="116" y="4"/>
                </a:lnTo>
                <a:lnTo>
                  <a:pt x="116" y="2"/>
                </a:lnTo>
                <a:lnTo>
                  <a:pt x="114" y="2"/>
                </a:lnTo>
                <a:lnTo>
                  <a:pt x="112" y="2"/>
                </a:lnTo>
                <a:lnTo>
                  <a:pt x="111" y="2"/>
                </a:lnTo>
                <a:lnTo>
                  <a:pt x="109" y="2"/>
                </a:lnTo>
                <a:lnTo>
                  <a:pt x="109" y="1"/>
                </a:lnTo>
                <a:lnTo>
                  <a:pt x="108" y="1"/>
                </a:lnTo>
                <a:lnTo>
                  <a:pt x="107" y="1"/>
                </a:lnTo>
                <a:lnTo>
                  <a:pt x="105" y="1"/>
                </a:lnTo>
                <a:lnTo>
                  <a:pt x="104" y="1"/>
                </a:lnTo>
                <a:lnTo>
                  <a:pt x="104" y="0"/>
                </a:lnTo>
                <a:lnTo>
                  <a:pt x="103" y="0"/>
                </a:lnTo>
                <a:lnTo>
                  <a:pt x="100" y="0"/>
                </a:lnTo>
                <a:close/>
              </a:path>
            </a:pathLst>
          </a:custGeom>
          <a:solidFill>
            <a:srgbClr val="AFB1B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6" name="Freeform 280"/>
          <p:cNvSpPr>
            <a:spLocks/>
          </p:cNvSpPr>
          <p:nvPr/>
        </p:nvSpPr>
        <p:spPr bwMode="auto">
          <a:xfrm>
            <a:off x="6561369" y="3893246"/>
            <a:ext cx="432911" cy="120492"/>
          </a:xfrm>
          <a:custGeom>
            <a:avLst/>
            <a:gdLst>
              <a:gd name="T0" fmla="*/ 2147483647 w 138"/>
              <a:gd name="T1" fmla="*/ 2147483647 h 41"/>
              <a:gd name="T2" fmla="*/ 2147483647 w 138"/>
              <a:gd name="T3" fmla="*/ 2147483647 h 41"/>
              <a:gd name="T4" fmla="*/ 2147483647 w 138"/>
              <a:gd name="T5" fmla="*/ 2147483647 h 41"/>
              <a:gd name="T6" fmla="*/ 2147483647 w 138"/>
              <a:gd name="T7" fmla="*/ 2147483647 h 41"/>
              <a:gd name="T8" fmla="*/ 2147483647 w 138"/>
              <a:gd name="T9" fmla="*/ 2147483647 h 41"/>
              <a:gd name="T10" fmla="*/ 2147483647 w 138"/>
              <a:gd name="T11" fmla="*/ 2147483647 h 41"/>
              <a:gd name="T12" fmla="*/ 2147483647 w 138"/>
              <a:gd name="T13" fmla="*/ 2147483647 h 41"/>
              <a:gd name="T14" fmla="*/ 2147483647 w 138"/>
              <a:gd name="T15" fmla="*/ 2147483647 h 41"/>
              <a:gd name="T16" fmla="*/ 2147483647 w 138"/>
              <a:gd name="T17" fmla="*/ 2147483647 h 41"/>
              <a:gd name="T18" fmla="*/ 2147483647 w 138"/>
              <a:gd name="T19" fmla="*/ 2147483647 h 41"/>
              <a:gd name="T20" fmla="*/ 2147483647 w 138"/>
              <a:gd name="T21" fmla="*/ 2147483647 h 41"/>
              <a:gd name="T22" fmla="*/ 2147483647 w 138"/>
              <a:gd name="T23" fmla="*/ 2147483647 h 41"/>
              <a:gd name="T24" fmla="*/ 2147483647 w 138"/>
              <a:gd name="T25" fmla="*/ 2147483647 h 41"/>
              <a:gd name="T26" fmla="*/ 2147483647 w 138"/>
              <a:gd name="T27" fmla="*/ 2147483647 h 41"/>
              <a:gd name="T28" fmla="*/ 2147483647 w 138"/>
              <a:gd name="T29" fmla="*/ 2147483647 h 41"/>
              <a:gd name="T30" fmla="*/ 2147483647 w 138"/>
              <a:gd name="T31" fmla="*/ 2147483647 h 41"/>
              <a:gd name="T32" fmla="*/ 2147483647 w 138"/>
              <a:gd name="T33" fmla="*/ 2147483647 h 41"/>
              <a:gd name="T34" fmla="*/ 2147483647 w 138"/>
              <a:gd name="T35" fmla="*/ 2147483647 h 41"/>
              <a:gd name="T36" fmla="*/ 2147483647 w 138"/>
              <a:gd name="T37" fmla="*/ 2147483647 h 41"/>
              <a:gd name="T38" fmla="*/ 2147483647 w 138"/>
              <a:gd name="T39" fmla="*/ 2147483647 h 41"/>
              <a:gd name="T40" fmla="*/ 2147483647 w 138"/>
              <a:gd name="T41" fmla="*/ 2147483647 h 41"/>
              <a:gd name="T42" fmla="*/ 2147483647 w 138"/>
              <a:gd name="T43" fmla="*/ 2147483647 h 41"/>
              <a:gd name="T44" fmla="*/ 2147483647 w 138"/>
              <a:gd name="T45" fmla="*/ 2147483647 h 41"/>
              <a:gd name="T46" fmla="*/ 2147483647 w 138"/>
              <a:gd name="T47" fmla="*/ 2147483647 h 41"/>
              <a:gd name="T48" fmla="*/ 0 w 138"/>
              <a:gd name="T49" fmla="*/ 2147483647 h 41"/>
              <a:gd name="T50" fmla="*/ 2147483647 w 138"/>
              <a:gd name="T51" fmla="*/ 2147483647 h 41"/>
              <a:gd name="T52" fmla="*/ 2147483647 w 138"/>
              <a:gd name="T53" fmla="*/ 2147483647 h 41"/>
              <a:gd name="T54" fmla="*/ 2147483647 w 138"/>
              <a:gd name="T55" fmla="*/ 2147483647 h 41"/>
              <a:gd name="T56" fmla="*/ 2147483647 w 138"/>
              <a:gd name="T57" fmla="*/ 2147483647 h 41"/>
              <a:gd name="T58" fmla="*/ 2147483647 w 138"/>
              <a:gd name="T59" fmla="*/ 2147483647 h 41"/>
              <a:gd name="T60" fmla="*/ 2147483647 w 138"/>
              <a:gd name="T61" fmla="*/ 2147483647 h 41"/>
              <a:gd name="T62" fmla="*/ 2147483647 w 138"/>
              <a:gd name="T63" fmla="*/ 2147483647 h 41"/>
              <a:gd name="T64" fmla="*/ 2147483647 w 138"/>
              <a:gd name="T65" fmla="*/ 2147483647 h 41"/>
              <a:gd name="T66" fmla="*/ 2147483647 w 138"/>
              <a:gd name="T67" fmla="*/ 2147483647 h 41"/>
              <a:gd name="T68" fmla="*/ 2147483647 w 138"/>
              <a:gd name="T69" fmla="*/ 2147483647 h 41"/>
              <a:gd name="T70" fmla="*/ 2147483647 w 138"/>
              <a:gd name="T71" fmla="*/ 2147483647 h 41"/>
              <a:gd name="T72" fmla="*/ 2147483647 w 138"/>
              <a:gd name="T73" fmla="*/ 2147483647 h 41"/>
              <a:gd name="T74" fmla="*/ 2147483647 w 138"/>
              <a:gd name="T75" fmla="*/ 2147483647 h 41"/>
              <a:gd name="T76" fmla="*/ 2147483647 w 138"/>
              <a:gd name="T77" fmla="*/ 2147483647 h 41"/>
              <a:gd name="T78" fmla="*/ 2147483647 w 138"/>
              <a:gd name="T79" fmla="*/ 2147483647 h 41"/>
              <a:gd name="T80" fmla="*/ 2147483647 w 138"/>
              <a:gd name="T81" fmla="*/ 2147483647 h 41"/>
              <a:gd name="T82" fmla="*/ 2147483647 w 138"/>
              <a:gd name="T83" fmla="*/ 2147483647 h 41"/>
              <a:gd name="T84" fmla="*/ 2147483647 w 138"/>
              <a:gd name="T85" fmla="*/ 2147483647 h 41"/>
              <a:gd name="T86" fmla="*/ 2147483647 w 138"/>
              <a:gd name="T87" fmla="*/ 2147483647 h 41"/>
              <a:gd name="T88" fmla="*/ 2147483647 w 138"/>
              <a:gd name="T89" fmla="*/ 2147483647 h 41"/>
              <a:gd name="T90" fmla="*/ 2147483647 w 138"/>
              <a:gd name="T91" fmla="*/ 2147483647 h 41"/>
              <a:gd name="T92" fmla="*/ 2147483647 w 138"/>
              <a:gd name="T93" fmla="*/ 2147483647 h 41"/>
              <a:gd name="T94" fmla="*/ 2147483647 w 138"/>
              <a:gd name="T95" fmla="*/ 2147483647 h 41"/>
              <a:gd name="T96" fmla="*/ 2147483647 w 138"/>
              <a:gd name="T97" fmla="*/ 2147483647 h 41"/>
              <a:gd name="T98" fmla="*/ 2147483647 w 138"/>
              <a:gd name="T99" fmla="*/ 2147483647 h 41"/>
              <a:gd name="T100" fmla="*/ 2147483647 w 138"/>
              <a:gd name="T101" fmla="*/ 2147483647 h 41"/>
              <a:gd name="T102" fmla="*/ 2147483647 w 138"/>
              <a:gd name="T103" fmla="*/ 2147483647 h 41"/>
              <a:gd name="T104" fmla="*/ 2147483647 w 138"/>
              <a:gd name="T105" fmla="*/ 2147483647 h 41"/>
              <a:gd name="T106" fmla="*/ 2147483647 w 138"/>
              <a:gd name="T107" fmla="*/ 2147483647 h 41"/>
              <a:gd name="T108" fmla="*/ 2147483647 w 138"/>
              <a:gd name="T109" fmla="*/ 2147483647 h 41"/>
              <a:gd name="T110" fmla="*/ 2147483647 w 138"/>
              <a:gd name="T111" fmla="*/ 2147483647 h 41"/>
              <a:gd name="T112" fmla="*/ 2147483647 w 138"/>
              <a:gd name="T113" fmla="*/ 2147483647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8"/>
              <a:gd name="T172" fmla="*/ 0 h 41"/>
              <a:gd name="T173" fmla="*/ 138 w 138"/>
              <a:gd name="T174" fmla="*/ 41 h 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8" h="41">
                <a:moveTo>
                  <a:pt x="119" y="0"/>
                </a:moveTo>
                <a:lnTo>
                  <a:pt x="119" y="0"/>
                </a:lnTo>
                <a:lnTo>
                  <a:pt x="116" y="1"/>
                </a:lnTo>
                <a:lnTo>
                  <a:pt x="115" y="1"/>
                </a:lnTo>
                <a:lnTo>
                  <a:pt x="113" y="1"/>
                </a:lnTo>
                <a:lnTo>
                  <a:pt x="113" y="2"/>
                </a:lnTo>
                <a:lnTo>
                  <a:pt x="111" y="2"/>
                </a:lnTo>
                <a:lnTo>
                  <a:pt x="109" y="2"/>
                </a:lnTo>
                <a:lnTo>
                  <a:pt x="109" y="3"/>
                </a:lnTo>
                <a:lnTo>
                  <a:pt x="108" y="3"/>
                </a:lnTo>
                <a:lnTo>
                  <a:pt x="106" y="3"/>
                </a:lnTo>
                <a:lnTo>
                  <a:pt x="105" y="3"/>
                </a:lnTo>
                <a:lnTo>
                  <a:pt x="105" y="4"/>
                </a:lnTo>
                <a:lnTo>
                  <a:pt x="103" y="4"/>
                </a:lnTo>
                <a:lnTo>
                  <a:pt x="101" y="4"/>
                </a:lnTo>
                <a:lnTo>
                  <a:pt x="99" y="5"/>
                </a:lnTo>
                <a:lnTo>
                  <a:pt x="98" y="5"/>
                </a:lnTo>
                <a:lnTo>
                  <a:pt x="96" y="6"/>
                </a:lnTo>
                <a:lnTo>
                  <a:pt x="95" y="6"/>
                </a:lnTo>
                <a:lnTo>
                  <a:pt x="93" y="6"/>
                </a:lnTo>
                <a:lnTo>
                  <a:pt x="91" y="6"/>
                </a:lnTo>
                <a:lnTo>
                  <a:pt x="91" y="8"/>
                </a:lnTo>
                <a:lnTo>
                  <a:pt x="90" y="8"/>
                </a:lnTo>
                <a:lnTo>
                  <a:pt x="89" y="8"/>
                </a:lnTo>
                <a:lnTo>
                  <a:pt x="88" y="8"/>
                </a:lnTo>
                <a:lnTo>
                  <a:pt x="88" y="9"/>
                </a:lnTo>
                <a:lnTo>
                  <a:pt x="87" y="9"/>
                </a:lnTo>
                <a:lnTo>
                  <a:pt x="84" y="9"/>
                </a:lnTo>
                <a:lnTo>
                  <a:pt x="83" y="9"/>
                </a:lnTo>
                <a:lnTo>
                  <a:pt x="83" y="10"/>
                </a:lnTo>
                <a:lnTo>
                  <a:pt x="82" y="10"/>
                </a:lnTo>
                <a:lnTo>
                  <a:pt x="81" y="10"/>
                </a:lnTo>
                <a:lnTo>
                  <a:pt x="80" y="10"/>
                </a:lnTo>
                <a:lnTo>
                  <a:pt x="80" y="11"/>
                </a:lnTo>
                <a:lnTo>
                  <a:pt x="79" y="11"/>
                </a:lnTo>
                <a:lnTo>
                  <a:pt x="76" y="11"/>
                </a:lnTo>
                <a:lnTo>
                  <a:pt x="75" y="11"/>
                </a:lnTo>
                <a:lnTo>
                  <a:pt x="73" y="12"/>
                </a:lnTo>
                <a:lnTo>
                  <a:pt x="72" y="12"/>
                </a:lnTo>
                <a:lnTo>
                  <a:pt x="69" y="13"/>
                </a:lnTo>
                <a:lnTo>
                  <a:pt x="68" y="13"/>
                </a:lnTo>
                <a:lnTo>
                  <a:pt x="67" y="13"/>
                </a:lnTo>
                <a:lnTo>
                  <a:pt x="65" y="14"/>
                </a:lnTo>
                <a:lnTo>
                  <a:pt x="63" y="14"/>
                </a:lnTo>
                <a:lnTo>
                  <a:pt x="63" y="16"/>
                </a:lnTo>
                <a:lnTo>
                  <a:pt x="61" y="16"/>
                </a:lnTo>
                <a:lnTo>
                  <a:pt x="60" y="16"/>
                </a:lnTo>
                <a:lnTo>
                  <a:pt x="58" y="16"/>
                </a:lnTo>
                <a:lnTo>
                  <a:pt x="57" y="16"/>
                </a:lnTo>
                <a:lnTo>
                  <a:pt x="57" y="17"/>
                </a:lnTo>
                <a:lnTo>
                  <a:pt x="55" y="17"/>
                </a:lnTo>
                <a:lnTo>
                  <a:pt x="53" y="17"/>
                </a:lnTo>
                <a:lnTo>
                  <a:pt x="53" y="18"/>
                </a:lnTo>
                <a:lnTo>
                  <a:pt x="51" y="18"/>
                </a:lnTo>
                <a:lnTo>
                  <a:pt x="50" y="18"/>
                </a:lnTo>
                <a:lnTo>
                  <a:pt x="49" y="18"/>
                </a:lnTo>
                <a:lnTo>
                  <a:pt x="49" y="19"/>
                </a:lnTo>
                <a:lnTo>
                  <a:pt x="48" y="19"/>
                </a:lnTo>
                <a:lnTo>
                  <a:pt x="47" y="19"/>
                </a:lnTo>
                <a:lnTo>
                  <a:pt x="45" y="19"/>
                </a:lnTo>
                <a:lnTo>
                  <a:pt x="43" y="20"/>
                </a:lnTo>
                <a:lnTo>
                  <a:pt x="42" y="20"/>
                </a:lnTo>
                <a:lnTo>
                  <a:pt x="40" y="20"/>
                </a:lnTo>
                <a:lnTo>
                  <a:pt x="40" y="21"/>
                </a:lnTo>
                <a:lnTo>
                  <a:pt x="39" y="21"/>
                </a:lnTo>
                <a:lnTo>
                  <a:pt x="36" y="21"/>
                </a:lnTo>
                <a:lnTo>
                  <a:pt x="36" y="22"/>
                </a:lnTo>
                <a:lnTo>
                  <a:pt x="35" y="22"/>
                </a:lnTo>
                <a:lnTo>
                  <a:pt x="34" y="22"/>
                </a:lnTo>
                <a:lnTo>
                  <a:pt x="32" y="22"/>
                </a:lnTo>
                <a:lnTo>
                  <a:pt x="32" y="24"/>
                </a:lnTo>
                <a:lnTo>
                  <a:pt x="30" y="24"/>
                </a:lnTo>
                <a:lnTo>
                  <a:pt x="28" y="24"/>
                </a:lnTo>
                <a:lnTo>
                  <a:pt x="27" y="24"/>
                </a:lnTo>
                <a:lnTo>
                  <a:pt x="27" y="25"/>
                </a:lnTo>
                <a:lnTo>
                  <a:pt x="25" y="25"/>
                </a:lnTo>
                <a:lnTo>
                  <a:pt x="24" y="25"/>
                </a:lnTo>
                <a:lnTo>
                  <a:pt x="24" y="26"/>
                </a:lnTo>
                <a:lnTo>
                  <a:pt x="22" y="26"/>
                </a:lnTo>
                <a:lnTo>
                  <a:pt x="20" y="26"/>
                </a:lnTo>
                <a:lnTo>
                  <a:pt x="18" y="27"/>
                </a:lnTo>
                <a:lnTo>
                  <a:pt x="17" y="27"/>
                </a:lnTo>
                <a:lnTo>
                  <a:pt x="15" y="28"/>
                </a:lnTo>
                <a:lnTo>
                  <a:pt x="14" y="28"/>
                </a:lnTo>
                <a:lnTo>
                  <a:pt x="12" y="28"/>
                </a:lnTo>
                <a:lnTo>
                  <a:pt x="10" y="28"/>
                </a:lnTo>
                <a:lnTo>
                  <a:pt x="10" y="29"/>
                </a:lnTo>
                <a:lnTo>
                  <a:pt x="9" y="29"/>
                </a:lnTo>
                <a:lnTo>
                  <a:pt x="8" y="29"/>
                </a:lnTo>
                <a:lnTo>
                  <a:pt x="7" y="29"/>
                </a:lnTo>
                <a:lnTo>
                  <a:pt x="7" y="30"/>
                </a:lnTo>
                <a:lnTo>
                  <a:pt x="6" y="30"/>
                </a:lnTo>
                <a:lnTo>
                  <a:pt x="3" y="30"/>
                </a:lnTo>
                <a:lnTo>
                  <a:pt x="2" y="30"/>
                </a:lnTo>
                <a:lnTo>
                  <a:pt x="2" y="32"/>
                </a:lnTo>
                <a:lnTo>
                  <a:pt x="1" y="32"/>
                </a:lnTo>
                <a:lnTo>
                  <a:pt x="0" y="32"/>
                </a:lnTo>
                <a:lnTo>
                  <a:pt x="0" y="41"/>
                </a:lnTo>
                <a:lnTo>
                  <a:pt x="1" y="41"/>
                </a:lnTo>
                <a:lnTo>
                  <a:pt x="1" y="40"/>
                </a:lnTo>
                <a:lnTo>
                  <a:pt x="3" y="40"/>
                </a:lnTo>
                <a:lnTo>
                  <a:pt x="4" y="40"/>
                </a:lnTo>
                <a:lnTo>
                  <a:pt x="4" y="38"/>
                </a:lnTo>
                <a:lnTo>
                  <a:pt x="7" y="38"/>
                </a:lnTo>
                <a:lnTo>
                  <a:pt x="8" y="38"/>
                </a:lnTo>
                <a:lnTo>
                  <a:pt x="9" y="38"/>
                </a:lnTo>
                <a:lnTo>
                  <a:pt x="9" y="37"/>
                </a:lnTo>
                <a:lnTo>
                  <a:pt x="10" y="37"/>
                </a:lnTo>
                <a:lnTo>
                  <a:pt x="11" y="37"/>
                </a:lnTo>
                <a:lnTo>
                  <a:pt x="12" y="37"/>
                </a:lnTo>
                <a:lnTo>
                  <a:pt x="12" y="36"/>
                </a:lnTo>
                <a:lnTo>
                  <a:pt x="15" y="36"/>
                </a:lnTo>
                <a:lnTo>
                  <a:pt x="16" y="36"/>
                </a:lnTo>
                <a:lnTo>
                  <a:pt x="18" y="36"/>
                </a:lnTo>
                <a:lnTo>
                  <a:pt x="18" y="35"/>
                </a:lnTo>
                <a:lnTo>
                  <a:pt x="19" y="35"/>
                </a:lnTo>
                <a:lnTo>
                  <a:pt x="22" y="35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6" y="34"/>
                </a:lnTo>
                <a:lnTo>
                  <a:pt x="26" y="33"/>
                </a:lnTo>
                <a:lnTo>
                  <a:pt x="28" y="33"/>
                </a:lnTo>
                <a:lnTo>
                  <a:pt x="30" y="33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4" y="32"/>
                </a:lnTo>
                <a:lnTo>
                  <a:pt x="34" y="30"/>
                </a:lnTo>
                <a:lnTo>
                  <a:pt x="36" y="30"/>
                </a:lnTo>
                <a:lnTo>
                  <a:pt x="37" y="30"/>
                </a:lnTo>
                <a:lnTo>
                  <a:pt x="40" y="29"/>
                </a:lnTo>
                <a:lnTo>
                  <a:pt x="41" y="29"/>
                </a:lnTo>
                <a:lnTo>
                  <a:pt x="43" y="28"/>
                </a:lnTo>
                <a:lnTo>
                  <a:pt x="44" y="28"/>
                </a:lnTo>
                <a:lnTo>
                  <a:pt x="45" y="28"/>
                </a:lnTo>
                <a:lnTo>
                  <a:pt x="48" y="28"/>
                </a:lnTo>
                <a:lnTo>
                  <a:pt x="48" y="27"/>
                </a:lnTo>
                <a:lnTo>
                  <a:pt x="49" y="27"/>
                </a:lnTo>
                <a:lnTo>
                  <a:pt x="50" y="27"/>
                </a:lnTo>
                <a:lnTo>
                  <a:pt x="51" y="27"/>
                </a:lnTo>
                <a:lnTo>
                  <a:pt x="51" y="26"/>
                </a:lnTo>
                <a:lnTo>
                  <a:pt x="52" y="26"/>
                </a:lnTo>
                <a:lnTo>
                  <a:pt x="55" y="26"/>
                </a:lnTo>
                <a:lnTo>
                  <a:pt x="56" y="26"/>
                </a:lnTo>
                <a:lnTo>
                  <a:pt x="56" y="25"/>
                </a:lnTo>
                <a:lnTo>
                  <a:pt x="57" y="25"/>
                </a:lnTo>
                <a:lnTo>
                  <a:pt x="58" y="25"/>
                </a:lnTo>
                <a:lnTo>
                  <a:pt x="59" y="25"/>
                </a:lnTo>
                <a:lnTo>
                  <a:pt x="59" y="24"/>
                </a:lnTo>
                <a:lnTo>
                  <a:pt x="61" y="24"/>
                </a:lnTo>
                <a:lnTo>
                  <a:pt x="63" y="24"/>
                </a:lnTo>
                <a:lnTo>
                  <a:pt x="64" y="24"/>
                </a:lnTo>
                <a:lnTo>
                  <a:pt x="66" y="22"/>
                </a:lnTo>
                <a:lnTo>
                  <a:pt x="67" y="22"/>
                </a:lnTo>
                <a:lnTo>
                  <a:pt x="69" y="21"/>
                </a:lnTo>
                <a:lnTo>
                  <a:pt x="71" y="21"/>
                </a:lnTo>
                <a:lnTo>
                  <a:pt x="73" y="21"/>
                </a:lnTo>
                <a:lnTo>
                  <a:pt x="73" y="20"/>
                </a:lnTo>
                <a:lnTo>
                  <a:pt x="74" y="20"/>
                </a:lnTo>
                <a:lnTo>
                  <a:pt x="76" y="20"/>
                </a:lnTo>
                <a:lnTo>
                  <a:pt x="76" y="19"/>
                </a:lnTo>
                <a:lnTo>
                  <a:pt x="77" y="19"/>
                </a:lnTo>
                <a:lnTo>
                  <a:pt x="79" y="19"/>
                </a:lnTo>
                <a:lnTo>
                  <a:pt x="81" y="19"/>
                </a:lnTo>
                <a:lnTo>
                  <a:pt x="81" y="18"/>
                </a:lnTo>
                <a:lnTo>
                  <a:pt x="83" y="18"/>
                </a:lnTo>
                <a:lnTo>
                  <a:pt x="84" y="18"/>
                </a:lnTo>
                <a:lnTo>
                  <a:pt x="85" y="18"/>
                </a:lnTo>
                <a:lnTo>
                  <a:pt x="85" y="17"/>
                </a:lnTo>
                <a:lnTo>
                  <a:pt x="88" y="17"/>
                </a:lnTo>
                <a:lnTo>
                  <a:pt x="89" y="17"/>
                </a:lnTo>
                <a:lnTo>
                  <a:pt x="90" y="17"/>
                </a:lnTo>
                <a:lnTo>
                  <a:pt x="90" y="16"/>
                </a:lnTo>
                <a:lnTo>
                  <a:pt x="91" y="16"/>
                </a:lnTo>
                <a:lnTo>
                  <a:pt x="92" y="16"/>
                </a:lnTo>
                <a:lnTo>
                  <a:pt x="93" y="16"/>
                </a:lnTo>
                <a:lnTo>
                  <a:pt x="96" y="14"/>
                </a:lnTo>
                <a:lnTo>
                  <a:pt x="97" y="14"/>
                </a:lnTo>
                <a:lnTo>
                  <a:pt x="99" y="14"/>
                </a:lnTo>
                <a:lnTo>
                  <a:pt x="99" y="13"/>
                </a:lnTo>
                <a:lnTo>
                  <a:pt x="100" y="13"/>
                </a:lnTo>
                <a:lnTo>
                  <a:pt x="103" y="13"/>
                </a:lnTo>
                <a:lnTo>
                  <a:pt x="103" y="12"/>
                </a:lnTo>
                <a:lnTo>
                  <a:pt x="104" y="12"/>
                </a:lnTo>
                <a:lnTo>
                  <a:pt x="105" y="12"/>
                </a:lnTo>
                <a:lnTo>
                  <a:pt x="107" y="12"/>
                </a:lnTo>
                <a:lnTo>
                  <a:pt x="107" y="11"/>
                </a:lnTo>
                <a:lnTo>
                  <a:pt x="109" y="11"/>
                </a:lnTo>
                <a:lnTo>
                  <a:pt x="111" y="11"/>
                </a:lnTo>
                <a:lnTo>
                  <a:pt x="112" y="11"/>
                </a:lnTo>
                <a:lnTo>
                  <a:pt x="112" y="10"/>
                </a:lnTo>
                <a:lnTo>
                  <a:pt x="114" y="10"/>
                </a:lnTo>
                <a:lnTo>
                  <a:pt x="115" y="10"/>
                </a:lnTo>
                <a:lnTo>
                  <a:pt x="115" y="9"/>
                </a:lnTo>
                <a:lnTo>
                  <a:pt x="117" y="9"/>
                </a:lnTo>
                <a:lnTo>
                  <a:pt x="119" y="9"/>
                </a:lnTo>
                <a:lnTo>
                  <a:pt x="121" y="8"/>
                </a:lnTo>
                <a:lnTo>
                  <a:pt x="122" y="8"/>
                </a:lnTo>
                <a:lnTo>
                  <a:pt x="124" y="6"/>
                </a:lnTo>
                <a:lnTo>
                  <a:pt x="125" y="6"/>
                </a:lnTo>
                <a:lnTo>
                  <a:pt x="127" y="6"/>
                </a:lnTo>
                <a:lnTo>
                  <a:pt x="129" y="6"/>
                </a:lnTo>
                <a:lnTo>
                  <a:pt x="129" y="5"/>
                </a:lnTo>
                <a:lnTo>
                  <a:pt x="130" y="5"/>
                </a:lnTo>
                <a:lnTo>
                  <a:pt x="131" y="5"/>
                </a:lnTo>
                <a:lnTo>
                  <a:pt x="132" y="5"/>
                </a:lnTo>
                <a:lnTo>
                  <a:pt x="132" y="4"/>
                </a:lnTo>
                <a:lnTo>
                  <a:pt x="133" y="4"/>
                </a:lnTo>
                <a:lnTo>
                  <a:pt x="136" y="4"/>
                </a:lnTo>
                <a:lnTo>
                  <a:pt x="137" y="4"/>
                </a:lnTo>
                <a:lnTo>
                  <a:pt x="137" y="3"/>
                </a:lnTo>
                <a:lnTo>
                  <a:pt x="138" y="3"/>
                </a:lnTo>
                <a:lnTo>
                  <a:pt x="137" y="3"/>
                </a:lnTo>
                <a:lnTo>
                  <a:pt x="136" y="3"/>
                </a:lnTo>
                <a:lnTo>
                  <a:pt x="135" y="3"/>
                </a:lnTo>
                <a:lnTo>
                  <a:pt x="133" y="3"/>
                </a:lnTo>
                <a:lnTo>
                  <a:pt x="133" y="2"/>
                </a:lnTo>
                <a:lnTo>
                  <a:pt x="131" y="2"/>
                </a:lnTo>
                <a:lnTo>
                  <a:pt x="130" y="2"/>
                </a:lnTo>
                <a:lnTo>
                  <a:pt x="129" y="2"/>
                </a:lnTo>
                <a:lnTo>
                  <a:pt x="127" y="2"/>
                </a:lnTo>
                <a:lnTo>
                  <a:pt x="127" y="1"/>
                </a:lnTo>
                <a:lnTo>
                  <a:pt x="125" y="1"/>
                </a:lnTo>
                <a:lnTo>
                  <a:pt x="124" y="1"/>
                </a:lnTo>
                <a:lnTo>
                  <a:pt x="122" y="1"/>
                </a:lnTo>
                <a:lnTo>
                  <a:pt x="121" y="1"/>
                </a:lnTo>
                <a:lnTo>
                  <a:pt x="121" y="0"/>
                </a:lnTo>
                <a:lnTo>
                  <a:pt x="120" y="0"/>
                </a:lnTo>
                <a:lnTo>
                  <a:pt x="119" y="0"/>
                </a:lnTo>
                <a:close/>
              </a:path>
            </a:pathLst>
          </a:custGeom>
          <a:solidFill>
            <a:srgbClr val="ABAD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7" name="Freeform 281"/>
          <p:cNvSpPr>
            <a:spLocks/>
          </p:cNvSpPr>
          <p:nvPr/>
        </p:nvSpPr>
        <p:spPr bwMode="auto">
          <a:xfrm>
            <a:off x="6561369" y="3902064"/>
            <a:ext cx="489378" cy="135185"/>
          </a:xfrm>
          <a:custGeom>
            <a:avLst/>
            <a:gdLst>
              <a:gd name="T0" fmla="*/ 2147483647 w 156"/>
              <a:gd name="T1" fmla="*/ 2147483647 h 46"/>
              <a:gd name="T2" fmla="*/ 2147483647 w 156"/>
              <a:gd name="T3" fmla="*/ 2147483647 h 46"/>
              <a:gd name="T4" fmla="*/ 2147483647 w 156"/>
              <a:gd name="T5" fmla="*/ 2147483647 h 46"/>
              <a:gd name="T6" fmla="*/ 2147483647 w 156"/>
              <a:gd name="T7" fmla="*/ 2147483647 h 46"/>
              <a:gd name="T8" fmla="*/ 2147483647 w 156"/>
              <a:gd name="T9" fmla="*/ 2147483647 h 46"/>
              <a:gd name="T10" fmla="*/ 2147483647 w 156"/>
              <a:gd name="T11" fmla="*/ 2147483647 h 46"/>
              <a:gd name="T12" fmla="*/ 2147483647 w 156"/>
              <a:gd name="T13" fmla="*/ 2147483647 h 46"/>
              <a:gd name="T14" fmla="*/ 2147483647 w 156"/>
              <a:gd name="T15" fmla="*/ 2147483647 h 46"/>
              <a:gd name="T16" fmla="*/ 2147483647 w 156"/>
              <a:gd name="T17" fmla="*/ 2147483647 h 46"/>
              <a:gd name="T18" fmla="*/ 2147483647 w 156"/>
              <a:gd name="T19" fmla="*/ 2147483647 h 46"/>
              <a:gd name="T20" fmla="*/ 2147483647 w 156"/>
              <a:gd name="T21" fmla="*/ 2147483647 h 46"/>
              <a:gd name="T22" fmla="*/ 2147483647 w 156"/>
              <a:gd name="T23" fmla="*/ 2147483647 h 46"/>
              <a:gd name="T24" fmla="*/ 2147483647 w 156"/>
              <a:gd name="T25" fmla="*/ 2147483647 h 46"/>
              <a:gd name="T26" fmla="*/ 2147483647 w 156"/>
              <a:gd name="T27" fmla="*/ 2147483647 h 46"/>
              <a:gd name="T28" fmla="*/ 2147483647 w 156"/>
              <a:gd name="T29" fmla="*/ 2147483647 h 46"/>
              <a:gd name="T30" fmla="*/ 2147483647 w 156"/>
              <a:gd name="T31" fmla="*/ 2147483647 h 46"/>
              <a:gd name="T32" fmla="*/ 2147483647 w 156"/>
              <a:gd name="T33" fmla="*/ 2147483647 h 46"/>
              <a:gd name="T34" fmla="*/ 2147483647 w 156"/>
              <a:gd name="T35" fmla="*/ 2147483647 h 46"/>
              <a:gd name="T36" fmla="*/ 2147483647 w 156"/>
              <a:gd name="T37" fmla="*/ 2147483647 h 46"/>
              <a:gd name="T38" fmla="*/ 2147483647 w 156"/>
              <a:gd name="T39" fmla="*/ 2147483647 h 46"/>
              <a:gd name="T40" fmla="*/ 2147483647 w 156"/>
              <a:gd name="T41" fmla="*/ 2147483647 h 46"/>
              <a:gd name="T42" fmla="*/ 2147483647 w 156"/>
              <a:gd name="T43" fmla="*/ 2147483647 h 46"/>
              <a:gd name="T44" fmla="*/ 2147483647 w 156"/>
              <a:gd name="T45" fmla="*/ 2147483647 h 46"/>
              <a:gd name="T46" fmla="*/ 2147483647 w 156"/>
              <a:gd name="T47" fmla="*/ 2147483647 h 46"/>
              <a:gd name="T48" fmla="*/ 2147483647 w 156"/>
              <a:gd name="T49" fmla="*/ 2147483647 h 46"/>
              <a:gd name="T50" fmla="*/ 2147483647 w 156"/>
              <a:gd name="T51" fmla="*/ 2147483647 h 46"/>
              <a:gd name="T52" fmla="*/ 2147483647 w 156"/>
              <a:gd name="T53" fmla="*/ 2147483647 h 46"/>
              <a:gd name="T54" fmla="*/ 2147483647 w 156"/>
              <a:gd name="T55" fmla="*/ 2147483647 h 46"/>
              <a:gd name="T56" fmla="*/ 2147483647 w 156"/>
              <a:gd name="T57" fmla="*/ 2147483647 h 46"/>
              <a:gd name="T58" fmla="*/ 2147483647 w 156"/>
              <a:gd name="T59" fmla="*/ 2147483647 h 46"/>
              <a:gd name="T60" fmla="*/ 2147483647 w 156"/>
              <a:gd name="T61" fmla="*/ 2147483647 h 46"/>
              <a:gd name="T62" fmla="*/ 2147483647 w 156"/>
              <a:gd name="T63" fmla="*/ 2147483647 h 46"/>
              <a:gd name="T64" fmla="*/ 2147483647 w 156"/>
              <a:gd name="T65" fmla="*/ 2147483647 h 46"/>
              <a:gd name="T66" fmla="*/ 2147483647 w 156"/>
              <a:gd name="T67" fmla="*/ 2147483647 h 46"/>
              <a:gd name="T68" fmla="*/ 2147483647 w 156"/>
              <a:gd name="T69" fmla="*/ 2147483647 h 46"/>
              <a:gd name="T70" fmla="*/ 2147483647 w 156"/>
              <a:gd name="T71" fmla="*/ 2147483647 h 46"/>
              <a:gd name="T72" fmla="*/ 2147483647 w 156"/>
              <a:gd name="T73" fmla="*/ 2147483647 h 46"/>
              <a:gd name="T74" fmla="*/ 2147483647 w 156"/>
              <a:gd name="T75" fmla="*/ 2147483647 h 46"/>
              <a:gd name="T76" fmla="*/ 2147483647 w 156"/>
              <a:gd name="T77" fmla="*/ 2147483647 h 46"/>
              <a:gd name="T78" fmla="*/ 2147483647 w 156"/>
              <a:gd name="T79" fmla="*/ 2147483647 h 46"/>
              <a:gd name="T80" fmla="*/ 2147483647 w 156"/>
              <a:gd name="T81" fmla="*/ 2147483647 h 46"/>
              <a:gd name="T82" fmla="*/ 2147483647 w 156"/>
              <a:gd name="T83" fmla="*/ 2147483647 h 46"/>
              <a:gd name="T84" fmla="*/ 2147483647 w 156"/>
              <a:gd name="T85" fmla="*/ 2147483647 h 46"/>
              <a:gd name="T86" fmla="*/ 2147483647 w 156"/>
              <a:gd name="T87" fmla="*/ 2147483647 h 46"/>
              <a:gd name="T88" fmla="*/ 2147483647 w 156"/>
              <a:gd name="T89" fmla="*/ 2147483647 h 46"/>
              <a:gd name="T90" fmla="*/ 2147483647 w 156"/>
              <a:gd name="T91" fmla="*/ 2147483647 h 46"/>
              <a:gd name="T92" fmla="*/ 2147483647 w 156"/>
              <a:gd name="T93" fmla="*/ 2147483647 h 46"/>
              <a:gd name="T94" fmla="*/ 2147483647 w 156"/>
              <a:gd name="T95" fmla="*/ 2147483647 h 46"/>
              <a:gd name="T96" fmla="*/ 2147483647 w 156"/>
              <a:gd name="T97" fmla="*/ 2147483647 h 46"/>
              <a:gd name="T98" fmla="*/ 2147483647 w 156"/>
              <a:gd name="T99" fmla="*/ 2147483647 h 46"/>
              <a:gd name="T100" fmla="*/ 2147483647 w 156"/>
              <a:gd name="T101" fmla="*/ 2147483647 h 46"/>
              <a:gd name="T102" fmla="*/ 2147483647 w 156"/>
              <a:gd name="T103" fmla="*/ 2147483647 h 46"/>
              <a:gd name="T104" fmla="*/ 2147483647 w 156"/>
              <a:gd name="T105" fmla="*/ 2147483647 h 46"/>
              <a:gd name="T106" fmla="*/ 2147483647 w 156"/>
              <a:gd name="T107" fmla="*/ 2147483647 h 46"/>
              <a:gd name="T108" fmla="*/ 2147483647 w 156"/>
              <a:gd name="T109" fmla="*/ 2147483647 h 46"/>
              <a:gd name="T110" fmla="*/ 2147483647 w 156"/>
              <a:gd name="T111" fmla="*/ 0 h 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56"/>
              <a:gd name="T169" fmla="*/ 0 h 46"/>
              <a:gd name="T170" fmla="*/ 156 w 156"/>
              <a:gd name="T171" fmla="*/ 46 h 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56" h="46">
                <a:moveTo>
                  <a:pt x="137" y="0"/>
                </a:moveTo>
                <a:lnTo>
                  <a:pt x="137" y="0"/>
                </a:lnTo>
                <a:lnTo>
                  <a:pt x="135" y="1"/>
                </a:lnTo>
                <a:lnTo>
                  <a:pt x="133" y="1"/>
                </a:lnTo>
                <a:lnTo>
                  <a:pt x="132" y="1"/>
                </a:lnTo>
                <a:lnTo>
                  <a:pt x="130" y="2"/>
                </a:lnTo>
                <a:lnTo>
                  <a:pt x="129" y="2"/>
                </a:lnTo>
                <a:lnTo>
                  <a:pt x="127" y="3"/>
                </a:lnTo>
                <a:lnTo>
                  <a:pt x="125" y="3"/>
                </a:lnTo>
                <a:lnTo>
                  <a:pt x="123" y="3"/>
                </a:lnTo>
                <a:lnTo>
                  <a:pt x="122" y="3"/>
                </a:lnTo>
                <a:lnTo>
                  <a:pt x="122" y="5"/>
                </a:lnTo>
                <a:lnTo>
                  <a:pt x="120" y="5"/>
                </a:lnTo>
                <a:lnTo>
                  <a:pt x="119" y="5"/>
                </a:lnTo>
                <a:lnTo>
                  <a:pt x="119" y="6"/>
                </a:lnTo>
                <a:lnTo>
                  <a:pt x="117" y="6"/>
                </a:lnTo>
                <a:lnTo>
                  <a:pt x="115" y="6"/>
                </a:lnTo>
                <a:lnTo>
                  <a:pt x="115" y="7"/>
                </a:lnTo>
                <a:lnTo>
                  <a:pt x="113" y="7"/>
                </a:lnTo>
                <a:lnTo>
                  <a:pt x="112" y="7"/>
                </a:lnTo>
                <a:lnTo>
                  <a:pt x="111" y="7"/>
                </a:lnTo>
                <a:lnTo>
                  <a:pt x="111" y="8"/>
                </a:lnTo>
                <a:lnTo>
                  <a:pt x="108" y="8"/>
                </a:lnTo>
                <a:lnTo>
                  <a:pt x="107" y="8"/>
                </a:lnTo>
                <a:lnTo>
                  <a:pt x="105" y="9"/>
                </a:lnTo>
                <a:lnTo>
                  <a:pt x="104" y="9"/>
                </a:lnTo>
                <a:lnTo>
                  <a:pt x="101" y="9"/>
                </a:lnTo>
                <a:lnTo>
                  <a:pt x="101" y="10"/>
                </a:lnTo>
                <a:lnTo>
                  <a:pt x="100" y="10"/>
                </a:lnTo>
                <a:lnTo>
                  <a:pt x="99" y="10"/>
                </a:lnTo>
                <a:lnTo>
                  <a:pt x="98" y="10"/>
                </a:lnTo>
                <a:lnTo>
                  <a:pt x="98" y="11"/>
                </a:lnTo>
                <a:lnTo>
                  <a:pt x="97" y="11"/>
                </a:lnTo>
                <a:lnTo>
                  <a:pt x="96" y="11"/>
                </a:lnTo>
                <a:lnTo>
                  <a:pt x="93" y="11"/>
                </a:lnTo>
                <a:lnTo>
                  <a:pt x="93" y="13"/>
                </a:lnTo>
                <a:lnTo>
                  <a:pt x="92" y="13"/>
                </a:lnTo>
                <a:lnTo>
                  <a:pt x="90" y="13"/>
                </a:lnTo>
                <a:lnTo>
                  <a:pt x="89" y="13"/>
                </a:lnTo>
                <a:lnTo>
                  <a:pt x="89" y="14"/>
                </a:lnTo>
                <a:lnTo>
                  <a:pt x="87" y="14"/>
                </a:lnTo>
                <a:lnTo>
                  <a:pt x="85" y="14"/>
                </a:lnTo>
                <a:lnTo>
                  <a:pt x="84" y="14"/>
                </a:lnTo>
                <a:lnTo>
                  <a:pt x="84" y="15"/>
                </a:lnTo>
                <a:lnTo>
                  <a:pt x="82" y="15"/>
                </a:lnTo>
                <a:lnTo>
                  <a:pt x="81" y="15"/>
                </a:lnTo>
                <a:lnTo>
                  <a:pt x="81" y="16"/>
                </a:lnTo>
                <a:lnTo>
                  <a:pt x="79" y="16"/>
                </a:lnTo>
                <a:lnTo>
                  <a:pt x="77" y="16"/>
                </a:lnTo>
                <a:lnTo>
                  <a:pt x="75" y="16"/>
                </a:lnTo>
                <a:lnTo>
                  <a:pt x="75" y="17"/>
                </a:lnTo>
                <a:lnTo>
                  <a:pt x="74" y="17"/>
                </a:lnTo>
                <a:lnTo>
                  <a:pt x="72" y="17"/>
                </a:lnTo>
                <a:lnTo>
                  <a:pt x="72" y="18"/>
                </a:lnTo>
                <a:lnTo>
                  <a:pt x="71" y="18"/>
                </a:lnTo>
                <a:lnTo>
                  <a:pt x="69" y="18"/>
                </a:lnTo>
                <a:lnTo>
                  <a:pt x="67" y="18"/>
                </a:lnTo>
                <a:lnTo>
                  <a:pt x="67" y="19"/>
                </a:lnTo>
                <a:lnTo>
                  <a:pt x="65" y="19"/>
                </a:lnTo>
                <a:lnTo>
                  <a:pt x="64" y="19"/>
                </a:lnTo>
                <a:lnTo>
                  <a:pt x="64" y="21"/>
                </a:lnTo>
                <a:lnTo>
                  <a:pt x="63" y="21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8" y="22"/>
                </a:lnTo>
                <a:lnTo>
                  <a:pt x="57" y="22"/>
                </a:lnTo>
                <a:lnTo>
                  <a:pt x="56" y="22"/>
                </a:lnTo>
                <a:lnTo>
                  <a:pt x="53" y="23"/>
                </a:lnTo>
                <a:lnTo>
                  <a:pt x="52" y="23"/>
                </a:lnTo>
                <a:lnTo>
                  <a:pt x="51" y="23"/>
                </a:lnTo>
                <a:lnTo>
                  <a:pt x="49" y="24"/>
                </a:lnTo>
                <a:lnTo>
                  <a:pt x="48" y="24"/>
                </a:lnTo>
                <a:lnTo>
                  <a:pt x="45" y="25"/>
                </a:lnTo>
                <a:lnTo>
                  <a:pt x="44" y="25"/>
                </a:lnTo>
                <a:lnTo>
                  <a:pt x="42" y="25"/>
                </a:lnTo>
                <a:lnTo>
                  <a:pt x="41" y="25"/>
                </a:lnTo>
                <a:lnTo>
                  <a:pt x="41" y="26"/>
                </a:lnTo>
                <a:lnTo>
                  <a:pt x="39" y="26"/>
                </a:lnTo>
                <a:lnTo>
                  <a:pt x="37" y="26"/>
                </a:lnTo>
                <a:lnTo>
                  <a:pt x="37" y="27"/>
                </a:lnTo>
                <a:lnTo>
                  <a:pt x="36" y="27"/>
                </a:lnTo>
                <a:lnTo>
                  <a:pt x="34" y="27"/>
                </a:lnTo>
                <a:lnTo>
                  <a:pt x="34" y="29"/>
                </a:lnTo>
                <a:lnTo>
                  <a:pt x="32" y="29"/>
                </a:lnTo>
                <a:lnTo>
                  <a:pt x="31" y="29"/>
                </a:lnTo>
                <a:lnTo>
                  <a:pt x="30" y="29"/>
                </a:lnTo>
                <a:lnTo>
                  <a:pt x="27" y="30"/>
                </a:lnTo>
                <a:lnTo>
                  <a:pt x="26" y="30"/>
                </a:lnTo>
                <a:lnTo>
                  <a:pt x="24" y="31"/>
                </a:lnTo>
                <a:lnTo>
                  <a:pt x="23" y="31"/>
                </a:lnTo>
                <a:lnTo>
                  <a:pt x="20" y="31"/>
                </a:lnTo>
                <a:lnTo>
                  <a:pt x="20" y="32"/>
                </a:lnTo>
                <a:lnTo>
                  <a:pt x="19" y="32"/>
                </a:lnTo>
                <a:lnTo>
                  <a:pt x="18" y="32"/>
                </a:lnTo>
                <a:lnTo>
                  <a:pt x="17" y="32"/>
                </a:lnTo>
                <a:lnTo>
                  <a:pt x="17" y="33"/>
                </a:lnTo>
                <a:lnTo>
                  <a:pt x="16" y="33"/>
                </a:lnTo>
                <a:lnTo>
                  <a:pt x="15" y="33"/>
                </a:lnTo>
                <a:lnTo>
                  <a:pt x="12" y="33"/>
                </a:lnTo>
                <a:lnTo>
                  <a:pt x="11" y="33"/>
                </a:lnTo>
                <a:lnTo>
                  <a:pt x="11" y="34"/>
                </a:lnTo>
                <a:lnTo>
                  <a:pt x="9" y="34"/>
                </a:lnTo>
                <a:lnTo>
                  <a:pt x="8" y="34"/>
                </a:lnTo>
                <a:lnTo>
                  <a:pt x="8" y="35"/>
                </a:lnTo>
                <a:lnTo>
                  <a:pt x="6" y="35"/>
                </a:lnTo>
                <a:lnTo>
                  <a:pt x="4" y="35"/>
                </a:lnTo>
                <a:lnTo>
                  <a:pt x="3" y="35"/>
                </a:lnTo>
                <a:lnTo>
                  <a:pt x="3" y="37"/>
                </a:lnTo>
                <a:lnTo>
                  <a:pt x="1" y="37"/>
                </a:lnTo>
                <a:lnTo>
                  <a:pt x="0" y="37"/>
                </a:lnTo>
                <a:lnTo>
                  <a:pt x="0" y="46"/>
                </a:lnTo>
                <a:lnTo>
                  <a:pt x="1" y="46"/>
                </a:lnTo>
                <a:lnTo>
                  <a:pt x="3" y="45"/>
                </a:lnTo>
                <a:lnTo>
                  <a:pt x="6" y="45"/>
                </a:lnTo>
                <a:lnTo>
                  <a:pt x="6" y="43"/>
                </a:lnTo>
                <a:lnTo>
                  <a:pt x="7" y="43"/>
                </a:lnTo>
                <a:lnTo>
                  <a:pt x="9" y="43"/>
                </a:lnTo>
                <a:lnTo>
                  <a:pt x="10" y="43"/>
                </a:lnTo>
                <a:lnTo>
                  <a:pt x="10" y="42"/>
                </a:lnTo>
                <a:lnTo>
                  <a:pt x="12" y="42"/>
                </a:lnTo>
                <a:lnTo>
                  <a:pt x="14" y="42"/>
                </a:lnTo>
                <a:lnTo>
                  <a:pt x="14" y="41"/>
                </a:lnTo>
                <a:lnTo>
                  <a:pt x="15" y="41"/>
                </a:lnTo>
                <a:lnTo>
                  <a:pt x="17" y="41"/>
                </a:lnTo>
                <a:lnTo>
                  <a:pt x="18" y="41"/>
                </a:lnTo>
                <a:lnTo>
                  <a:pt x="19" y="40"/>
                </a:lnTo>
                <a:lnTo>
                  <a:pt x="20" y="40"/>
                </a:lnTo>
                <a:lnTo>
                  <a:pt x="22" y="40"/>
                </a:lnTo>
                <a:lnTo>
                  <a:pt x="24" y="39"/>
                </a:lnTo>
                <a:lnTo>
                  <a:pt x="25" y="39"/>
                </a:lnTo>
                <a:lnTo>
                  <a:pt x="26" y="39"/>
                </a:lnTo>
                <a:lnTo>
                  <a:pt x="27" y="38"/>
                </a:lnTo>
                <a:lnTo>
                  <a:pt x="28" y="38"/>
                </a:lnTo>
                <a:lnTo>
                  <a:pt x="31" y="38"/>
                </a:lnTo>
                <a:lnTo>
                  <a:pt x="32" y="38"/>
                </a:lnTo>
                <a:lnTo>
                  <a:pt x="32" y="37"/>
                </a:lnTo>
                <a:lnTo>
                  <a:pt x="33" y="37"/>
                </a:lnTo>
                <a:lnTo>
                  <a:pt x="35" y="37"/>
                </a:lnTo>
                <a:lnTo>
                  <a:pt x="35" y="35"/>
                </a:lnTo>
                <a:lnTo>
                  <a:pt x="36" y="35"/>
                </a:lnTo>
                <a:lnTo>
                  <a:pt x="39" y="35"/>
                </a:lnTo>
                <a:lnTo>
                  <a:pt x="40" y="35"/>
                </a:lnTo>
                <a:lnTo>
                  <a:pt x="40" y="34"/>
                </a:lnTo>
                <a:lnTo>
                  <a:pt x="42" y="34"/>
                </a:lnTo>
                <a:lnTo>
                  <a:pt x="43" y="34"/>
                </a:lnTo>
                <a:lnTo>
                  <a:pt x="43" y="33"/>
                </a:lnTo>
                <a:lnTo>
                  <a:pt x="45" y="33"/>
                </a:lnTo>
                <a:lnTo>
                  <a:pt x="47" y="33"/>
                </a:lnTo>
                <a:lnTo>
                  <a:pt x="48" y="33"/>
                </a:lnTo>
                <a:lnTo>
                  <a:pt x="50" y="32"/>
                </a:lnTo>
                <a:lnTo>
                  <a:pt x="52" y="32"/>
                </a:lnTo>
                <a:lnTo>
                  <a:pt x="52" y="31"/>
                </a:lnTo>
                <a:lnTo>
                  <a:pt x="53" y="31"/>
                </a:lnTo>
                <a:lnTo>
                  <a:pt x="55" y="31"/>
                </a:lnTo>
                <a:lnTo>
                  <a:pt x="57" y="31"/>
                </a:lnTo>
                <a:lnTo>
                  <a:pt x="57" y="30"/>
                </a:lnTo>
                <a:lnTo>
                  <a:pt x="58" y="30"/>
                </a:lnTo>
                <a:lnTo>
                  <a:pt x="60" y="30"/>
                </a:lnTo>
                <a:lnTo>
                  <a:pt x="60" y="29"/>
                </a:lnTo>
                <a:lnTo>
                  <a:pt x="61" y="29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6" y="27"/>
                </a:lnTo>
                <a:lnTo>
                  <a:pt x="67" y="27"/>
                </a:lnTo>
                <a:lnTo>
                  <a:pt x="68" y="27"/>
                </a:lnTo>
                <a:lnTo>
                  <a:pt x="69" y="27"/>
                </a:lnTo>
                <a:lnTo>
                  <a:pt x="69" y="26"/>
                </a:lnTo>
                <a:lnTo>
                  <a:pt x="72" y="26"/>
                </a:lnTo>
                <a:lnTo>
                  <a:pt x="73" y="26"/>
                </a:lnTo>
                <a:lnTo>
                  <a:pt x="75" y="25"/>
                </a:lnTo>
                <a:lnTo>
                  <a:pt x="76" y="25"/>
                </a:lnTo>
                <a:lnTo>
                  <a:pt x="79" y="25"/>
                </a:lnTo>
                <a:lnTo>
                  <a:pt x="79" y="24"/>
                </a:lnTo>
                <a:lnTo>
                  <a:pt x="80" y="24"/>
                </a:lnTo>
                <a:lnTo>
                  <a:pt x="81" y="24"/>
                </a:lnTo>
                <a:lnTo>
                  <a:pt x="83" y="24"/>
                </a:lnTo>
                <a:lnTo>
                  <a:pt x="83" y="23"/>
                </a:lnTo>
                <a:lnTo>
                  <a:pt x="85" y="23"/>
                </a:lnTo>
                <a:lnTo>
                  <a:pt x="87" y="23"/>
                </a:lnTo>
                <a:lnTo>
                  <a:pt x="87" y="22"/>
                </a:lnTo>
                <a:lnTo>
                  <a:pt x="88" y="22"/>
                </a:lnTo>
                <a:lnTo>
                  <a:pt x="90" y="22"/>
                </a:lnTo>
                <a:lnTo>
                  <a:pt x="91" y="22"/>
                </a:lnTo>
                <a:lnTo>
                  <a:pt x="91" y="21"/>
                </a:lnTo>
                <a:lnTo>
                  <a:pt x="93" y="21"/>
                </a:lnTo>
                <a:lnTo>
                  <a:pt x="95" y="21"/>
                </a:lnTo>
                <a:lnTo>
                  <a:pt x="96" y="21"/>
                </a:lnTo>
                <a:lnTo>
                  <a:pt x="96" y="19"/>
                </a:lnTo>
                <a:lnTo>
                  <a:pt x="98" y="19"/>
                </a:lnTo>
                <a:lnTo>
                  <a:pt x="99" y="19"/>
                </a:lnTo>
                <a:lnTo>
                  <a:pt x="100" y="18"/>
                </a:lnTo>
                <a:lnTo>
                  <a:pt x="101" y="18"/>
                </a:lnTo>
                <a:lnTo>
                  <a:pt x="103" y="18"/>
                </a:lnTo>
                <a:lnTo>
                  <a:pt x="105" y="17"/>
                </a:lnTo>
                <a:lnTo>
                  <a:pt x="106" y="17"/>
                </a:lnTo>
                <a:lnTo>
                  <a:pt x="107" y="17"/>
                </a:lnTo>
                <a:lnTo>
                  <a:pt x="108" y="16"/>
                </a:lnTo>
                <a:lnTo>
                  <a:pt x="109" y="16"/>
                </a:lnTo>
                <a:lnTo>
                  <a:pt x="112" y="16"/>
                </a:lnTo>
                <a:lnTo>
                  <a:pt x="113" y="16"/>
                </a:lnTo>
                <a:lnTo>
                  <a:pt x="113" y="15"/>
                </a:lnTo>
                <a:lnTo>
                  <a:pt x="114" y="15"/>
                </a:lnTo>
                <a:lnTo>
                  <a:pt x="116" y="15"/>
                </a:lnTo>
                <a:lnTo>
                  <a:pt x="116" y="14"/>
                </a:lnTo>
                <a:lnTo>
                  <a:pt x="117" y="14"/>
                </a:lnTo>
                <a:lnTo>
                  <a:pt x="120" y="14"/>
                </a:lnTo>
                <a:lnTo>
                  <a:pt x="121" y="14"/>
                </a:lnTo>
                <a:lnTo>
                  <a:pt x="121" y="13"/>
                </a:lnTo>
                <a:lnTo>
                  <a:pt x="123" y="13"/>
                </a:lnTo>
                <a:lnTo>
                  <a:pt x="124" y="13"/>
                </a:lnTo>
                <a:lnTo>
                  <a:pt x="127" y="11"/>
                </a:lnTo>
                <a:lnTo>
                  <a:pt x="128" y="11"/>
                </a:lnTo>
                <a:lnTo>
                  <a:pt x="129" y="11"/>
                </a:lnTo>
                <a:lnTo>
                  <a:pt x="131" y="10"/>
                </a:lnTo>
                <a:lnTo>
                  <a:pt x="133" y="10"/>
                </a:lnTo>
                <a:lnTo>
                  <a:pt x="133" y="9"/>
                </a:lnTo>
                <a:lnTo>
                  <a:pt x="135" y="9"/>
                </a:lnTo>
                <a:lnTo>
                  <a:pt x="136" y="9"/>
                </a:lnTo>
                <a:lnTo>
                  <a:pt x="138" y="9"/>
                </a:lnTo>
                <a:lnTo>
                  <a:pt x="138" y="8"/>
                </a:lnTo>
                <a:lnTo>
                  <a:pt x="139" y="8"/>
                </a:lnTo>
                <a:lnTo>
                  <a:pt x="141" y="8"/>
                </a:lnTo>
                <a:lnTo>
                  <a:pt x="143" y="8"/>
                </a:lnTo>
                <a:lnTo>
                  <a:pt x="143" y="7"/>
                </a:lnTo>
                <a:lnTo>
                  <a:pt x="145" y="7"/>
                </a:lnTo>
                <a:lnTo>
                  <a:pt x="146" y="7"/>
                </a:lnTo>
                <a:lnTo>
                  <a:pt x="147" y="7"/>
                </a:lnTo>
                <a:lnTo>
                  <a:pt x="147" y="6"/>
                </a:lnTo>
                <a:lnTo>
                  <a:pt x="148" y="6"/>
                </a:lnTo>
                <a:lnTo>
                  <a:pt x="149" y="6"/>
                </a:lnTo>
                <a:lnTo>
                  <a:pt x="151" y="6"/>
                </a:lnTo>
                <a:lnTo>
                  <a:pt x="151" y="5"/>
                </a:lnTo>
                <a:lnTo>
                  <a:pt x="153" y="5"/>
                </a:lnTo>
                <a:lnTo>
                  <a:pt x="154" y="5"/>
                </a:lnTo>
                <a:lnTo>
                  <a:pt x="156" y="3"/>
                </a:lnTo>
                <a:lnTo>
                  <a:pt x="153" y="3"/>
                </a:lnTo>
                <a:lnTo>
                  <a:pt x="152" y="3"/>
                </a:lnTo>
                <a:lnTo>
                  <a:pt x="151" y="3"/>
                </a:lnTo>
                <a:lnTo>
                  <a:pt x="151" y="2"/>
                </a:lnTo>
                <a:lnTo>
                  <a:pt x="148" y="2"/>
                </a:lnTo>
                <a:lnTo>
                  <a:pt x="146" y="2"/>
                </a:lnTo>
                <a:lnTo>
                  <a:pt x="145" y="2"/>
                </a:lnTo>
                <a:lnTo>
                  <a:pt x="145" y="1"/>
                </a:lnTo>
                <a:lnTo>
                  <a:pt x="144" y="1"/>
                </a:lnTo>
                <a:lnTo>
                  <a:pt x="143" y="1"/>
                </a:lnTo>
                <a:lnTo>
                  <a:pt x="141" y="1"/>
                </a:lnTo>
                <a:lnTo>
                  <a:pt x="139" y="1"/>
                </a:lnTo>
                <a:lnTo>
                  <a:pt x="139" y="0"/>
                </a:lnTo>
                <a:lnTo>
                  <a:pt x="138" y="0"/>
                </a:lnTo>
                <a:lnTo>
                  <a:pt x="137" y="0"/>
                </a:lnTo>
                <a:close/>
              </a:path>
            </a:pathLst>
          </a:custGeom>
          <a:solidFill>
            <a:srgbClr val="A5A8A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8" name="Freeform 282"/>
          <p:cNvSpPr>
            <a:spLocks/>
          </p:cNvSpPr>
          <p:nvPr/>
        </p:nvSpPr>
        <p:spPr bwMode="auto">
          <a:xfrm>
            <a:off x="6561369" y="3910879"/>
            <a:ext cx="542706" cy="149880"/>
          </a:xfrm>
          <a:custGeom>
            <a:avLst/>
            <a:gdLst>
              <a:gd name="T0" fmla="*/ 2147483647 w 173"/>
              <a:gd name="T1" fmla="*/ 2147483647 h 51"/>
              <a:gd name="T2" fmla="*/ 2147483647 w 173"/>
              <a:gd name="T3" fmla="*/ 2147483647 h 51"/>
              <a:gd name="T4" fmla="*/ 2147483647 w 173"/>
              <a:gd name="T5" fmla="*/ 2147483647 h 51"/>
              <a:gd name="T6" fmla="*/ 2147483647 w 173"/>
              <a:gd name="T7" fmla="*/ 2147483647 h 51"/>
              <a:gd name="T8" fmla="*/ 2147483647 w 173"/>
              <a:gd name="T9" fmla="*/ 2147483647 h 51"/>
              <a:gd name="T10" fmla="*/ 2147483647 w 173"/>
              <a:gd name="T11" fmla="*/ 2147483647 h 51"/>
              <a:gd name="T12" fmla="*/ 2147483647 w 173"/>
              <a:gd name="T13" fmla="*/ 2147483647 h 51"/>
              <a:gd name="T14" fmla="*/ 2147483647 w 173"/>
              <a:gd name="T15" fmla="*/ 2147483647 h 51"/>
              <a:gd name="T16" fmla="*/ 2147483647 w 173"/>
              <a:gd name="T17" fmla="*/ 2147483647 h 51"/>
              <a:gd name="T18" fmla="*/ 2147483647 w 173"/>
              <a:gd name="T19" fmla="*/ 2147483647 h 51"/>
              <a:gd name="T20" fmla="*/ 2147483647 w 173"/>
              <a:gd name="T21" fmla="*/ 2147483647 h 51"/>
              <a:gd name="T22" fmla="*/ 2147483647 w 173"/>
              <a:gd name="T23" fmla="*/ 2147483647 h 51"/>
              <a:gd name="T24" fmla="*/ 2147483647 w 173"/>
              <a:gd name="T25" fmla="*/ 2147483647 h 51"/>
              <a:gd name="T26" fmla="*/ 2147483647 w 173"/>
              <a:gd name="T27" fmla="*/ 2147483647 h 51"/>
              <a:gd name="T28" fmla="*/ 2147483647 w 173"/>
              <a:gd name="T29" fmla="*/ 2147483647 h 51"/>
              <a:gd name="T30" fmla="*/ 2147483647 w 173"/>
              <a:gd name="T31" fmla="*/ 2147483647 h 51"/>
              <a:gd name="T32" fmla="*/ 2147483647 w 173"/>
              <a:gd name="T33" fmla="*/ 2147483647 h 51"/>
              <a:gd name="T34" fmla="*/ 2147483647 w 173"/>
              <a:gd name="T35" fmla="*/ 2147483647 h 51"/>
              <a:gd name="T36" fmla="*/ 2147483647 w 173"/>
              <a:gd name="T37" fmla="*/ 2147483647 h 51"/>
              <a:gd name="T38" fmla="*/ 2147483647 w 173"/>
              <a:gd name="T39" fmla="*/ 2147483647 h 51"/>
              <a:gd name="T40" fmla="*/ 2147483647 w 173"/>
              <a:gd name="T41" fmla="*/ 2147483647 h 51"/>
              <a:gd name="T42" fmla="*/ 2147483647 w 173"/>
              <a:gd name="T43" fmla="*/ 2147483647 h 51"/>
              <a:gd name="T44" fmla="*/ 2147483647 w 173"/>
              <a:gd name="T45" fmla="*/ 2147483647 h 51"/>
              <a:gd name="T46" fmla="*/ 2147483647 w 173"/>
              <a:gd name="T47" fmla="*/ 2147483647 h 51"/>
              <a:gd name="T48" fmla="*/ 2147483647 w 173"/>
              <a:gd name="T49" fmla="*/ 2147483647 h 51"/>
              <a:gd name="T50" fmla="*/ 2147483647 w 173"/>
              <a:gd name="T51" fmla="*/ 2147483647 h 51"/>
              <a:gd name="T52" fmla="*/ 2147483647 w 173"/>
              <a:gd name="T53" fmla="*/ 2147483647 h 51"/>
              <a:gd name="T54" fmla="*/ 2147483647 w 173"/>
              <a:gd name="T55" fmla="*/ 2147483647 h 51"/>
              <a:gd name="T56" fmla="*/ 2147483647 w 173"/>
              <a:gd name="T57" fmla="*/ 2147483647 h 51"/>
              <a:gd name="T58" fmla="*/ 2147483647 w 173"/>
              <a:gd name="T59" fmla="*/ 2147483647 h 51"/>
              <a:gd name="T60" fmla="*/ 2147483647 w 173"/>
              <a:gd name="T61" fmla="*/ 2147483647 h 51"/>
              <a:gd name="T62" fmla="*/ 2147483647 w 173"/>
              <a:gd name="T63" fmla="*/ 2147483647 h 51"/>
              <a:gd name="T64" fmla="*/ 2147483647 w 173"/>
              <a:gd name="T65" fmla="*/ 2147483647 h 51"/>
              <a:gd name="T66" fmla="*/ 2147483647 w 173"/>
              <a:gd name="T67" fmla="*/ 2147483647 h 51"/>
              <a:gd name="T68" fmla="*/ 2147483647 w 173"/>
              <a:gd name="T69" fmla="*/ 2147483647 h 51"/>
              <a:gd name="T70" fmla="*/ 2147483647 w 173"/>
              <a:gd name="T71" fmla="*/ 2147483647 h 51"/>
              <a:gd name="T72" fmla="*/ 2147483647 w 173"/>
              <a:gd name="T73" fmla="*/ 2147483647 h 51"/>
              <a:gd name="T74" fmla="*/ 2147483647 w 173"/>
              <a:gd name="T75" fmla="*/ 2147483647 h 51"/>
              <a:gd name="T76" fmla="*/ 2147483647 w 173"/>
              <a:gd name="T77" fmla="*/ 2147483647 h 51"/>
              <a:gd name="T78" fmla="*/ 2147483647 w 173"/>
              <a:gd name="T79" fmla="*/ 2147483647 h 51"/>
              <a:gd name="T80" fmla="*/ 2147483647 w 173"/>
              <a:gd name="T81" fmla="*/ 2147483647 h 51"/>
              <a:gd name="T82" fmla="*/ 2147483647 w 173"/>
              <a:gd name="T83" fmla="*/ 2147483647 h 51"/>
              <a:gd name="T84" fmla="*/ 2147483647 w 173"/>
              <a:gd name="T85" fmla="*/ 2147483647 h 51"/>
              <a:gd name="T86" fmla="*/ 2147483647 w 173"/>
              <a:gd name="T87" fmla="*/ 2147483647 h 51"/>
              <a:gd name="T88" fmla="*/ 2147483647 w 173"/>
              <a:gd name="T89" fmla="*/ 2147483647 h 51"/>
              <a:gd name="T90" fmla="*/ 2147483647 w 173"/>
              <a:gd name="T91" fmla="*/ 2147483647 h 51"/>
              <a:gd name="T92" fmla="*/ 2147483647 w 173"/>
              <a:gd name="T93" fmla="*/ 2147483647 h 51"/>
              <a:gd name="T94" fmla="*/ 2147483647 w 173"/>
              <a:gd name="T95" fmla="*/ 2147483647 h 51"/>
              <a:gd name="T96" fmla="*/ 2147483647 w 173"/>
              <a:gd name="T97" fmla="*/ 2147483647 h 51"/>
              <a:gd name="T98" fmla="*/ 2147483647 w 173"/>
              <a:gd name="T99" fmla="*/ 2147483647 h 51"/>
              <a:gd name="T100" fmla="*/ 2147483647 w 173"/>
              <a:gd name="T101" fmla="*/ 2147483647 h 51"/>
              <a:gd name="T102" fmla="*/ 2147483647 w 173"/>
              <a:gd name="T103" fmla="*/ 2147483647 h 51"/>
              <a:gd name="T104" fmla="*/ 2147483647 w 173"/>
              <a:gd name="T105" fmla="*/ 2147483647 h 51"/>
              <a:gd name="T106" fmla="*/ 2147483647 w 173"/>
              <a:gd name="T107" fmla="*/ 2147483647 h 51"/>
              <a:gd name="T108" fmla="*/ 2147483647 w 173"/>
              <a:gd name="T109" fmla="*/ 2147483647 h 51"/>
              <a:gd name="T110" fmla="*/ 2147483647 w 173"/>
              <a:gd name="T111" fmla="*/ 2147483647 h 51"/>
              <a:gd name="T112" fmla="*/ 2147483647 w 173"/>
              <a:gd name="T113" fmla="*/ 2147483647 h 51"/>
              <a:gd name="T114" fmla="*/ 2147483647 w 173"/>
              <a:gd name="T115" fmla="*/ 2147483647 h 51"/>
              <a:gd name="T116" fmla="*/ 2147483647 w 173"/>
              <a:gd name="T117" fmla="*/ 2147483647 h 51"/>
              <a:gd name="T118" fmla="*/ 2147483647 w 173"/>
              <a:gd name="T119" fmla="*/ 2147483647 h 51"/>
              <a:gd name="T120" fmla="*/ 2147483647 w 173"/>
              <a:gd name="T121" fmla="*/ 2147483647 h 51"/>
              <a:gd name="T122" fmla="*/ 2147483647 w 173"/>
              <a:gd name="T123" fmla="*/ 2147483647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73"/>
              <a:gd name="T187" fmla="*/ 0 h 51"/>
              <a:gd name="T188" fmla="*/ 173 w 173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73" h="51">
                <a:moveTo>
                  <a:pt x="155" y="0"/>
                </a:moveTo>
                <a:lnTo>
                  <a:pt x="155" y="0"/>
                </a:lnTo>
                <a:lnTo>
                  <a:pt x="154" y="0"/>
                </a:lnTo>
                <a:lnTo>
                  <a:pt x="154" y="2"/>
                </a:lnTo>
                <a:lnTo>
                  <a:pt x="153" y="2"/>
                </a:lnTo>
                <a:lnTo>
                  <a:pt x="151" y="2"/>
                </a:lnTo>
                <a:lnTo>
                  <a:pt x="149" y="2"/>
                </a:lnTo>
                <a:lnTo>
                  <a:pt x="149" y="3"/>
                </a:lnTo>
                <a:lnTo>
                  <a:pt x="148" y="3"/>
                </a:lnTo>
                <a:lnTo>
                  <a:pt x="147" y="3"/>
                </a:lnTo>
                <a:lnTo>
                  <a:pt x="146" y="3"/>
                </a:lnTo>
                <a:lnTo>
                  <a:pt x="146" y="4"/>
                </a:lnTo>
                <a:lnTo>
                  <a:pt x="144" y="4"/>
                </a:lnTo>
                <a:lnTo>
                  <a:pt x="143" y="4"/>
                </a:lnTo>
                <a:lnTo>
                  <a:pt x="141" y="4"/>
                </a:lnTo>
                <a:lnTo>
                  <a:pt x="141" y="5"/>
                </a:lnTo>
                <a:lnTo>
                  <a:pt x="139" y="5"/>
                </a:lnTo>
                <a:lnTo>
                  <a:pt x="137" y="5"/>
                </a:lnTo>
                <a:lnTo>
                  <a:pt x="137" y="6"/>
                </a:lnTo>
                <a:lnTo>
                  <a:pt x="136" y="6"/>
                </a:lnTo>
                <a:lnTo>
                  <a:pt x="135" y="6"/>
                </a:lnTo>
                <a:lnTo>
                  <a:pt x="132" y="6"/>
                </a:lnTo>
                <a:lnTo>
                  <a:pt x="132" y="7"/>
                </a:lnTo>
                <a:lnTo>
                  <a:pt x="131" y="7"/>
                </a:lnTo>
                <a:lnTo>
                  <a:pt x="129" y="7"/>
                </a:lnTo>
                <a:lnTo>
                  <a:pt x="129" y="8"/>
                </a:lnTo>
                <a:lnTo>
                  <a:pt x="128" y="8"/>
                </a:lnTo>
                <a:lnTo>
                  <a:pt x="125" y="8"/>
                </a:lnTo>
                <a:lnTo>
                  <a:pt x="124" y="8"/>
                </a:lnTo>
                <a:lnTo>
                  <a:pt x="124" y="10"/>
                </a:lnTo>
                <a:lnTo>
                  <a:pt x="122" y="10"/>
                </a:lnTo>
                <a:lnTo>
                  <a:pt x="121" y="10"/>
                </a:lnTo>
                <a:lnTo>
                  <a:pt x="120" y="10"/>
                </a:lnTo>
                <a:lnTo>
                  <a:pt x="120" y="11"/>
                </a:lnTo>
                <a:lnTo>
                  <a:pt x="117" y="11"/>
                </a:lnTo>
                <a:lnTo>
                  <a:pt x="116" y="11"/>
                </a:lnTo>
                <a:lnTo>
                  <a:pt x="115" y="12"/>
                </a:lnTo>
                <a:lnTo>
                  <a:pt x="114" y="12"/>
                </a:lnTo>
                <a:lnTo>
                  <a:pt x="113" y="12"/>
                </a:lnTo>
                <a:lnTo>
                  <a:pt x="111" y="13"/>
                </a:lnTo>
                <a:lnTo>
                  <a:pt x="109" y="13"/>
                </a:lnTo>
                <a:lnTo>
                  <a:pt x="108" y="13"/>
                </a:lnTo>
                <a:lnTo>
                  <a:pt x="107" y="13"/>
                </a:lnTo>
                <a:lnTo>
                  <a:pt x="107" y="14"/>
                </a:lnTo>
                <a:lnTo>
                  <a:pt x="106" y="14"/>
                </a:lnTo>
                <a:lnTo>
                  <a:pt x="104" y="14"/>
                </a:lnTo>
                <a:lnTo>
                  <a:pt x="103" y="14"/>
                </a:lnTo>
                <a:lnTo>
                  <a:pt x="103" y="15"/>
                </a:lnTo>
                <a:lnTo>
                  <a:pt x="101" y="15"/>
                </a:lnTo>
                <a:lnTo>
                  <a:pt x="99" y="15"/>
                </a:lnTo>
                <a:lnTo>
                  <a:pt x="99" y="16"/>
                </a:lnTo>
                <a:lnTo>
                  <a:pt x="98" y="16"/>
                </a:lnTo>
                <a:lnTo>
                  <a:pt x="96" y="16"/>
                </a:lnTo>
                <a:lnTo>
                  <a:pt x="95" y="16"/>
                </a:lnTo>
                <a:lnTo>
                  <a:pt x="95" y="18"/>
                </a:lnTo>
                <a:lnTo>
                  <a:pt x="92" y="18"/>
                </a:lnTo>
                <a:lnTo>
                  <a:pt x="91" y="18"/>
                </a:lnTo>
                <a:lnTo>
                  <a:pt x="89" y="19"/>
                </a:lnTo>
                <a:lnTo>
                  <a:pt x="88" y="19"/>
                </a:lnTo>
                <a:lnTo>
                  <a:pt x="87" y="19"/>
                </a:lnTo>
                <a:lnTo>
                  <a:pt x="84" y="20"/>
                </a:lnTo>
                <a:lnTo>
                  <a:pt x="83" y="20"/>
                </a:lnTo>
                <a:lnTo>
                  <a:pt x="81" y="21"/>
                </a:lnTo>
                <a:lnTo>
                  <a:pt x="80" y="21"/>
                </a:lnTo>
                <a:lnTo>
                  <a:pt x="77" y="21"/>
                </a:lnTo>
                <a:lnTo>
                  <a:pt x="77" y="22"/>
                </a:lnTo>
                <a:lnTo>
                  <a:pt x="76" y="22"/>
                </a:lnTo>
                <a:lnTo>
                  <a:pt x="74" y="22"/>
                </a:lnTo>
                <a:lnTo>
                  <a:pt x="73" y="22"/>
                </a:lnTo>
                <a:lnTo>
                  <a:pt x="73" y="23"/>
                </a:lnTo>
                <a:lnTo>
                  <a:pt x="72" y="23"/>
                </a:lnTo>
                <a:lnTo>
                  <a:pt x="69" y="23"/>
                </a:lnTo>
                <a:lnTo>
                  <a:pt x="68" y="23"/>
                </a:lnTo>
                <a:lnTo>
                  <a:pt x="68" y="24"/>
                </a:lnTo>
                <a:lnTo>
                  <a:pt x="67" y="24"/>
                </a:lnTo>
                <a:lnTo>
                  <a:pt x="66" y="24"/>
                </a:lnTo>
                <a:lnTo>
                  <a:pt x="65" y="24"/>
                </a:lnTo>
                <a:lnTo>
                  <a:pt x="65" y="26"/>
                </a:lnTo>
                <a:lnTo>
                  <a:pt x="63" y="26"/>
                </a:lnTo>
                <a:lnTo>
                  <a:pt x="61" y="26"/>
                </a:lnTo>
                <a:lnTo>
                  <a:pt x="60" y="26"/>
                </a:lnTo>
                <a:lnTo>
                  <a:pt x="58" y="27"/>
                </a:lnTo>
                <a:lnTo>
                  <a:pt x="56" y="27"/>
                </a:lnTo>
                <a:lnTo>
                  <a:pt x="56" y="28"/>
                </a:lnTo>
                <a:lnTo>
                  <a:pt x="55" y="28"/>
                </a:lnTo>
                <a:lnTo>
                  <a:pt x="53" y="28"/>
                </a:lnTo>
                <a:lnTo>
                  <a:pt x="51" y="28"/>
                </a:lnTo>
                <a:lnTo>
                  <a:pt x="51" y="29"/>
                </a:lnTo>
                <a:lnTo>
                  <a:pt x="50" y="29"/>
                </a:lnTo>
                <a:lnTo>
                  <a:pt x="48" y="29"/>
                </a:lnTo>
                <a:lnTo>
                  <a:pt x="48" y="30"/>
                </a:lnTo>
                <a:lnTo>
                  <a:pt x="47" y="30"/>
                </a:lnTo>
                <a:lnTo>
                  <a:pt x="44" y="30"/>
                </a:lnTo>
                <a:lnTo>
                  <a:pt x="43" y="30"/>
                </a:lnTo>
                <a:lnTo>
                  <a:pt x="43" y="31"/>
                </a:lnTo>
                <a:lnTo>
                  <a:pt x="41" y="31"/>
                </a:lnTo>
                <a:lnTo>
                  <a:pt x="40" y="31"/>
                </a:lnTo>
                <a:lnTo>
                  <a:pt x="39" y="31"/>
                </a:lnTo>
                <a:lnTo>
                  <a:pt x="39" y="32"/>
                </a:lnTo>
                <a:lnTo>
                  <a:pt x="36" y="32"/>
                </a:lnTo>
                <a:lnTo>
                  <a:pt x="35" y="32"/>
                </a:lnTo>
                <a:lnTo>
                  <a:pt x="34" y="34"/>
                </a:lnTo>
                <a:lnTo>
                  <a:pt x="33" y="34"/>
                </a:lnTo>
                <a:lnTo>
                  <a:pt x="32" y="34"/>
                </a:lnTo>
                <a:lnTo>
                  <a:pt x="30" y="35"/>
                </a:lnTo>
                <a:lnTo>
                  <a:pt x="28" y="35"/>
                </a:lnTo>
                <a:lnTo>
                  <a:pt x="27" y="35"/>
                </a:lnTo>
                <a:lnTo>
                  <a:pt x="26" y="35"/>
                </a:lnTo>
                <a:lnTo>
                  <a:pt x="26" y="36"/>
                </a:lnTo>
                <a:lnTo>
                  <a:pt x="25" y="36"/>
                </a:lnTo>
                <a:lnTo>
                  <a:pt x="23" y="36"/>
                </a:lnTo>
                <a:lnTo>
                  <a:pt x="22" y="36"/>
                </a:lnTo>
                <a:lnTo>
                  <a:pt x="22" y="37"/>
                </a:lnTo>
                <a:lnTo>
                  <a:pt x="20" y="37"/>
                </a:lnTo>
                <a:lnTo>
                  <a:pt x="18" y="37"/>
                </a:lnTo>
                <a:lnTo>
                  <a:pt x="18" y="38"/>
                </a:lnTo>
                <a:lnTo>
                  <a:pt x="17" y="38"/>
                </a:lnTo>
                <a:lnTo>
                  <a:pt x="15" y="38"/>
                </a:lnTo>
                <a:lnTo>
                  <a:pt x="14" y="38"/>
                </a:lnTo>
                <a:lnTo>
                  <a:pt x="11" y="39"/>
                </a:lnTo>
                <a:lnTo>
                  <a:pt x="10" y="39"/>
                </a:lnTo>
                <a:lnTo>
                  <a:pt x="8" y="40"/>
                </a:lnTo>
                <a:lnTo>
                  <a:pt x="7" y="40"/>
                </a:lnTo>
                <a:lnTo>
                  <a:pt x="6" y="40"/>
                </a:lnTo>
                <a:lnTo>
                  <a:pt x="3" y="42"/>
                </a:lnTo>
                <a:lnTo>
                  <a:pt x="1" y="42"/>
                </a:lnTo>
                <a:lnTo>
                  <a:pt x="1" y="43"/>
                </a:lnTo>
                <a:lnTo>
                  <a:pt x="0" y="43"/>
                </a:lnTo>
                <a:lnTo>
                  <a:pt x="0" y="51"/>
                </a:lnTo>
                <a:lnTo>
                  <a:pt x="1" y="51"/>
                </a:lnTo>
                <a:lnTo>
                  <a:pt x="3" y="51"/>
                </a:lnTo>
                <a:lnTo>
                  <a:pt x="3" y="50"/>
                </a:lnTo>
                <a:lnTo>
                  <a:pt x="4" y="50"/>
                </a:lnTo>
                <a:lnTo>
                  <a:pt x="7" y="50"/>
                </a:lnTo>
                <a:lnTo>
                  <a:pt x="7" y="48"/>
                </a:lnTo>
                <a:lnTo>
                  <a:pt x="8" y="48"/>
                </a:lnTo>
                <a:lnTo>
                  <a:pt x="9" y="48"/>
                </a:lnTo>
                <a:lnTo>
                  <a:pt x="11" y="48"/>
                </a:lnTo>
                <a:lnTo>
                  <a:pt x="11" y="47"/>
                </a:lnTo>
                <a:lnTo>
                  <a:pt x="14" y="47"/>
                </a:lnTo>
                <a:lnTo>
                  <a:pt x="15" y="47"/>
                </a:lnTo>
                <a:lnTo>
                  <a:pt x="16" y="47"/>
                </a:lnTo>
                <a:lnTo>
                  <a:pt x="16" y="46"/>
                </a:lnTo>
                <a:lnTo>
                  <a:pt x="18" y="46"/>
                </a:lnTo>
                <a:lnTo>
                  <a:pt x="20" y="45"/>
                </a:lnTo>
                <a:lnTo>
                  <a:pt x="22" y="45"/>
                </a:lnTo>
                <a:lnTo>
                  <a:pt x="23" y="45"/>
                </a:lnTo>
                <a:lnTo>
                  <a:pt x="25" y="44"/>
                </a:lnTo>
                <a:lnTo>
                  <a:pt x="26" y="44"/>
                </a:lnTo>
                <a:lnTo>
                  <a:pt x="27" y="44"/>
                </a:lnTo>
                <a:lnTo>
                  <a:pt x="28" y="43"/>
                </a:lnTo>
                <a:lnTo>
                  <a:pt x="30" y="43"/>
                </a:lnTo>
                <a:lnTo>
                  <a:pt x="32" y="43"/>
                </a:lnTo>
                <a:lnTo>
                  <a:pt x="33" y="43"/>
                </a:lnTo>
                <a:lnTo>
                  <a:pt x="33" y="42"/>
                </a:lnTo>
                <a:lnTo>
                  <a:pt x="34" y="42"/>
                </a:lnTo>
                <a:lnTo>
                  <a:pt x="35" y="42"/>
                </a:lnTo>
                <a:lnTo>
                  <a:pt x="36" y="42"/>
                </a:lnTo>
                <a:lnTo>
                  <a:pt x="36" y="40"/>
                </a:lnTo>
                <a:lnTo>
                  <a:pt x="37" y="40"/>
                </a:lnTo>
                <a:lnTo>
                  <a:pt x="40" y="40"/>
                </a:lnTo>
                <a:lnTo>
                  <a:pt x="41" y="40"/>
                </a:lnTo>
                <a:lnTo>
                  <a:pt x="41" y="39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6"/>
                </a:lnTo>
                <a:lnTo>
                  <a:pt x="55" y="36"/>
                </a:lnTo>
                <a:lnTo>
                  <a:pt x="56" y="36"/>
                </a:lnTo>
                <a:lnTo>
                  <a:pt x="58" y="36"/>
                </a:lnTo>
                <a:lnTo>
                  <a:pt x="58" y="35"/>
                </a:lnTo>
                <a:lnTo>
                  <a:pt x="60" y="35"/>
                </a:lnTo>
                <a:lnTo>
                  <a:pt x="61" y="35"/>
                </a:lnTo>
                <a:lnTo>
                  <a:pt x="63" y="35"/>
                </a:lnTo>
                <a:lnTo>
                  <a:pt x="63" y="34"/>
                </a:lnTo>
                <a:lnTo>
                  <a:pt x="65" y="34"/>
                </a:lnTo>
                <a:lnTo>
                  <a:pt x="66" y="34"/>
                </a:lnTo>
                <a:lnTo>
                  <a:pt x="67" y="34"/>
                </a:lnTo>
                <a:lnTo>
                  <a:pt x="67" y="32"/>
                </a:lnTo>
                <a:lnTo>
                  <a:pt x="68" y="32"/>
                </a:lnTo>
                <a:lnTo>
                  <a:pt x="69" y="32"/>
                </a:lnTo>
                <a:lnTo>
                  <a:pt x="72" y="31"/>
                </a:lnTo>
                <a:lnTo>
                  <a:pt x="73" y="31"/>
                </a:lnTo>
                <a:lnTo>
                  <a:pt x="74" y="31"/>
                </a:lnTo>
                <a:lnTo>
                  <a:pt x="76" y="30"/>
                </a:lnTo>
                <a:lnTo>
                  <a:pt x="79" y="30"/>
                </a:lnTo>
                <a:lnTo>
                  <a:pt x="80" y="30"/>
                </a:lnTo>
                <a:lnTo>
                  <a:pt x="80" y="29"/>
                </a:lnTo>
                <a:lnTo>
                  <a:pt x="81" y="29"/>
                </a:lnTo>
                <a:lnTo>
                  <a:pt x="83" y="29"/>
                </a:lnTo>
                <a:lnTo>
                  <a:pt x="84" y="29"/>
                </a:lnTo>
                <a:lnTo>
                  <a:pt x="84" y="28"/>
                </a:lnTo>
                <a:lnTo>
                  <a:pt x="87" y="28"/>
                </a:lnTo>
                <a:lnTo>
                  <a:pt x="88" y="28"/>
                </a:lnTo>
                <a:lnTo>
                  <a:pt x="88" y="27"/>
                </a:lnTo>
                <a:lnTo>
                  <a:pt x="90" y="27"/>
                </a:lnTo>
                <a:lnTo>
                  <a:pt x="91" y="27"/>
                </a:lnTo>
                <a:lnTo>
                  <a:pt x="91" y="26"/>
                </a:lnTo>
                <a:lnTo>
                  <a:pt x="93" y="26"/>
                </a:lnTo>
                <a:lnTo>
                  <a:pt x="95" y="26"/>
                </a:lnTo>
                <a:lnTo>
                  <a:pt x="96" y="26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0" y="23"/>
                </a:lnTo>
                <a:lnTo>
                  <a:pt x="101" y="23"/>
                </a:lnTo>
                <a:lnTo>
                  <a:pt x="103" y="23"/>
                </a:lnTo>
                <a:lnTo>
                  <a:pt x="105" y="23"/>
                </a:lnTo>
                <a:lnTo>
                  <a:pt x="105" y="22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09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20"/>
                </a:lnTo>
                <a:lnTo>
                  <a:pt x="116" y="20"/>
                </a:lnTo>
                <a:lnTo>
                  <a:pt x="119" y="19"/>
                </a:lnTo>
                <a:lnTo>
                  <a:pt x="120" y="19"/>
                </a:lnTo>
                <a:lnTo>
                  <a:pt x="121" y="19"/>
                </a:lnTo>
                <a:lnTo>
                  <a:pt x="123" y="18"/>
                </a:lnTo>
                <a:lnTo>
                  <a:pt x="124" y="18"/>
                </a:lnTo>
                <a:lnTo>
                  <a:pt x="127" y="18"/>
                </a:lnTo>
                <a:lnTo>
                  <a:pt x="127" y="16"/>
                </a:lnTo>
                <a:lnTo>
                  <a:pt x="128" y="16"/>
                </a:lnTo>
                <a:lnTo>
                  <a:pt x="130" y="16"/>
                </a:lnTo>
                <a:lnTo>
                  <a:pt x="131" y="16"/>
                </a:lnTo>
                <a:lnTo>
                  <a:pt x="131" y="15"/>
                </a:lnTo>
                <a:lnTo>
                  <a:pt x="133" y="15"/>
                </a:lnTo>
                <a:lnTo>
                  <a:pt x="135" y="15"/>
                </a:lnTo>
                <a:lnTo>
                  <a:pt x="135" y="14"/>
                </a:lnTo>
                <a:lnTo>
                  <a:pt x="137" y="14"/>
                </a:lnTo>
                <a:lnTo>
                  <a:pt x="138" y="14"/>
                </a:lnTo>
                <a:lnTo>
                  <a:pt x="139" y="14"/>
                </a:lnTo>
                <a:lnTo>
                  <a:pt x="139" y="13"/>
                </a:lnTo>
                <a:lnTo>
                  <a:pt x="140" y="13"/>
                </a:lnTo>
                <a:lnTo>
                  <a:pt x="141" y="13"/>
                </a:lnTo>
                <a:lnTo>
                  <a:pt x="143" y="13"/>
                </a:lnTo>
                <a:lnTo>
                  <a:pt x="145" y="12"/>
                </a:lnTo>
                <a:lnTo>
                  <a:pt x="146" y="12"/>
                </a:lnTo>
                <a:lnTo>
                  <a:pt x="148" y="12"/>
                </a:lnTo>
                <a:lnTo>
                  <a:pt x="148" y="11"/>
                </a:lnTo>
                <a:lnTo>
                  <a:pt x="149" y="11"/>
                </a:lnTo>
                <a:lnTo>
                  <a:pt x="152" y="11"/>
                </a:lnTo>
                <a:lnTo>
                  <a:pt x="152" y="10"/>
                </a:lnTo>
                <a:lnTo>
                  <a:pt x="153" y="10"/>
                </a:lnTo>
                <a:lnTo>
                  <a:pt x="154" y="10"/>
                </a:lnTo>
                <a:lnTo>
                  <a:pt x="156" y="10"/>
                </a:lnTo>
                <a:lnTo>
                  <a:pt x="156" y="8"/>
                </a:lnTo>
                <a:lnTo>
                  <a:pt x="159" y="8"/>
                </a:lnTo>
                <a:lnTo>
                  <a:pt x="160" y="8"/>
                </a:lnTo>
                <a:lnTo>
                  <a:pt x="161" y="8"/>
                </a:lnTo>
                <a:lnTo>
                  <a:pt x="161" y="7"/>
                </a:lnTo>
                <a:lnTo>
                  <a:pt x="163" y="7"/>
                </a:lnTo>
                <a:lnTo>
                  <a:pt x="165" y="6"/>
                </a:lnTo>
                <a:lnTo>
                  <a:pt x="167" y="6"/>
                </a:lnTo>
                <a:lnTo>
                  <a:pt x="168" y="6"/>
                </a:lnTo>
                <a:lnTo>
                  <a:pt x="170" y="5"/>
                </a:lnTo>
                <a:lnTo>
                  <a:pt x="171" y="5"/>
                </a:lnTo>
                <a:lnTo>
                  <a:pt x="173" y="5"/>
                </a:lnTo>
                <a:lnTo>
                  <a:pt x="173" y="4"/>
                </a:lnTo>
                <a:lnTo>
                  <a:pt x="172" y="4"/>
                </a:lnTo>
                <a:lnTo>
                  <a:pt x="171" y="4"/>
                </a:lnTo>
                <a:lnTo>
                  <a:pt x="167" y="3"/>
                </a:lnTo>
                <a:lnTo>
                  <a:pt x="165" y="3"/>
                </a:lnTo>
                <a:lnTo>
                  <a:pt x="164" y="3"/>
                </a:lnTo>
                <a:lnTo>
                  <a:pt x="163" y="3"/>
                </a:lnTo>
                <a:lnTo>
                  <a:pt x="163" y="2"/>
                </a:lnTo>
                <a:lnTo>
                  <a:pt x="162" y="2"/>
                </a:lnTo>
                <a:lnTo>
                  <a:pt x="160" y="2"/>
                </a:lnTo>
                <a:lnTo>
                  <a:pt x="159" y="2"/>
                </a:lnTo>
                <a:lnTo>
                  <a:pt x="157" y="2"/>
                </a:lnTo>
                <a:lnTo>
                  <a:pt x="157" y="0"/>
                </a:lnTo>
                <a:lnTo>
                  <a:pt x="156" y="0"/>
                </a:lnTo>
                <a:lnTo>
                  <a:pt x="155" y="0"/>
                </a:lnTo>
                <a:close/>
              </a:path>
            </a:pathLst>
          </a:custGeom>
          <a:solidFill>
            <a:srgbClr val="A1A4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89" name="Freeform 283"/>
          <p:cNvSpPr>
            <a:spLocks/>
          </p:cNvSpPr>
          <p:nvPr/>
        </p:nvSpPr>
        <p:spPr bwMode="auto">
          <a:xfrm>
            <a:off x="6561369" y="3922634"/>
            <a:ext cx="592899" cy="161636"/>
          </a:xfrm>
          <a:custGeom>
            <a:avLst/>
            <a:gdLst>
              <a:gd name="T0" fmla="*/ 2147483647 w 189"/>
              <a:gd name="T1" fmla="*/ 2147483647 h 55"/>
              <a:gd name="T2" fmla="*/ 2147483647 w 189"/>
              <a:gd name="T3" fmla="*/ 2147483647 h 55"/>
              <a:gd name="T4" fmla="*/ 2147483647 w 189"/>
              <a:gd name="T5" fmla="*/ 2147483647 h 55"/>
              <a:gd name="T6" fmla="*/ 2147483647 w 189"/>
              <a:gd name="T7" fmla="*/ 2147483647 h 55"/>
              <a:gd name="T8" fmla="*/ 2147483647 w 189"/>
              <a:gd name="T9" fmla="*/ 2147483647 h 55"/>
              <a:gd name="T10" fmla="*/ 2147483647 w 189"/>
              <a:gd name="T11" fmla="*/ 2147483647 h 55"/>
              <a:gd name="T12" fmla="*/ 2147483647 w 189"/>
              <a:gd name="T13" fmla="*/ 2147483647 h 55"/>
              <a:gd name="T14" fmla="*/ 2147483647 w 189"/>
              <a:gd name="T15" fmla="*/ 2147483647 h 55"/>
              <a:gd name="T16" fmla="*/ 2147483647 w 189"/>
              <a:gd name="T17" fmla="*/ 2147483647 h 55"/>
              <a:gd name="T18" fmla="*/ 2147483647 w 189"/>
              <a:gd name="T19" fmla="*/ 2147483647 h 55"/>
              <a:gd name="T20" fmla="*/ 2147483647 w 189"/>
              <a:gd name="T21" fmla="*/ 2147483647 h 55"/>
              <a:gd name="T22" fmla="*/ 2147483647 w 189"/>
              <a:gd name="T23" fmla="*/ 2147483647 h 55"/>
              <a:gd name="T24" fmla="*/ 2147483647 w 189"/>
              <a:gd name="T25" fmla="*/ 2147483647 h 55"/>
              <a:gd name="T26" fmla="*/ 2147483647 w 189"/>
              <a:gd name="T27" fmla="*/ 2147483647 h 55"/>
              <a:gd name="T28" fmla="*/ 2147483647 w 189"/>
              <a:gd name="T29" fmla="*/ 2147483647 h 55"/>
              <a:gd name="T30" fmla="*/ 2147483647 w 189"/>
              <a:gd name="T31" fmla="*/ 2147483647 h 55"/>
              <a:gd name="T32" fmla="*/ 2147483647 w 189"/>
              <a:gd name="T33" fmla="*/ 2147483647 h 55"/>
              <a:gd name="T34" fmla="*/ 2147483647 w 189"/>
              <a:gd name="T35" fmla="*/ 2147483647 h 55"/>
              <a:gd name="T36" fmla="*/ 2147483647 w 189"/>
              <a:gd name="T37" fmla="*/ 2147483647 h 55"/>
              <a:gd name="T38" fmla="*/ 2147483647 w 189"/>
              <a:gd name="T39" fmla="*/ 2147483647 h 55"/>
              <a:gd name="T40" fmla="*/ 2147483647 w 189"/>
              <a:gd name="T41" fmla="*/ 2147483647 h 55"/>
              <a:gd name="T42" fmla="*/ 2147483647 w 189"/>
              <a:gd name="T43" fmla="*/ 2147483647 h 55"/>
              <a:gd name="T44" fmla="*/ 2147483647 w 189"/>
              <a:gd name="T45" fmla="*/ 2147483647 h 55"/>
              <a:gd name="T46" fmla="*/ 2147483647 w 189"/>
              <a:gd name="T47" fmla="*/ 2147483647 h 55"/>
              <a:gd name="T48" fmla="*/ 2147483647 w 189"/>
              <a:gd name="T49" fmla="*/ 2147483647 h 55"/>
              <a:gd name="T50" fmla="*/ 2147483647 w 189"/>
              <a:gd name="T51" fmla="*/ 2147483647 h 55"/>
              <a:gd name="T52" fmla="*/ 2147483647 w 189"/>
              <a:gd name="T53" fmla="*/ 2147483647 h 55"/>
              <a:gd name="T54" fmla="*/ 2147483647 w 189"/>
              <a:gd name="T55" fmla="*/ 2147483647 h 55"/>
              <a:gd name="T56" fmla="*/ 2147483647 w 189"/>
              <a:gd name="T57" fmla="*/ 2147483647 h 55"/>
              <a:gd name="T58" fmla="*/ 2147483647 w 189"/>
              <a:gd name="T59" fmla="*/ 2147483647 h 55"/>
              <a:gd name="T60" fmla="*/ 2147483647 w 189"/>
              <a:gd name="T61" fmla="*/ 2147483647 h 55"/>
              <a:gd name="T62" fmla="*/ 2147483647 w 189"/>
              <a:gd name="T63" fmla="*/ 2147483647 h 55"/>
              <a:gd name="T64" fmla="*/ 2147483647 w 189"/>
              <a:gd name="T65" fmla="*/ 2147483647 h 55"/>
              <a:gd name="T66" fmla="*/ 2147483647 w 189"/>
              <a:gd name="T67" fmla="*/ 2147483647 h 55"/>
              <a:gd name="T68" fmla="*/ 2147483647 w 189"/>
              <a:gd name="T69" fmla="*/ 2147483647 h 55"/>
              <a:gd name="T70" fmla="*/ 2147483647 w 189"/>
              <a:gd name="T71" fmla="*/ 2147483647 h 55"/>
              <a:gd name="T72" fmla="*/ 2147483647 w 189"/>
              <a:gd name="T73" fmla="*/ 2147483647 h 55"/>
              <a:gd name="T74" fmla="*/ 2147483647 w 189"/>
              <a:gd name="T75" fmla="*/ 2147483647 h 55"/>
              <a:gd name="T76" fmla="*/ 2147483647 w 189"/>
              <a:gd name="T77" fmla="*/ 2147483647 h 55"/>
              <a:gd name="T78" fmla="*/ 2147483647 w 189"/>
              <a:gd name="T79" fmla="*/ 2147483647 h 55"/>
              <a:gd name="T80" fmla="*/ 2147483647 w 189"/>
              <a:gd name="T81" fmla="*/ 2147483647 h 55"/>
              <a:gd name="T82" fmla="*/ 2147483647 w 189"/>
              <a:gd name="T83" fmla="*/ 2147483647 h 55"/>
              <a:gd name="T84" fmla="*/ 2147483647 w 189"/>
              <a:gd name="T85" fmla="*/ 2147483647 h 55"/>
              <a:gd name="T86" fmla="*/ 2147483647 w 189"/>
              <a:gd name="T87" fmla="*/ 2147483647 h 55"/>
              <a:gd name="T88" fmla="*/ 2147483647 w 189"/>
              <a:gd name="T89" fmla="*/ 2147483647 h 55"/>
              <a:gd name="T90" fmla="*/ 2147483647 w 189"/>
              <a:gd name="T91" fmla="*/ 2147483647 h 55"/>
              <a:gd name="T92" fmla="*/ 2147483647 w 189"/>
              <a:gd name="T93" fmla="*/ 2147483647 h 55"/>
              <a:gd name="T94" fmla="*/ 2147483647 w 189"/>
              <a:gd name="T95" fmla="*/ 2147483647 h 55"/>
              <a:gd name="T96" fmla="*/ 2147483647 w 189"/>
              <a:gd name="T97" fmla="*/ 2147483647 h 55"/>
              <a:gd name="T98" fmla="*/ 2147483647 w 189"/>
              <a:gd name="T99" fmla="*/ 2147483647 h 55"/>
              <a:gd name="T100" fmla="*/ 2147483647 w 189"/>
              <a:gd name="T101" fmla="*/ 2147483647 h 55"/>
              <a:gd name="T102" fmla="*/ 2147483647 w 189"/>
              <a:gd name="T103" fmla="*/ 2147483647 h 55"/>
              <a:gd name="T104" fmla="*/ 2147483647 w 189"/>
              <a:gd name="T105" fmla="*/ 2147483647 h 55"/>
              <a:gd name="T106" fmla="*/ 2147483647 w 189"/>
              <a:gd name="T107" fmla="*/ 2147483647 h 55"/>
              <a:gd name="T108" fmla="*/ 2147483647 w 189"/>
              <a:gd name="T109" fmla="*/ 2147483647 h 55"/>
              <a:gd name="T110" fmla="*/ 2147483647 w 189"/>
              <a:gd name="T111" fmla="*/ 2147483647 h 55"/>
              <a:gd name="T112" fmla="*/ 2147483647 w 189"/>
              <a:gd name="T113" fmla="*/ 2147483647 h 55"/>
              <a:gd name="T114" fmla="*/ 2147483647 w 189"/>
              <a:gd name="T115" fmla="*/ 2147483647 h 55"/>
              <a:gd name="T116" fmla="*/ 2147483647 w 189"/>
              <a:gd name="T117" fmla="*/ 2147483647 h 55"/>
              <a:gd name="T118" fmla="*/ 2147483647 w 189"/>
              <a:gd name="T119" fmla="*/ 2147483647 h 55"/>
              <a:gd name="T120" fmla="*/ 2147483647 w 189"/>
              <a:gd name="T121" fmla="*/ 2147483647 h 55"/>
              <a:gd name="T122" fmla="*/ 2147483647 w 189"/>
              <a:gd name="T123" fmla="*/ 2147483647 h 5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9"/>
              <a:gd name="T187" fmla="*/ 0 h 55"/>
              <a:gd name="T188" fmla="*/ 189 w 189"/>
              <a:gd name="T189" fmla="*/ 55 h 5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9" h="55">
                <a:moveTo>
                  <a:pt x="172" y="0"/>
                </a:moveTo>
                <a:lnTo>
                  <a:pt x="172" y="1"/>
                </a:lnTo>
                <a:lnTo>
                  <a:pt x="171" y="1"/>
                </a:lnTo>
                <a:lnTo>
                  <a:pt x="169" y="1"/>
                </a:lnTo>
                <a:lnTo>
                  <a:pt x="168" y="1"/>
                </a:lnTo>
                <a:lnTo>
                  <a:pt x="168" y="2"/>
                </a:lnTo>
                <a:lnTo>
                  <a:pt x="167" y="2"/>
                </a:lnTo>
                <a:lnTo>
                  <a:pt x="164" y="2"/>
                </a:lnTo>
                <a:lnTo>
                  <a:pt x="163" y="2"/>
                </a:lnTo>
                <a:lnTo>
                  <a:pt x="163" y="3"/>
                </a:lnTo>
                <a:lnTo>
                  <a:pt x="161" y="3"/>
                </a:lnTo>
                <a:lnTo>
                  <a:pt x="160" y="3"/>
                </a:lnTo>
                <a:lnTo>
                  <a:pt x="160" y="4"/>
                </a:lnTo>
                <a:lnTo>
                  <a:pt x="157" y="4"/>
                </a:lnTo>
                <a:lnTo>
                  <a:pt x="156" y="4"/>
                </a:lnTo>
                <a:lnTo>
                  <a:pt x="156" y="6"/>
                </a:lnTo>
                <a:lnTo>
                  <a:pt x="154" y="6"/>
                </a:lnTo>
                <a:lnTo>
                  <a:pt x="153" y="6"/>
                </a:lnTo>
                <a:lnTo>
                  <a:pt x="151" y="6"/>
                </a:lnTo>
                <a:lnTo>
                  <a:pt x="151" y="7"/>
                </a:lnTo>
                <a:lnTo>
                  <a:pt x="149" y="7"/>
                </a:lnTo>
                <a:lnTo>
                  <a:pt x="148" y="7"/>
                </a:lnTo>
                <a:lnTo>
                  <a:pt x="147" y="7"/>
                </a:lnTo>
                <a:lnTo>
                  <a:pt x="147" y="8"/>
                </a:lnTo>
                <a:lnTo>
                  <a:pt x="146" y="8"/>
                </a:lnTo>
                <a:lnTo>
                  <a:pt x="145" y="8"/>
                </a:lnTo>
                <a:lnTo>
                  <a:pt x="143" y="8"/>
                </a:lnTo>
                <a:lnTo>
                  <a:pt x="143" y="9"/>
                </a:lnTo>
                <a:lnTo>
                  <a:pt x="141" y="9"/>
                </a:lnTo>
                <a:lnTo>
                  <a:pt x="139" y="9"/>
                </a:lnTo>
                <a:lnTo>
                  <a:pt x="138" y="9"/>
                </a:lnTo>
                <a:lnTo>
                  <a:pt x="138" y="10"/>
                </a:lnTo>
                <a:lnTo>
                  <a:pt x="136" y="10"/>
                </a:lnTo>
                <a:lnTo>
                  <a:pt x="135" y="10"/>
                </a:lnTo>
                <a:lnTo>
                  <a:pt x="133" y="10"/>
                </a:lnTo>
                <a:lnTo>
                  <a:pt x="133" y="11"/>
                </a:lnTo>
                <a:lnTo>
                  <a:pt x="131" y="11"/>
                </a:lnTo>
                <a:lnTo>
                  <a:pt x="129" y="12"/>
                </a:lnTo>
                <a:lnTo>
                  <a:pt x="128" y="12"/>
                </a:lnTo>
                <a:lnTo>
                  <a:pt x="127" y="12"/>
                </a:lnTo>
                <a:lnTo>
                  <a:pt x="124" y="14"/>
                </a:lnTo>
                <a:lnTo>
                  <a:pt x="122" y="14"/>
                </a:lnTo>
                <a:lnTo>
                  <a:pt x="121" y="14"/>
                </a:lnTo>
                <a:lnTo>
                  <a:pt x="121" y="15"/>
                </a:lnTo>
                <a:lnTo>
                  <a:pt x="120" y="15"/>
                </a:lnTo>
                <a:lnTo>
                  <a:pt x="117" y="15"/>
                </a:lnTo>
                <a:lnTo>
                  <a:pt x="116" y="15"/>
                </a:lnTo>
                <a:lnTo>
                  <a:pt x="116" y="16"/>
                </a:lnTo>
                <a:lnTo>
                  <a:pt x="114" y="16"/>
                </a:lnTo>
                <a:lnTo>
                  <a:pt x="113" y="16"/>
                </a:lnTo>
                <a:lnTo>
                  <a:pt x="113" y="17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8" y="18"/>
                </a:lnTo>
                <a:lnTo>
                  <a:pt x="107" y="18"/>
                </a:lnTo>
                <a:lnTo>
                  <a:pt x="106" y="18"/>
                </a:lnTo>
                <a:lnTo>
                  <a:pt x="105" y="18"/>
                </a:lnTo>
                <a:lnTo>
                  <a:pt x="103" y="19"/>
                </a:lnTo>
                <a:lnTo>
                  <a:pt x="101" y="19"/>
                </a:lnTo>
                <a:lnTo>
                  <a:pt x="99" y="19"/>
                </a:lnTo>
                <a:lnTo>
                  <a:pt x="99" y="20"/>
                </a:lnTo>
                <a:lnTo>
                  <a:pt x="98" y="20"/>
                </a:lnTo>
                <a:lnTo>
                  <a:pt x="96" y="20"/>
                </a:lnTo>
                <a:lnTo>
                  <a:pt x="96" y="22"/>
                </a:lnTo>
                <a:lnTo>
                  <a:pt x="95" y="22"/>
                </a:lnTo>
                <a:lnTo>
                  <a:pt x="92" y="22"/>
                </a:lnTo>
                <a:lnTo>
                  <a:pt x="91" y="22"/>
                </a:lnTo>
                <a:lnTo>
                  <a:pt x="91" y="23"/>
                </a:lnTo>
                <a:lnTo>
                  <a:pt x="89" y="23"/>
                </a:lnTo>
                <a:lnTo>
                  <a:pt x="88" y="23"/>
                </a:lnTo>
                <a:lnTo>
                  <a:pt x="87" y="23"/>
                </a:lnTo>
                <a:lnTo>
                  <a:pt x="87" y="24"/>
                </a:lnTo>
                <a:lnTo>
                  <a:pt x="84" y="24"/>
                </a:lnTo>
                <a:lnTo>
                  <a:pt x="82" y="25"/>
                </a:lnTo>
                <a:lnTo>
                  <a:pt x="81" y="25"/>
                </a:lnTo>
                <a:lnTo>
                  <a:pt x="80" y="25"/>
                </a:lnTo>
                <a:lnTo>
                  <a:pt x="77" y="26"/>
                </a:lnTo>
                <a:lnTo>
                  <a:pt x="76" y="26"/>
                </a:lnTo>
                <a:lnTo>
                  <a:pt x="74" y="26"/>
                </a:lnTo>
                <a:lnTo>
                  <a:pt x="74" y="27"/>
                </a:lnTo>
                <a:lnTo>
                  <a:pt x="73" y="27"/>
                </a:lnTo>
                <a:lnTo>
                  <a:pt x="71" y="27"/>
                </a:lnTo>
                <a:lnTo>
                  <a:pt x="69" y="27"/>
                </a:lnTo>
                <a:lnTo>
                  <a:pt x="69" y="28"/>
                </a:lnTo>
                <a:lnTo>
                  <a:pt x="68" y="28"/>
                </a:lnTo>
                <a:lnTo>
                  <a:pt x="67" y="28"/>
                </a:lnTo>
                <a:lnTo>
                  <a:pt x="66" y="28"/>
                </a:lnTo>
                <a:lnTo>
                  <a:pt x="66" y="30"/>
                </a:lnTo>
                <a:lnTo>
                  <a:pt x="64" y="30"/>
                </a:lnTo>
                <a:lnTo>
                  <a:pt x="63" y="30"/>
                </a:lnTo>
                <a:lnTo>
                  <a:pt x="61" y="30"/>
                </a:lnTo>
                <a:lnTo>
                  <a:pt x="61" y="31"/>
                </a:lnTo>
                <a:lnTo>
                  <a:pt x="59" y="31"/>
                </a:lnTo>
                <a:lnTo>
                  <a:pt x="58" y="31"/>
                </a:lnTo>
                <a:lnTo>
                  <a:pt x="56" y="32"/>
                </a:lnTo>
                <a:lnTo>
                  <a:pt x="55" y="32"/>
                </a:lnTo>
                <a:lnTo>
                  <a:pt x="52" y="32"/>
                </a:lnTo>
                <a:lnTo>
                  <a:pt x="52" y="33"/>
                </a:lnTo>
                <a:lnTo>
                  <a:pt x="51" y="33"/>
                </a:lnTo>
                <a:lnTo>
                  <a:pt x="49" y="33"/>
                </a:lnTo>
                <a:lnTo>
                  <a:pt x="49" y="34"/>
                </a:lnTo>
                <a:lnTo>
                  <a:pt x="48" y="34"/>
                </a:lnTo>
                <a:lnTo>
                  <a:pt x="47" y="34"/>
                </a:lnTo>
                <a:lnTo>
                  <a:pt x="44" y="34"/>
                </a:lnTo>
                <a:lnTo>
                  <a:pt x="44" y="35"/>
                </a:lnTo>
                <a:lnTo>
                  <a:pt x="42" y="35"/>
                </a:lnTo>
                <a:lnTo>
                  <a:pt x="41" y="35"/>
                </a:lnTo>
                <a:lnTo>
                  <a:pt x="40" y="35"/>
                </a:lnTo>
                <a:lnTo>
                  <a:pt x="40" y="36"/>
                </a:lnTo>
                <a:lnTo>
                  <a:pt x="37" y="36"/>
                </a:lnTo>
                <a:lnTo>
                  <a:pt x="36" y="36"/>
                </a:lnTo>
                <a:lnTo>
                  <a:pt x="35" y="38"/>
                </a:lnTo>
                <a:lnTo>
                  <a:pt x="34" y="38"/>
                </a:lnTo>
                <a:lnTo>
                  <a:pt x="33" y="38"/>
                </a:lnTo>
                <a:lnTo>
                  <a:pt x="31" y="39"/>
                </a:lnTo>
                <a:lnTo>
                  <a:pt x="30" y="39"/>
                </a:lnTo>
                <a:lnTo>
                  <a:pt x="28" y="39"/>
                </a:lnTo>
                <a:lnTo>
                  <a:pt x="27" y="39"/>
                </a:lnTo>
                <a:lnTo>
                  <a:pt x="27" y="40"/>
                </a:lnTo>
                <a:lnTo>
                  <a:pt x="26" y="40"/>
                </a:lnTo>
                <a:lnTo>
                  <a:pt x="24" y="40"/>
                </a:lnTo>
                <a:lnTo>
                  <a:pt x="23" y="40"/>
                </a:lnTo>
                <a:lnTo>
                  <a:pt x="23" y="41"/>
                </a:lnTo>
                <a:lnTo>
                  <a:pt x="22" y="41"/>
                </a:lnTo>
                <a:lnTo>
                  <a:pt x="19" y="41"/>
                </a:lnTo>
                <a:lnTo>
                  <a:pt x="18" y="41"/>
                </a:lnTo>
                <a:lnTo>
                  <a:pt x="18" y="42"/>
                </a:lnTo>
                <a:lnTo>
                  <a:pt x="16" y="42"/>
                </a:lnTo>
                <a:lnTo>
                  <a:pt x="15" y="42"/>
                </a:lnTo>
                <a:lnTo>
                  <a:pt x="15" y="43"/>
                </a:lnTo>
                <a:lnTo>
                  <a:pt x="12" y="43"/>
                </a:lnTo>
                <a:lnTo>
                  <a:pt x="11" y="43"/>
                </a:lnTo>
                <a:lnTo>
                  <a:pt x="9" y="44"/>
                </a:lnTo>
                <a:lnTo>
                  <a:pt x="8" y="44"/>
                </a:lnTo>
                <a:lnTo>
                  <a:pt x="6" y="44"/>
                </a:lnTo>
                <a:lnTo>
                  <a:pt x="6" y="46"/>
                </a:lnTo>
                <a:lnTo>
                  <a:pt x="4" y="46"/>
                </a:lnTo>
                <a:lnTo>
                  <a:pt x="2" y="46"/>
                </a:lnTo>
                <a:lnTo>
                  <a:pt x="2" y="47"/>
                </a:lnTo>
                <a:lnTo>
                  <a:pt x="1" y="47"/>
                </a:lnTo>
                <a:lnTo>
                  <a:pt x="0" y="47"/>
                </a:lnTo>
                <a:lnTo>
                  <a:pt x="0" y="55"/>
                </a:lnTo>
                <a:lnTo>
                  <a:pt x="1" y="55"/>
                </a:lnTo>
                <a:lnTo>
                  <a:pt x="3" y="55"/>
                </a:lnTo>
                <a:lnTo>
                  <a:pt x="3" y="54"/>
                </a:lnTo>
                <a:lnTo>
                  <a:pt x="6" y="54"/>
                </a:lnTo>
                <a:lnTo>
                  <a:pt x="7" y="54"/>
                </a:lnTo>
                <a:lnTo>
                  <a:pt x="8" y="54"/>
                </a:lnTo>
                <a:lnTo>
                  <a:pt x="8" y="52"/>
                </a:lnTo>
                <a:lnTo>
                  <a:pt x="10" y="52"/>
                </a:lnTo>
                <a:lnTo>
                  <a:pt x="12" y="51"/>
                </a:lnTo>
                <a:lnTo>
                  <a:pt x="14" y="51"/>
                </a:lnTo>
                <a:lnTo>
                  <a:pt x="15" y="51"/>
                </a:lnTo>
                <a:lnTo>
                  <a:pt x="17" y="51"/>
                </a:lnTo>
                <a:lnTo>
                  <a:pt x="17" y="50"/>
                </a:lnTo>
                <a:lnTo>
                  <a:pt x="18" y="50"/>
                </a:lnTo>
                <a:lnTo>
                  <a:pt x="20" y="50"/>
                </a:lnTo>
                <a:lnTo>
                  <a:pt x="20" y="49"/>
                </a:lnTo>
                <a:lnTo>
                  <a:pt x="22" y="49"/>
                </a:lnTo>
                <a:lnTo>
                  <a:pt x="24" y="49"/>
                </a:lnTo>
                <a:lnTo>
                  <a:pt x="25" y="49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8" y="48"/>
                </a:lnTo>
                <a:lnTo>
                  <a:pt x="30" y="48"/>
                </a:lnTo>
                <a:lnTo>
                  <a:pt x="30" y="47"/>
                </a:lnTo>
                <a:lnTo>
                  <a:pt x="32" y="47"/>
                </a:lnTo>
                <a:lnTo>
                  <a:pt x="33" y="47"/>
                </a:lnTo>
                <a:lnTo>
                  <a:pt x="35" y="46"/>
                </a:lnTo>
                <a:lnTo>
                  <a:pt x="36" y="46"/>
                </a:lnTo>
                <a:lnTo>
                  <a:pt x="39" y="44"/>
                </a:lnTo>
                <a:lnTo>
                  <a:pt x="40" y="44"/>
                </a:lnTo>
                <a:lnTo>
                  <a:pt x="41" y="44"/>
                </a:lnTo>
                <a:lnTo>
                  <a:pt x="43" y="43"/>
                </a:lnTo>
                <a:lnTo>
                  <a:pt x="45" y="43"/>
                </a:lnTo>
                <a:lnTo>
                  <a:pt x="47" y="43"/>
                </a:lnTo>
                <a:lnTo>
                  <a:pt x="47" y="42"/>
                </a:lnTo>
                <a:lnTo>
                  <a:pt x="48" y="42"/>
                </a:lnTo>
                <a:lnTo>
                  <a:pt x="50" y="42"/>
                </a:lnTo>
                <a:lnTo>
                  <a:pt x="51" y="42"/>
                </a:lnTo>
                <a:lnTo>
                  <a:pt x="51" y="41"/>
                </a:lnTo>
                <a:lnTo>
                  <a:pt x="53" y="41"/>
                </a:lnTo>
                <a:lnTo>
                  <a:pt x="55" y="41"/>
                </a:lnTo>
                <a:lnTo>
                  <a:pt x="55" y="40"/>
                </a:lnTo>
                <a:lnTo>
                  <a:pt x="57" y="40"/>
                </a:lnTo>
                <a:lnTo>
                  <a:pt x="58" y="40"/>
                </a:lnTo>
                <a:lnTo>
                  <a:pt x="58" y="39"/>
                </a:lnTo>
                <a:lnTo>
                  <a:pt x="60" y="39"/>
                </a:lnTo>
                <a:lnTo>
                  <a:pt x="61" y="39"/>
                </a:lnTo>
                <a:lnTo>
                  <a:pt x="63" y="39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7" y="36"/>
                </a:lnTo>
                <a:lnTo>
                  <a:pt x="68" y="36"/>
                </a:lnTo>
                <a:lnTo>
                  <a:pt x="69" y="36"/>
                </a:lnTo>
                <a:lnTo>
                  <a:pt x="72" y="36"/>
                </a:lnTo>
                <a:lnTo>
                  <a:pt x="72" y="35"/>
                </a:lnTo>
                <a:lnTo>
                  <a:pt x="73" y="35"/>
                </a:lnTo>
                <a:lnTo>
                  <a:pt x="74" y="35"/>
                </a:lnTo>
                <a:lnTo>
                  <a:pt x="76" y="35"/>
                </a:lnTo>
                <a:lnTo>
                  <a:pt x="76" y="34"/>
                </a:lnTo>
                <a:lnTo>
                  <a:pt x="79" y="34"/>
                </a:lnTo>
                <a:lnTo>
                  <a:pt x="80" y="34"/>
                </a:lnTo>
                <a:lnTo>
                  <a:pt x="81" y="34"/>
                </a:lnTo>
                <a:lnTo>
                  <a:pt x="81" y="33"/>
                </a:lnTo>
                <a:lnTo>
                  <a:pt x="83" y="33"/>
                </a:lnTo>
                <a:lnTo>
                  <a:pt x="84" y="33"/>
                </a:lnTo>
                <a:lnTo>
                  <a:pt x="84" y="32"/>
                </a:lnTo>
                <a:lnTo>
                  <a:pt x="87" y="32"/>
                </a:lnTo>
                <a:lnTo>
                  <a:pt x="88" y="32"/>
                </a:lnTo>
                <a:lnTo>
                  <a:pt x="90" y="31"/>
                </a:lnTo>
                <a:lnTo>
                  <a:pt x="91" y="31"/>
                </a:lnTo>
                <a:lnTo>
                  <a:pt x="93" y="31"/>
                </a:lnTo>
                <a:lnTo>
                  <a:pt x="93" y="30"/>
                </a:lnTo>
                <a:lnTo>
                  <a:pt x="95" y="30"/>
                </a:lnTo>
                <a:lnTo>
                  <a:pt x="96" y="30"/>
                </a:lnTo>
                <a:lnTo>
                  <a:pt x="98" y="30"/>
                </a:lnTo>
                <a:lnTo>
                  <a:pt x="98" y="28"/>
                </a:lnTo>
                <a:lnTo>
                  <a:pt x="99" y="28"/>
                </a:lnTo>
                <a:lnTo>
                  <a:pt x="101" y="28"/>
                </a:lnTo>
                <a:lnTo>
                  <a:pt x="101" y="27"/>
                </a:lnTo>
                <a:lnTo>
                  <a:pt x="103" y="27"/>
                </a:lnTo>
                <a:lnTo>
                  <a:pt x="105" y="27"/>
                </a:lnTo>
                <a:lnTo>
                  <a:pt x="106" y="27"/>
                </a:lnTo>
                <a:lnTo>
                  <a:pt x="106" y="26"/>
                </a:lnTo>
                <a:lnTo>
                  <a:pt x="107" y="26"/>
                </a:lnTo>
                <a:lnTo>
                  <a:pt x="108" y="26"/>
                </a:lnTo>
                <a:lnTo>
                  <a:pt x="109" y="26"/>
                </a:lnTo>
                <a:lnTo>
                  <a:pt x="111" y="26"/>
                </a:lnTo>
                <a:lnTo>
                  <a:pt x="111" y="25"/>
                </a:lnTo>
                <a:lnTo>
                  <a:pt x="113" y="25"/>
                </a:lnTo>
                <a:lnTo>
                  <a:pt x="114" y="25"/>
                </a:lnTo>
                <a:lnTo>
                  <a:pt x="116" y="24"/>
                </a:lnTo>
                <a:lnTo>
                  <a:pt x="117" y="24"/>
                </a:lnTo>
                <a:lnTo>
                  <a:pt x="120" y="23"/>
                </a:lnTo>
                <a:lnTo>
                  <a:pt x="121" y="23"/>
                </a:lnTo>
                <a:lnTo>
                  <a:pt x="122" y="23"/>
                </a:lnTo>
                <a:lnTo>
                  <a:pt x="124" y="22"/>
                </a:lnTo>
                <a:lnTo>
                  <a:pt x="127" y="22"/>
                </a:lnTo>
                <a:lnTo>
                  <a:pt x="128" y="22"/>
                </a:lnTo>
                <a:lnTo>
                  <a:pt x="128" y="20"/>
                </a:lnTo>
                <a:lnTo>
                  <a:pt x="129" y="20"/>
                </a:lnTo>
                <a:lnTo>
                  <a:pt x="131" y="20"/>
                </a:lnTo>
                <a:lnTo>
                  <a:pt x="132" y="20"/>
                </a:lnTo>
                <a:lnTo>
                  <a:pt x="132" y="19"/>
                </a:lnTo>
                <a:lnTo>
                  <a:pt x="135" y="19"/>
                </a:lnTo>
                <a:lnTo>
                  <a:pt x="136" y="19"/>
                </a:lnTo>
                <a:lnTo>
                  <a:pt x="136" y="18"/>
                </a:lnTo>
                <a:lnTo>
                  <a:pt x="138" y="18"/>
                </a:lnTo>
                <a:lnTo>
                  <a:pt x="139" y="18"/>
                </a:lnTo>
                <a:lnTo>
                  <a:pt x="141" y="17"/>
                </a:lnTo>
                <a:lnTo>
                  <a:pt x="143" y="17"/>
                </a:lnTo>
                <a:lnTo>
                  <a:pt x="144" y="17"/>
                </a:lnTo>
                <a:lnTo>
                  <a:pt x="146" y="16"/>
                </a:lnTo>
                <a:lnTo>
                  <a:pt x="147" y="16"/>
                </a:lnTo>
                <a:lnTo>
                  <a:pt x="148" y="16"/>
                </a:lnTo>
                <a:lnTo>
                  <a:pt x="148" y="15"/>
                </a:lnTo>
                <a:lnTo>
                  <a:pt x="149" y="15"/>
                </a:lnTo>
                <a:lnTo>
                  <a:pt x="151" y="15"/>
                </a:lnTo>
                <a:lnTo>
                  <a:pt x="153" y="15"/>
                </a:lnTo>
                <a:lnTo>
                  <a:pt x="153" y="14"/>
                </a:lnTo>
                <a:lnTo>
                  <a:pt x="154" y="14"/>
                </a:lnTo>
                <a:lnTo>
                  <a:pt x="155" y="14"/>
                </a:lnTo>
                <a:lnTo>
                  <a:pt x="157" y="14"/>
                </a:lnTo>
                <a:lnTo>
                  <a:pt x="157" y="12"/>
                </a:lnTo>
                <a:lnTo>
                  <a:pt x="160" y="12"/>
                </a:lnTo>
                <a:lnTo>
                  <a:pt x="161" y="12"/>
                </a:lnTo>
                <a:lnTo>
                  <a:pt x="162" y="12"/>
                </a:lnTo>
                <a:lnTo>
                  <a:pt x="162" y="11"/>
                </a:lnTo>
                <a:lnTo>
                  <a:pt x="164" y="11"/>
                </a:lnTo>
                <a:lnTo>
                  <a:pt x="165" y="11"/>
                </a:lnTo>
                <a:lnTo>
                  <a:pt x="165" y="10"/>
                </a:lnTo>
                <a:lnTo>
                  <a:pt x="168" y="10"/>
                </a:lnTo>
                <a:lnTo>
                  <a:pt x="169" y="10"/>
                </a:lnTo>
                <a:lnTo>
                  <a:pt x="171" y="9"/>
                </a:lnTo>
                <a:lnTo>
                  <a:pt x="172" y="9"/>
                </a:lnTo>
                <a:lnTo>
                  <a:pt x="175" y="9"/>
                </a:lnTo>
                <a:lnTo>
                  <a:pt x="175" y="8"/>
                </a:lnTo>
                <a:lnTo>
                  <a:pt x="176" y="8"/>
                </a:lnTo>
                <a:lnTo>
                  <a:pt x="177" y="8"/>
                </a:lnTo>
                <a:lnTo>
                  <a:pt x="179" y="8"/>
                </a:lnTo>
                <a:lnTo>
                  <a:pt x="179" y="7"/>
                </a:lnTo>
                <a:lnTo>
                  <a:pt x="181" y="7"/>
                </a:lnTo>
                <a:lnTo>
                  <a:pt x="183" y="7"/>
                </a:lnTo>
                <a:lnTo>
                  <a:pt x="183" y="6"/>
                </a:lnTo>
                <a:lnTo>
                  <a:pt x="184" y="6"/>
                </a:lnTo>
                <a:lnTo>
                  <a:pt x="186" y="6"/>
                </a:lnTo>
                <a:lnTo>
                  <a:pt x="187" y="6"/>
                </a:lnTo>
                <a:lnTo>
                  <a:pt x="188" y="6"/>
                </a:lnTo>
                <a:lnTo>
                  <a:pt x="188" y="4"/>
                </a:lnTo>
                <a:lnTo>
                  <a:pt x="189" y="4"/>
                </a:lnTo>
                <a:lnTo>
                  <a:pt x="188" y="4"/>
                </a:lnTo>
                <a:lnTo>
                  <a:pt x="188" y="3"/>
                </a:lnTo>
                <a:lnTo>
                  <a:pt x="187" y="3"/>
                </a:lnTo>
                <a:lnTo>
                  <a:pt x="186" y="3"/>
                </a:lnTo>
                <a:lnTo>
                  <a:pt x="185" y="3"/>
                </a:lnTo>
                <a:lnTo>
                  <a:pt x="184" y="3"/>
                </a:lnTo>
                <a:lnTo>
                  <a:pt x="184" y="2"/>
                </a:lnTo>
                <a:lnTo>
                  <a:pt x="183" y="2"/>
                </a:lnTo>
                <a:lnTo>
                  <a:pt x="181" y="2"/>
                </a:lnTo>
                <a:lnTo>
                  <a:pt x="180" y="2"/>
                </a:lnTo>
                <a:lnTo>
                  <a:pt x="179" y="2"/>
                </a:lnTo>
                <a:lnTo>
                  <a:pt x="179" y="1"/>
                </a:lnTo>
                <a:lnTo>
                  <a:pt x="178" y="1"/>
                </a:lnTo>
                <a:lnTo>
                  <a:pt x="177" y="1"/>
                </a:lnTo>
                <a:lnTo>
                  <a:pt x="176" y="1"/>
                </a:lnTo>
                <a:lnTo>
                  <a:pt x="175" y="1"/>
                </a:lnTo>
                <a:lnTo>
                  <a:pt x="173" y="1"/>
                </a:lnTo>
                <a:lnTo>
                  <a:pt x="173" y="0"/>
                </a:lnTo>
                <a:lnTo>
                  <a:pt x="172" y="0"/>
                </a:lnTo>
                <a:close/>
              </a:path>
            </a:pathLst>
          </a:custGeom>
          <a:solidFill>
            <a:srgbClr val="9C9F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0" name="Freeform 284"/>
          <p:cNvSpPr>
            <a:spLocks/>
          </p:cNvSpPr>
          <p:nvPr/>
        </p:nvSpPr>
        <p:spPr bwMode="auto">
          <a:xfrm>
            <a:off x="6561369" y="3934390"/>
            <a:ext cx="643092" cy="176329"/>
          </a:xfrm>
          <a:custGeom>
            <a:avLst/>
            <a:gdLst>
              <a:gd name="T0" fmla="*/ 2147483647 w 205"/>
              <a:gd name="T1" fmla="*/ 2147483647 h 60"/>
              <a:gd name="T2" fmla="*/ 2147483647 w 205"/>
              <a:gd name="T3" fmla="*/ 2147483647 h 60"/>
              <a:gd name="T4" fmla="*/ 2147483647 w 205"/>
              <a:gd name="T5" fmla="*/ 2147483647 h 60"/>
              <a:gd name="T6" fmla="*/ 2147483647 w 205"/>
              <a:gd name="T7" fmla="*/ 2147483647 h 60"/>
              <a:gd name="T8" fmla="*/ 2147483647 w 205"/>
              <a:gd name="T9" fmla="*/ 2147483647 h 60"/>
              <a:gd name="T10" fmla="*/ 2147483647 w 205"/>
              <a:gd name="T11" fmla="*/ 2147483647 h 60"/>
              <a:gd name="T12" fmla="*/ 2147483647 w 205"/>
              <a:gd name="T13" fmla="*/ 2147483647 h 60"/>
              <a:gd name="T14" fmla="*/ 2147483647 w 205"/>
              <a:gd name="T15" fmla="*/ 2147483647 h 60"/>
              <a:gd name="T16" fmla="*/ 2147483647 w 205"/>
              <a:gd name="T17" fmla="*/ 2147483647 h 60"/>
              <a:gd name="T18" fmla="*/ 2147483647 w 205"/>
              <a:gd name="T19" fmla="*/ 2147483647 h 60"/>
              <a:gd name="T20" fmla="*/ 2147483647 w 205"/>
              <a:gd name="T21" fmla="*/ 2147483647 h 60"/>
              <a:gd name="T22" fmla="*/ 2147483647 w 205"/>
              <a:gd name="T23" fmla="*/ 2147483647 h 60"/>
              <a:gd name="T24" fmla="*/ 2147483647 w 205"/>
              <a:gd name="T25" fmla="*/ 2147483647 h 60"/>
              <a:gd name="T26" fmla="*/ 2147483647 w 205"/>
              <a:gd name="T27" fmla="*/ 2147483647 h 60"/>
              <a:gd name="T28" fmla="*/ 2147483647 w 205"/>
              <a:gd name="T29" fmla="*/ 2147483647 h 60"/>
              <a:gd name="T30" fmla="*/ 2147483647 w 205"/>
              <a:gd name="T31" fmla="*/ 2147483647 h 60"/>
              <a:gd name="T32" fmla="*/ 2147483647 w 205"/>
              <a:gd name="T33" fmla="*/ 2147483647 h 60"/>
              <a:gd name="T34" fmla="*/ 2147483647 w 205"/>
              <a:gd name="T35" fmla="*/ 2147483647 h 60"/>
              <a:gd name="T36" fmla="*/ 2147483647 w 205"/>
              <a:gd name="T37" fmla="*/ 2147483647 h 60"/>
              <a:gd name="T38" fmla="*/ 2147483647 w 205"/>
              <a:gd name="T39" fmla="*/ 2147483647 h 60"/>
              <a:gd name="T40" fmla="*/ 2147483647 w 205"/>
              <a:gd name="T41" fmla="*/ 2147483647 h 60"/>
              <a:gd name="T42" fmla="*/ 2147483647 w 205"/>
              <a:gd name="T43" fmla="*/ 2147483647 h 60"/>
              <a:gd name="T44" fmla="*/ 2147483647 w 205"/>
              <a:gd name="T45" fmla="*/ 2147483647 h 60"/>
              <a:gd name="T46" fmla="*/ 2147483647 w 205"/>
              <a:gd name="T47" fmla="*/ 2147483647 h 60"/>
              <a:gd name="T48" fmla="*/ 2147483647 w 205"/>
              <a:gd name="T49" fmla="*/ 2147483647 h 60"/>
              <a:gd name="T50" fmla="*/ 2147483647 w 205"/>
              <a:gd name="T51" fmla="*/ 2147483647 h 60"/>
              <a:gd name="T52" fmla="*/ 2147483647 w 205"/>
              <a:gd name="T53" fmla="*/ 2147483647 h 60"/>
              <a:gd name="T54" fmla="*/ 2147483647 w 205"/>
              <a:gd name="T55" fmla="*/ 2147483647 h 60"/>
              <a:gd name="T56" fmla="*/ 2147483647 w 205"/>
              <a:gd name="T57" fmla="*/ 2147483647 h 60"/>
              <a:gd name="T58" fmla="*/ 2147483647 w 205"/>
              <a:gd name="T59" fmla="*/ 2147483647 h 60"/>
              <a:gd name="T60" fmla="*/ 2147483647 w 205"/>
              <a:gd name="T61" fmla="*/ 2147483647 h 60"/>
              <a:gd name="T62" fmla="*/ 2147483647 w 205"/>
              <a:gd name="T63" fmla="*/ 2147483647 h 60"/>
              <a:gd name="T64" fmla="*/ 2147483647 w 205"/>
              <a:gd name="T65" fmla="*/ 2147483647 h 60"/>
              <a:gd name="T66" fmla="*/ 2147483647 w 205"/>
              <a:gd name="T67" fmla="*/ 2147483647 h 60"/>
              <a:gd name="T68" fmla="*/ 2147483647 w 205"/>
              <a:gd name="T69" fmla="*/ 2147483647 h 60"/>
              <a:gd name="T70" fmla="*/ 2147483647 w 205"/>
              <a:gd name="T71" fmla="*/ 2147483647 h 60"/>
              <a:gd name="T72" fmla="*/ 2147483647 w 205"/>
              <a:gd name="T73" fmla="*/ 2147483647 h 60"/>
              <a:gd name="T74" fmla="*/ 2147483647 w 205"/>
              <a:gd name="T75" fmla="*/ 2147483647 h 60"/>
              <a:gd name="T76" fmla="*/ 2147483647 w 205"/>
              <a:gd name="T77" fmla="*/ 2147483647 h 60"/>
              <a:gd name="T78" fmla="*/ 2147483647 w 205"/>
              <a:gd name="T79" fmla="*/ 2147483647 h 60"/>
              <a:gd name="T80" fmla="*/ 2147483647 w 205"/>
              <a:gd name="T81" fmla="*/ 2147483647 h 60"/>
              <a:gd name="T82" fmla="*/ 2147483647 w 205"/>
              <a:gd name="T83" fmla="*/ 2147483647 h 60"/>
              <a:gd name="T84" fmla="*/ 2147483647 w 205"/>
              <a:gd name="T85" fmla="*/ 2147483647 h 60"/>
              <a:gd name="T86" fmla="*/ 2147483647 w 205"/>
              <a:gd name="T87" fmla="*/ 2147483647 h 60"/>
              <a:gd name="T88" fmla="*/ 2147483647 w 205"/>
              <a:gd name="T89" fmla="*/ 2147483647 h 60"/>
              <a:gd name="T90" fmla="*/ 2147483647 w 205"/>
              <a:gd name="T91" fmla="*/ 2147483647 h 60"/>
              <a:gd name="T92" fmla="*/ 2147483647 w 205"/>
              <a:gd name="T93" fmla="*/ 2147483647 h 60"/>
              <a:gd name="T94" fmla="*/ 2147483647 w 205"/>
              <a:gd name="T95" fmla="*/ 2147483647 h 60"/>
              <a:gd name="T96" fmla="*/ 2147483647 w 205"/>
              <a:gd name="T97" fmla="*/ 2147483647 h 60"/>
              <a:gd name="T98" fmla="*/ 2147483647 w 205"/>
              <a:gd name="T99" fmla="*/ 2147483647 h 60"/>
              <a:gd name="T100" fmla="*/ 2147483647 w 205"/>
              <a:gd name="T101" fmla="*/ 2147483647 h 60"/>
              <a:gd name="T102" fmla="*/ 2147483647 w 205"/>
              <a:gd name="T103" fmla="*/ 2147483647 h 60"/>
              <a:gd name="T104" fmla="*/ 2147483647 w 205"/>
              <a:gd name="T105" fmla="*/ 2147483647 h 60"/>
              <a:gd name="T106" fmla="*/ 2147483647 w 205"/>
              <a:gd name="T107" fmla="*/ 2147483647 h 60"/>
              <a:gd name="T108" fmla="*/ 2147483647 w 205"/>
              <a:gd name="T109" fmla="*/ 2147483647 h 60"/>
              <a:gd name="T110" fmla="*/ 2147483647 w 205"/>
              <a:gd name="T111" fmla="*/ 2147483647 h 60"/>
              <a:gd name="T112" fmla="*/ 2147483647 w 205"/>
              <a:gd name="T113" fmla="*/ 2147483647 h 60"/>
              <a:gd name="T114" fmla="*/ 2147483647 w 205"/>
              <a:gd name="T115" fmla="*/ 2147483647 h 60"/>
              <a:gd name="T116" fmla="*/ 2147483647 w 205"/>
              <a:gd name="T117" fmla="*/ 2147483647 h 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5"/>
              <a:gd name="T178" fmla="*/ 0 h 60"/>
              <a:gd name="T179" fmla="*/ 205 w 205"/>
              <a:gd name="T180" fmla="*/ 60 h 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5" h="60">
                <a:moveTo>
                  <a:pt x="188" y="0"/>
                </a:moveTo>
                <a:lnTo>
                  <a:pt x="188" y="0"/>
                </a:lnTo>
                <a:lnTo>
                  <a:pt x="187" y="0"/>
                </a:lnTo>
                <a:lnTo>
                  <a:pt x="187" y="2"/>
                </a:lnTo>
                <a:lnTo>
                  <a:pt x="185" y="2"/>
                </a:lnTo>
                <a:lnTo>
                  <a:pt x="184" y="2"/>
                </a:lnTo>
                <a:lnTo>
                  <a:pt x="183" y="2"/>
                </a:lnTo>
                <a:lnTo>
                  <a:pt x="180" y="3"/>
                </a:lnTo>
                <a:lnTo>
                  <a:pt x="179" y="3"/>
                </a:lnTo>
                <a:lnTo>
                  <a:pt x="177" y="4"/>
                </a:lnTo>
                <a:lnTo>
                  <a:pt x="176" y="4"/>
                </a:lnTo>
                <a:lnTo>
                  <a:pt x="173" y="4"/>
                </a:lnTo>
                <a:lnTo>
                  <a:pt x="173" y="5"/>
                </a:lnTo>
                <a:lnTo>
                  <a:pt x="172" y="5"/>
                </a:lnTo>
                <a:lnTo>
                  <a:pt x="170" y="5"/>
                </a:lnTo>
                <a:lnTo>
                  <a:pt x="169" y="5"/>
                </a:lnTo>
                <a:lnTo>
                  <a:pt x="169" y="6"/>
                </a:lnTo>
                <a:lnTo>
                  <a:pt x="168" y="6"/>
                </a:lnTo>
                <a:lnTo>
                  <a:pt x="165" y="6"/>
                </a:lnTo>
                <a:lnTo>
                  <a:pt x="165" y="7"/>
                </a:lnTo>
                <a:lnTo>
                  <a:pt x="163" y="7"/>
                </a:lnTo>
                <a:lnTo>
                  <a:pt x="162" y="7"/>
                </a:lnTo>
                <a:lnTo>
                  <a:pt x="161" y="7"/>
                </a:lnTo>
                <a:lnTo>
                  <a:pt x="161" y="8"/>
                </a:lnTo>
                <a:lnTo>
                  <a:pt x="159" y="8"/>
                </a:lnTo>
                <a:lnTo>
                  <a:pt x="157" y="8"/>
                </a:lnTo>
                <a:lnTo>
                  <a:pt x="157" y="10"/>
                </a:lnTo>
                <a:lnTo>
                  <a:pt x="155" y="10"/>
                </a:lnTo>
                <a:lnTo>
                  <a:pt x="154" y="10"/>
                </a:lnTo>
                <a:lnTo>
                  <a:pt x="152" y="10"/>
                </a:lnTo>
                <a:lnTo>
                  <a:pt x="152" y="11"/>
                </a:lnTo>
                <a:lnTo>
                  <a:pt x="151" y="11"/>
                </a:lnTo>
                <a:lnTo>
                  <a:pt x="149" y="11"/>
                </a:lnTo>
                <a:lnTo>
                  <a:pt x="148" y="11"/>
                </a:lnTo>
                <a:lnTo>
                  <a:pt x="148" y="12"/>
                </a:lnTo>
                <a:lnTo>
                  <a:pt x="147" y="12"/>
                </a:lnTo>
                <a:lnTo>
                  <a:pt x="146" y="12"/>
                </a:lnTo>
                <a:lnTo>
                  <a:pt x="144" y="12"/>
                </a:lnTo>
                <a:lnTo>
                  <a:pt x="144" y="13"/>
                </a:lnTo>
                <a:lnTo>
                  <a:pt x="143" y="13"/>
                </a:lnTo>
                <a:lnTo>
                  <a:pt x="140" y="13"/>
                </a:lnTo>
                <a:lnTo>
                  <a:pt x="139" y="13"/>
                </a:lnTo>
                <a:lnTo>
                  <a:pt x="139" y="14"/>
                </a:lnTo>
                <a:lnTo>
                  <a:pt x="137" y="14"/>
                </a:lnTo>
                <a:lnTo>
                  <a:pt x="136" y="14"/>
                </a:lnTo>
                <a:lnTo>
                  <a:pt x="135" y="14"/>
                </a:lnTo>
                <a:lnTo>
                  <a:pt x="135" y="15"/>
                </a:lnTo>
                <a:lnTo>
                  <a:pt x="132" y="15"/>
                </a:lnTo>
                <a:lnTo>
                  <a:pt x="130" y="16"/>
                </a:lnTo>
                <a:lnTo>
                  <a:pt x="129" y="16"/>
                </a:lnTo>
                <a:lnTo>
                  <a:pt x="128" y="16"/>
                </a:lnTo>
                <a:lnTo>
                  <a:pt x="125" y="18"/>
                </a:lnTo>
                <a:lnTo>
                  <a:pt x="124" y="18"/>
                </a:lnTo>
                <a:lnTo>
                  <a:pt x="122" y="18"/>
                </a:lnTo>
                <a:lnTo>
                  <a:pt x="122" y="19"/>
                </a:lnTo>
                <a:lnTo>
                  <a:pt x="121" y="19"/>
                </a:lnTo>
                <a:lnTo>
                  <a:pt x="119" y="19"/>
                </a:lnTo>
                <a:lnTo>
                  <a:pt x="117" y="19"/>
                </a:lnTo>
                <a:lnTo>
                  <a:pt x="117" y="20"/>
                </a:lnTo>
                <a:lnTo>
                  <a:pt x="116" y="20"/>
                </a:lnTo>
                <a:lnTo>
                  <a:pt x="115" y="20"/>
                </a:lnTo>
                <a:lnTo>
                  <a:pt x="114" y="20"/>
                </a:lnTo>
                <a:lnTo>
                  <a:pt x="114" y="21"/>
                </a:lnTo>
                <a:lnTo>
                  <a:pt x="113" y="21"/>
                </a:lnTo>
                <a:lnTo>
                  <a:pt x="111" y="21"/>
                </a:lnTo>
                <a:lnTo>
                  <a:pt x="109" y="21"/>
                </a:lnTo>
                <a:lnTo>
                  <a:pt x="109" y="22"/>
                </a:lnTo>
                <a:lnTo>
                  <a:pt x="107" y="22"/>
                </a:lnTo>
                <a:lnTo>
                  <a:pt x="106" y="22"/>
                </a:lnTo>
                <a:lnTo>
                  <a:pt x="104" y="23"/>
                </a:lnTo>
                <a:lnTo>
                  <a:pt x="103" y="23"/>
                </a:lnTo>
                <a:lnTo>
                  <a:pt x="101" y="23"/>
                </a:lnTo>
                <a:lnTo>
                  <a:pt x="99" y="24"/>
                </a:lnTo>
                <a:lnTo>
                  <a:pt x="97" y="24"/>
                </a:lnTo>
                <a:lnTo>
                  <a:pt x="97" y="26"/>
                </a:lnTo>
                <a:lnTo>
                  <a:pt x="96" y="26"/>
                </a:lnTo>
                <a:lnTo>
                  <a:pt x="95" y="26"/>
                </a:lnTo>
                <a:lnTo>
                  <a:pt x="92" y="26"/>
                </a:lnTo>
                <a:lnTo>
                  <a:pt x="92" y="27"/>
                </a:lnTo>
                <a:lnTo>
                  <a:pt x="91" y="27"/>
                </a:lnTo>
                <a:lnTo>
                  <a:pt x="89" y="27"/>
                </a:lnTo>
                <a:lnTo>
                  <a:pt x="88" y="27"/>
                </a:lnTo>
                <a:lnTo>
                  <a:pt x="88" y="28"/>
                </a:lnTo>
                <a:lnTo>
                  <a:pt x="87" y="28"/>
                </a:lnTo>
                <a:lnTo>
                  <a:pt x="84" y="28"/>
                </a:lnTo>
                <a:lnTo>
                  <a:pt x="84" y="29"/>
                </a:lnTo>
                <a:lnTo>
                  <a:pt x="82" y="29"/>
                </a:lnTo>
                <a:lnTo>
                  <a:pt x="81" y="29"/>
                </a:lnTo>
                <a:lnTo>
                  <a:pt x="80" y="29"/>
                </a:lnTo>
                <a:lnTo>
                  <a:pt x="80" y="30"/>
                </a:lnTo>
                <a:lnTo>
                  <a:pt x="77" y="30"/>
                </a:lnTo>
                <a:lnTo>
                  <a:pt x="76" y="30"/>
                </a:lnTo>
                <a:lnTo>
                  <a:pt x="74" y="31"/>
                </a:lnTo>
                <a:lnTo>
                  <a:pt x="73" y="31"/>
                </a:lnTo>
                <a:lnTo>
                  <a:pt x="71" y="31"/>
                </a:lnTo>
                <a:lnTo>
                  <a:pt x="71" y="32"/>
                </a:lnTo>
                <a:lnTo>
                  <a:pt x="69" y="32"/>
                </a:lnTo>
                <a:lnTo>
                  <a:pt x="68" y="32"/>
                </a:lnTo>
                <a:lnTo>
                  <a:pt x="67" y="32"/>
                </a:lnTo>
                <a:lnTo>
                  <a:pt x="67" y="34"/>
                </a:lnTo>
                <a:lnTo>
                  <a:pt x="66" y="34"/>
                </a:lnTo>
                <a:lnTo>
                  <a:pt x="65" y="34"/>
                </a:lnTo>
                <a:lnTo>
                  <a:pt x="63" y="34"/>
                </a:lnTo>
                <a:lnTo>
                  <a:pt x="63" y="35"/>
                </a:lnTo>
                <a:lnTo>
                  <a:pt x="61" y="35"/>
                </a:lnTo>
                <a:lnTo>
                  <a:pt x="59" y="35"/>
                </a:lnTo>
                <a:lnTo>
                  <a:pt x="58" y="35"/>
                </a:lnTo>
                <a:lnTo>
                  <a:pt x="58" y="36"/>
                </a:lnTo>
                <a:lnTo>
                  <a:pt x="56" y="36"/>
                </a:lnTo>
                <a:lnTo>
                  <a:pt x="55" y="36"/>
                </a:lnTo>
                <a:lnTo>
                  <a:pt x="53" y="36"/>
                </a:lnTo>
                <a:lnTo>
                  <a:pt x="53" y="37"/>
                </a:lnTo>
                <a:lnTo>
                  <a:pt x="51" y="37"/>
                </a:lnTo>
                <a:lnTo>
                  <a:pt x="49" y="38"/>
                </a:lnTo>
                <a:lnTo>
                  <a:pt x="48" y="38"/>
                </a:lnTo>
                <a:lnTo>
                  <a:pt x="47" y="38"/>
                </a:lnTo>
                <a:lnTo>
                  <a:pt x="44" y="39"/>
                </a:lnTo>
                <a:lnTo>
                  <a:pt x="43" y="39"/>
                </a:lnTo>
                <a:lnTo>
                  <a:pt x="41" y="39"/>
                </a:lnTo>
                <a:lnTo>
                  <a:pt x="41" y="40"/>
                </a:lnTo>
                <a:lnTo>
                  <a:pt x="40" y="40"/>
                </a:lnTo>
                <a:lnTo>
                  <a:pt x="37" y="40"/>
                </a:lnTo>
                <a:lnTo>
                  <a:pt x="36" y="40"/>
                </a:lnTo>
                <a:lnTo>
                  <a:pt x="36" y="42"/>
                </a:lnTo>
                <a:lnTo>
                  <a:pt x="35" y="42"/>
                </a:lnTo>
                <a:lnTo>
                  <a:pt x="34" y="42"/>
                </a:lnTo>
                <a:lnTo>
                  <a:pt x="33" y="42"/>
                </a:lnTo>
                <a:lnTo>
                  <a:pt x="33" y="43"/>
                </a:lnTo>
                <a:lnTo>
                  <a:pt x="32" y="43"/>
                </a:lnTo>
                <a:lnTo>
                  <a:pt x="30" y="43"/>
                </a:lnTo>
                <a:lnTo>
                  <a:pt x="28" y="43"/>
                </a:lnTo>
                <a:lnTo>
                  <a:pt x="28" y="44"/>
                </a:lnTo>
                <a:lnTo>
                  <a:pt x="27" y="44"/>
                </a:lnTo>
                <a:lnTo>
                  <a:pt x="26" y="44"/>
                </a:lnTo>
                <a:lnTo>
                  <a:pt x="25" y="44"/>
                </a:lnTo>
                <a:lnTo>
                  <a:pt x="23" y="45"/>
                </a:lnTo>
                <a:lnTo>
                  <a:pt x="22" y="45"/>
                </a:lnTo>
                <a:lnTo>
                  <a:pt x="20" y="45"/>
                </a:lnTo>
                <a:lnTo>
                  <a:pt x="18" y="46"/>
                </a:lnTo>
                <a:lnTo>
                  <a:pt x="16" y="46"/>
                </a:lnTo>
                <a:lnTo>
                  <a:pt x="16" y="47"/>
                </a:lnTo>
                <a:lnTo>
                  <a:pt x="15" y="47"/>
                </a:lnTo>
                <a:lnTo>
                  <a:pt x="14" y="47"/>
                </a:lnTo>
                <a:lnTo>
                  <a:pt x="11" y="47"/>
                </a:lnTo>
                <a:lnTo>
                  <a:pt x="10" y="47"/>
                </a:lnTo>
                <a:lnTo>
                  <a:pt x="10" y="48"/>
                </a:lnTo>
                <a:lnTo>
                  <a:pt x="8" y="48"/>
                </a:lnTo>
                <a:lnTo>
                  <a:pt x="7" y="48"/>
                </a:lnTo>
                <a:lnTo>
                  <a:pt x="7" y="50"/>
                </a:lnTo>
                <a:lnTo>
                  <a:pt x="4" y="50"/>
                </a:lnTo>
                <a:lnTo>
                  <a:pt x="3" y="50"/>
                </a:lnTo>
                <a:lnTo>
                  <a:pt x="3" y="51"/>
                </a:lnTo>
                <a:lnTo>
                  <a:pt x="1" y="51"/>
                </a:lnTo>
                <a:lnTo>
                  <a:pt x="0" y="51"/>
                </a:lnTo>
                <a:lnTo>
                  <a:pt x="0" y="60"/>
                </a:lnTo>
                <a:lnTo>
                  <a:pt x="2" y="59"/>
                </a:lnTo>
                <a:lnTo>
                  <a:pt x="4" y="59"/>
                </a:lnTo>
                <a:lnTo>
                  <a:pt x="4" y="58"/>
                </a:lnTo>
                <a:lnTo>
                  <a:pt x="6" y="58"/>
                </a:lnTo>
                <a:lnTo>
                  <a:pt x="8" y="58"/>
                </a:lnTo>
                <a:lnTo>
                  <a:pt x="9" y="58"/>
                </a:lnTo>
                <a:lnTo>
                  <a:pt x="9" y="56"/>
                </a:lnTo>
                <a:lnTo>
                  <a:pt x="10" y="56"/>
                </a:lnTo>
                <a:lnTo>
                  <a:pt x="12" y="56"/>
                </a:lnTo>
                <a:lnTo>
                  <a:pt x="15" y="55"/>
                </a:lnTo>
                <a:lnTo>
                  <a:pt x="16" y="55"/>
                </a:lnTo>
                <a:lnTo>
                  <a:pt x="17" y="55"/>
                </a:lnTo>
                <a:lnTo>
                  <a:pt x="19" y="54"/>
                </a:lnTo>
                <a:lnTo>
                  <a:pt x="20" y="54"/>
                </a:lnTo>
                <a:lnTo>
                  <a:pt x="23" y="53"/>
                </a:lnTo>
                <a:lnTo>
                  <a:pt x="24" y="53"/>
                </a:lnTo>
                <a:lnTo>
                  <a:pt x="26" y="53"/>
                </a:lnTo>
                <a:lnTo>
                  <a:pt x="26" y="52"/>
                </a:lnTo>
                <a:lnTo>
                  <a:pt x="27" y="52"/>
                </a:lnTo>
                <a:lnTo>
                  <a:pt x="30" y="52"/>
                </a:lnTo>
                <a:lnTo>
                  <a:pt x="31" y="52"/>
                </a:lnTo>
                <a:lnTo>
                  <a:pt x="31" y="51"/>
                </a:lnTo>
                <a:lnTo>
                  <a:pt x="32" y="51"/>
                </a:lnTo>
                <a:lnTo>
                  <a:pt x="34" y="51"/>
                </a:lnTo>
                <a:lnTo>
                  <a:pt x="35" y="51"/>
                </a:lnTo>
                <a:lnTo>
                  <a:pt x="35" y="50"/>
                </a:lnTo>
                <a:lnTo>
                  <a:pt x="36" y="50"/>
                </a:lnTo>
                <a:lnTo>
                  <a:pt x="37" y="50"/>
                </a:lnTo>
                <a:lnTo>
                  <a:pt x="39" y="50"/>
                </a:lnTo>
                <a:lnTo>
                  <a:pt x="39" y="48"/>
                </a:lnTo>
                <a:lnTo>
                  <a:pt x="41" y="48"/>
                </a:lnTo>
                <a:lnTo>
                  <a:pt x="42" y="48"/>
                </a:lnTo>
                <a:lnTo>
                  <a:pt x="43" y="48"/>
                </a:lnTo>
                <a:lnTo>
                  <a:pt x="43" y="47"/>
                </a:lnTo>
                <a:lnTo>
                  <a:pt x="44" y="47"/>
                </a:lnTo>
                <a:lnTo>
                  <a:pt x="45" y="47"/>
                </a:lnTo>
                <a:lnTo>
                  <a:pt x="48" y="47"/>
                </a:lnTo>
                <a:lnTo>
                  <a:pt x="48" y="46"/>
                </a:lnTo>
                <a:lnTo>
                  <a:pt x="49" y="46"/>
                </a:lnTo>
                <a:lnTo>
                  <a:pt x="50" y="46"/>
                </a:lnTo>
                <a:lnTo>
                  <a:pt x="52" y="46"/>
                </a:lnTo>
                <a:lnTo>
                  <a:pt x="52" y="45"/>
                </a:lnTo>
                <a:lnTo>
                  <a:pt x="53" y="45"/>
                </a:lnTo>
                <a:lnTo>
                  <a:pt x="56" y="45"/>
                </a:lnTo>
                <a:lnTo>
                  <a:pt x="56" y="44"/>
                </a:lnTo>
                <a:lnTo>
                  <a:pt x="57" y="44"/>
                </a:lnTo>
                <a:lnTo>
                  <a:pt x="59" y="44"/>
                </a:lnTo>
                <a:lnTo>
                  <a:pt x="60" y="44"/>
                </a:lnTo>
                <a:lnTo>
                  <a:pt x="60" y="43"/>
                </a:lnTo>
                <a:lnTo>
                  <a:pt x="63" y="43"/>
                </a:lnTo>
                <a:lnTo>
                  <a:pt x="64" y="43"/>
                </a:lnTo>
                <a:lnTo>
                  <a:pt x="65" y="43"/>
                </a:lnTo>
                <a:lnTo>
                  <a:pt x="65" y="42"/>
                </a:lnTo>
                <a:lnTo>
                  <a:pt x="67" y="42"/>
                </a:lnTo>
                <a:lnTo>
                  <a:pt x="69" y="40"/>
                </a:lnTo>
                <a:lnTo>
                  <a:pt x="71" y="40"/>
                </a:lnTo>
                <a:lnTo>
                  <a:pt x="72" y="40"/>
                </a:lnTo>
                <a:lnTo>
                  <a:pt x="74" y="39"/>
                </a:lnTo>
                <a:lnTo>
                  <a:pt x="75" y="39"/>
                </a:lnTo>
                <a:lnTo>
                  <a:pt x="76" y="39"/>
                </a:lnTo>
                <a:lnTo>
                  <a:pt x="77" y="39"/>
                </a:lnTo>
                <a:lnTo>
                  <a:pt x="77" y="38"/>
                </a:lnTo>
                <a:lnTo>
                  <a:pt x="79" y="38"/>
                </a:lnTo>
                <a:lnTo>
                  <a:pt x="81" y="38"/>
                </a:lnTo>
                <a:lnTo>
                  <a:pt x="82" y="38"/>
                </a:lnTo>
                <a:lnTo>
                  <a:pt x="82" y="37"/>
                </a:lnTo>
                <a:lnTo>
                  <a:pt x="83" y="37"/>
                </a:lnTo>
                <a:lnTo>
                  <a:pt x="85" y="37"/>
                </a:lnTo>
                <a:lnTo>
                  <a:pt x="85" y="36"/>
                </a:lnTo>
                <a:lnTo>
                  <a:pt x="87" y="36"/>
                </a:lnTo>
                <a:lnTo>
                  <a:pt x="89" y="36"/>
                </a:lnTo>
                <a:lnTo>
                  <a:pt x="90" y="36"/>
                </a:lnTo>
                <a:lnTo>
                  <a:pt x="90" y="35"/>
                </a:lnTo>
                <a:lnTo>
                  <a:pt x="92" y="35"/>
                </a:lnTo>
                <a:lnTo>
                  <a:pt x="93" y="35"/>
                </a:lnTo>
                <a:lnTo>
                  <a:pt x="96" y="34"/>
                </a:lnTo>
                <a:lnTo>
                  <a:pt x="97" y="34"/>
                </a:lnTo>
                <a:lnTo>
                  <a:pt x="98" y="34"/>
                </a:lnTo>
                <a:lnTo>
                  <a:pt x="100" y="32"/>
                </a:lnTo>
                <a:lnTo>
                  <a:pt x="101" y="32"/>
                </a:lnTo>
                <a:lnTo>
                  <a:pt x="104" y="31"/>
                </a:lnTo>
                <a:lnTo>
                  <a:pt x="105" y="31"/>
                </a:lnTo>
                <a:lnTo>
                  <a:pt x="107" y="31"/>
                </a:lnTo>
                <a:lnTo>
                  <a:pt x="107" y="30"/>
                </a:lnTo>
                <a:lnTo>
                  <a:pt x="108" y="30"/>
                </a:lnTo>
                <a:lnTo>
                  <a:pt x="111" y="30"/>
                </a:lnTo>
                <a:lnTo>
                  <a:pt x="112" y="30"/>
                </a:lnTo>
                <a:lnTo>
                  <a:pt x="112" y="29"/>
                </a:lnTo>
                <a:lnTo>
                  <a:pt x="113" y="29"/>
                </a:lnTo>
                <a:lnTo>
                  <a:pt x="115" y="29"/>
                </a:lnTo>
                <a:lnTo>
                  <a:pt x="116" y="29"/>
                </a:lnTo>
                <a:lnTo>
                  <a:pt x="116" y="28"/>
                </a:lnTo>
                <a:lnTo>
                  <a:pt x="117" y="28"/>
                </a:lnTo>
                <a:lnTo>
                  <a:pt x="119" y="28"/>
                </a:lnTo>
                <a:lnTo>
                  <a:pt x="120" y="28"/>
                </a:lnTo>
                <a:lnTo>
                  <a:pt x="120" y="27"/>
                </a:lnTo>
                <a:lnTo>
                  <a:pt x="122" y="27"/>
                </a:lnTo>
                <a:lnTo>
                  <a:pt x="123" y="27"/>
                </a:lnTo>
                <a:lnTo>
                  <a:pt x="124" y="27"/>
                </a:lnTo>
                <a:lnTo>
                  <a:pt x="125" y="26"/>
                </a:lnTo>
                <a:lnTo>
                  <a:pt x="127" y="26"/>
                </a:lnTo>
                <a:lnTo>
                  <a:pt x="129" y="26"/>
                </a:lnTo>
                <a:lnTo>
                  <a:pt x="129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7" y="22"/>
                </a:lnTo>
                <a:lnTo>
                  <a:pt x="138" y="22"/>
                </a:lnTo>
                <a:lnTo>
                  <a:pt x="140" y="22"/>
                </a:lnTo>
                <a:lnTo>
                  <a:pt x="141" y="22"/>
                </a:lnTo>
                <a:lnTo>
                  <a:pt x="141" y="21"/>
                </a:lnTo>
                <a:lnTo>
                  <a:pt x="144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20"/>
                </a:lnTo>
                <a:lnTo>
                  <a:pt x="148" y="20"/>
                </a:lnTo>
                <a:lnTo>
                  <a:pt x="151" y="19"/>
                </a:lnTo>
                <a:lnTo>
                  <a:pt x="152" y="19"/>
                </a:lnTo>
                <a:lnTo>
                  <a:pt x="153" y="19"/>
                </a:lnTo>
                <a:lnTo>
                  <a:pt x="155" y="18"/>
                </a:lnTo>
                <a:lnTo>
                  <a:pt x="156" y="18"/>
                </a:lnTo>
                <a:lnTo>
                  <a:pt x="157" y="18"/>
                </a:lnTo>
                <a:lnTo>
                  <a:pt x="159" y="18"/>
                </a:lnTo>
                <a:lnTo>
                  <a:pt x="159" y="16"/>
                </a:lnTo>
                <a:lnTo>
                  <a:pt x="160" y="16"/>
                </a:lnTo>
                <a:lnTo>
                  <a:pt x="162" y="16"/>
                </a:lnTo>
                <a:lnTo>
                  <a:pt x="163" y="16"/>
                </a:lnTo>
                <a:lnTo>
                  <a:pt x="163" y="15"/>
                </a:lnTo>
                <a:lnTo>
                  <a:pt x="164" y="15"/>
                </a:lnTo>
                <a:lnTo>
                  <a:pt x="167" y="15"/>
                </a:lnTo>
                <a:lnTo>
                  <a:pt x="167" y="14"/>
                </a:lnTo>
                <a:lnTo>
                  <a:pt x="168" y="14"/>
                </a:lnTo>
                <a:lnTo>
                  <a:pt x="170" y="14"/>
                </a:lnTo>
                <a:lnTo>
                  <a:pt x="171" y="14"/>
                </a:lnTo>
                <a:lnTo>
                  <a:pt x="173" y="13"/>
                </a:lnTo>
                <a:lnTo>
                  <a:pt x="175" y="13"/>
                </a:lnTo>
                <a:lnTo>
                  <a:pt x="177" y="12"/>
                </a:lnTo>
                <a:lnTo>
                  <a:pt x="178" y="12"/>
                </a:lnTo>
                <a:lnTo>
                  <a:pt x="179" y="12"/>
                </a:lnTo>
                <a:lnTo>
                  <a:pt x="181" y="11"/>
                </a:lnTo>
                <a:lnTo>
                  <a:pt x="184" y="11"/>
                </a:lnTo>
                <a:lnTo>
                  <a:pt x="184" y="10"/>
                </a:lnTo>
                <a:lnTo>
                  <a:pt x="185" y="10"/>
                </a:lnTo>
                <a:lnTo>
                  <a:pt x="186" y="10"/>
                </a:lnTo>
                <a:lnTo>
                  <a:pt x="188" y="10"/>
                </a:lnTo>
                <a:lnTo>
                  <a:pt x="189" y="10"/>
                </a:lnTo>
                <a:lnTo>
                  <a:pt x="189" y="8"/>
                </a:lnTo>
                <a:lnTo>
                  <a:pt x="192" y="8"/>
                </a:lnTo>
                <a:lnTo>
                  <a:pt x="193" y="8"/>
                </a:lnTo>
                <a:lnTo>
                  <a:pt x="193" y="7"/>
                </a:lnTo>
                <a:lnTo>
                  <a:pt x="195" y="7"/>
                </a:lnTo>
                <a:lnTo>
                  <a:pt x="196" y="7"/>
                </a:lnTo>
                <a:lnTo>
                  <a:pt x="197" y="7"/>
                </a:lnTo>
                <a:lnTo>
                  <a:pt x="197" y="6"/>
                </a:lnTo>
                <a:lnTo>
                  <a:pt x="199" y="6"/>
                </a:lnTo>
                <a:lnTo>
                  <a:pt x="200" y="6"/>
                </a:lnTo>
                <a:lnTo>
                  <a:pt x="201" y="6"/>
                </a:lnTo>
                <a:lnTo>
                  <a:pt x="201" y="5"/>
                </a:lnTo>
                <a:lnTo>
                  <a:pt x="203" y="5"/>
                </a:lnTo>
                <a:lnTo>
                  <a:pt x="204" y="5"/>
                </a:lnTo>
                <a:lnTo>
                  <a:pt x="205" y="5"/>
                </a:lnTo>
                <a:lnTo>
                  <a:pt x="204" y="4"/>
                </a:lnTo>
                <a:lnTo>
                  <a:pt x="203" y="4"/>
                </a:lnTo>
                <a:lnTo>
                  <a:pt x="202" y="4"/>
                </a:lnTo>
                <a:lnTo>
                  <a:pt x="201" y="4"/>
                </a:lnTo>
                <a:lnTo>
                  <a:pt x="201" y="3"/>
                </a:lnTo>
                <a:lnTo>
                  <a:pt x="199" y="3"/>
                </a:lnTo>
                <a:lnTo>
                  <a:pt x="197" y="3"/>
                </a:lnTo>
                <a:lnTo>
                  <a:pt x="197" y="2"/>
                </a:lnTo>
                <a:lnTo>
                  <a:pt x="195" y="2"/>
                </a:lnTo>
                <a:lnTo>
                  <a:pt x="193" y="2"/>
                </a:lnTo>
                <a:lnTo>
                  <a:pt x="192" y="0"/>
                </a:lnTo>
                <a:lnTo>
                  <a:pt x="191" y="0"/>
                </a:lnTo>
                <a:lnTo>
                  <a:pt x="188" y="0"/>
                </a:lnTo>
                <a:close/>
              </a:path>
            </a:pathLst>
          </a:custGeom>
          <a:solidFill>
            <a:srgbClr val="989B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1" name="Freeform 285"/>
          <p:cNvSpPr>
            <a:spLocks/>
          </p:cNvSpPr>
          <p:nvPr/>
        </p:nvSpPr>
        <p:spPr bwMode="auto">
          <a:xfrm>
            <a:off x="6561369" y="3949085"/>
            <a:ext cx="687010" cy="185144"/>
          </a:xfrm>
          <a:custGeom>
            <a:avLst/>
            <a:gdLst>
              <a:gd name="T0" fmla="*/ 2147483647 w 219"/>
              <a:gd name="T1" fmla="*/ 2147483647 h 63"/>
              <a:gd name="T2" fmla="*/ 2147483647 w 219"/>
              <a:gd name="T3" fmla="*/ 2147483647 h 63"/>
              <a:gd name="T4" fmla="*/ 2147483647 w 219"/>
              <a:gd name="T5" fmla="*/ 2147483647 h 63"/>
              <a:gd name="T6" fmla="*/ 2147483647 w 219"/>
              <a:gd name="T7" fmla="*/ 2147483647 h 63"/>
              <a:gd name="T8" fmla="*/ 2147483647 w 219"/>
              <a:gd name="T9" fmla="*/ 2147483647 h 63"/>
              <a:gd name="T10" fmla="*/ 2147483647 w 219"/>
              <a:gd name="T11" fmla="*/ 2147483647 h 63"/>
              <a:gd name="T12" fmla="*/ 2147483647 w 219"/>
              <a:gd name="T13" fmla="*/ 2147483647 h 63"/>
              <a:gd name="T14" fmla="*/ 2147483647 w 219"/>
              <a:gd name="T15" fmla="*/ 2147483647 h 63"/>
              <a:gd name="T16" fmla="*/ 2147483647 w 219"/>
              <a:gd name="T17" fmla="*/ 2147483647 h 63"/>
              <a:gd name="T18" fmla="*/ 2147483647 w 219"/>
              <a:gd name="T19" fmla="*/ 2147483647 h 63"/>
              <a:gd name="T20" fmla="*/ 2147483647 w 219"/>
              <a:gd name="T21" fmla="*/ 2147483647 h 63"/>
              <a:gd name="T22" fmla="*/ 2147483647 w 219"/>
              <a:gd name="T23" fmla="*/ 2147483647 h 63"/>
              <a:gd name="T24" fmla="*/ 2147483647 w 219"/>
              <a:gd name="T25" fmla="*/ 2147483647 h 63"/>
              <a:gd name="T26" fmla="*/ 2147483647 w 219"/>
              <a:gd name="T27" fmla="*/ 2147483647 h 63"/>
              <a:gd name="T28" fmla="*/ 2147483647 w 219"/>
              <a:gd name="T29" fmla="*/ 2147483647 h 63"/>
              <a:gd name="T30" fmla="*/ 2147483647 w 219"/>
              <a:gd name="T31" fmla="*/ 2147483647 h 63"/>
              <a:gd name="T32" fmla="*/ 2147483647 w 219"/>
              <a:gd name="T33" fmla="*/ 2147483647 h 63"/>
              <a:gd name="T34" fmla="*/ 2147483647 w 219"/>
              <a:gd name="T35" fmla="*/ 2147483647 h 63"/>
              <a:gd name="T36" fmla="*/ 2147483647 w 219"/>
              <a:gd name="T37" fmla="*/ 2147483647 h 63"/>
              <a:gd name="T38" fmla="*/ 2147483647 w 219"/>
              <a:gd name="T39" fmla="*/ 2147483647 h 63"/>
              <a:gd name="T40" fmla="*/ 2147483647 w 219"/>
              <a:gd name="T41" fmla="*/ 2147483647 h 63"/>
              <a:gd name="T42" fmla="*/ 2147483647 w 219"/>
              <a:gd name="T43" fmla="*/ 2147483647 h 63"/>
              <a:gd name="T44" fmla="*/ 2147483647 w 219"/>
              <a:gd name="T45" fmla="*/ 2147483647 h 63"/>
              <a:gd name="T46" fmla="*/ 2147483647 w 219"/>
              <a:gd name="T47" fmla="*/ 2147483647 h 63"/>
              <a:gd name="T48" fmla="*/ 2147483647 w 219"/>
              <a:gd name="T49" fmla="*/ 2147483647 h 63"/>
              <a:gd name="T50" fmla="*/ 2147483647 w 219"/>
              <a:gd name="T51" fmla="*/ 2147483647 h 63"/>
              <a:gd name="T52" fmla="*/ 0 w 219"/>
              <a:gd name="T53" fmla="*/ 2147483647 h 63"/>
              <a:gd name="T54" fmla="*/ 2147483647 w 219"/>
              <a:gd name="T55" fmla="*/ 2147483647 h 63"/>
              <a:gd name="T56" fmla="*/ 2147483647 w 219"/>
              <a:gd name="T57" fmla="*/ 2147483647 h 63"/>
              <a:gd name="T58" fmla="*/ 2147483647 w 219"/>
              <a:gd name="T59" fmla="*/ 2147483647 h 63"/>
              <a:gd name="T60" fmla="*/ 2147483647 w 219"/>
              <a:gd name="T61" fmla="*/ 2147483647 h 63"/>
              <a:gd name="T62" fmla="*/ 2147483647 w 219"/>
              <a:gd name="T63" fmla="*/ 2147483647 h 63"/>
              <a:gd name="T64" fmla="*/ 2147483647 w 219"/>
              <a:gd name="T65" fmla="*/ 2147483647 h 63"/>
              <a:gd name="T66" fmla="*/ 2147483647 w 219"/>
              <a:gd name="T67" fmla="*/ 2147483647 h 63"/>
              <a:gd name="T68" fmla="*/ 2147483647 w 219"/>
              <a:gd name="T69" fmla="*/ 2147483647 h 63"/>
              <a:gd name="T70" fmla="*/ 2147483647 w 219"/>
              <a:gd name="T71" fmla="*/ 2147483647 h 63"/>
              <a:gd name="T72" fmla="*/ 2147483647 w 219"/>
              <a:gd name="T73" fmla="*/ 2147483647 h 63"/>
              <a:gd name="T74" fmla="*/ 2147483647 w 219"/>
              <a:gd name="T75" fmla="*/ 2147483647 h 63"/>
              <a:gd name="T76" fmla="*/ 2147483647 w 219"/>
              <a:gd name="T77" fmla="*/ 2147483647 h 63"/>
              <a:gd name="T78" fmla="*/ 2147483647 w 219"/>
              <a:gd name="T79" fmla="*/ 2147483647 h 63"/>
              <a:gd name="T80" fmla="*/ 2147483647 w 219"/>
              <a:gd name="T81" fmla="*/ 2147483647 h 63"/>
              <a:gd name="T82" fmla="*/ 2147483647 w 219"/>
              <a:gd name="T83" fmla="*/ 2147483647 h 63"/>
              <a:gd name="T84" fmla="*/ 2147483647 w 219"/>
              <a:gd name="T85" fmla="*/ 2147483647 h 63"/>
              <a:gd name="T86" fmla="*/ 2147483647 w 219"/>
              <a:gd name="T87" fmla="*/ 2147483647 h 63"/>
              <a:gd name="T88" fmla="*/ 2147483647 w 219"/>
              <a:gd name="T89" fmla="*/ 2147483647 h 63"/>
              <a:gd name="T90" fmla="*/ 2147483647 w 219"/>
              <a:gd name="T91" fmla="*/ 2147483647 h 63"/>
              <a:gd name="T92" fmla="*/ 2147483647 w 219"/>
              <a:gd name="T93" fmla="*/ 2147483647 h 63"/>
              <a:gd name="T94" fmla="*/ 2147483647 w 219"/>
              <a:gd name="T95" fmla="*/ 2147483647 h 63"/>
              <a:gd name="T96" fmla="*/ 2147483647 w 219"/>
              <a:gd name="T97" fmla="*/ 2147483647 h 63"/>
              <a:gd name="T98" fmla="*/ 2147483647 w 219"/>
              <a:gd name="T99" fmla="*/ 2147483647 h 63"/>
              <a:gd name="T100" fmla="*/ 2147483647 w 219"/>
              <a:gd name="T101" fmla="*/ 2147483647 h 63"/>
              <a:gd name="T102" fmla="*/ 2147483647 w 219"/>
              <a:gd name="T103" fmla="*/ 2147483647 h 63"/>
              <a:gd name="T104" fmla="*/ 2147483647 w 219"/>
              <a:gd name="T105" fmla="*/ 2147483647 h 63"/>
              <a:gd name="T106" fmla="*/ 2147483647 w 219"/>
              <a:gd name="T107" fmla="*/ 2147483647 h 63"/>
              <a:gd name="T108" fmla="*/ 2147483647 w 219"/>
              <a:gd name="T109" fmla="*/ 2147483647 h 63"/>
              <a:gd name="T110" fmla="*/ 2147483647 w 219"/>
              <a:gd name="T111" fmla="*/ 2147483647 h 63"/>
              <a:gd name="T112" fmla="*/ 2147483647 w 219"/>
              <a:gd name="T113" fmla="*/ 2147483647 h 63"/>
              <a:gd name="T114" fmla="*/ 2147483647 w 219"/>
              <a:gd name="T115" fmla="*/ 2147483647 h 6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19"/>
              <a:gd name="T175" fmla="*/ 0 h 63"/>
              <a:gd name="T176" fmla="*/ 219 w 219"/>
              <a:gd name="T177" fmla="*/ 63 h 6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19" h="63">
                <a:moveTo>
                  <a:pt x="204" y="0"/>
                </a:moveTo>
                <a:lnTo>
                  <a:pt x="204" y="0"/>
                </a:lnTo>
                <a:lnTo>
                  <a:pt x="203" y="0"/>
                </a:lnTo>
                <a:lnTo>
                  <a:pt x="201" y="0"/>
                </a:lnTo>
                <a:lnTo>
                  <a:pt x="200" y="0"/>
                </a:lnTo>
                <a:lnTo>
                  <a:pt x="200" y="1"/>
                </a:lnTo>
                <a:lnTo>
                  <a:pt x="197" y="1"/>
                </a:lnTo>
                <a:lnTo>
                  <a:pt x="196" y="1"/>
                </a:lnTo>
                <a:lnTo>
                  <a:pt x="196" y="2"/>
                </a:lnTo>
                <a:lnTo>
                  <a:pt x="194" y="2"/>
                </a:lnTo>
                <a:lnTo>
                  <a:pt x="193" y="2"/>
                </a:lnTo>
                <a:lnTo>
                  <a:pt x="192" y="2"/>
                </a:lnTo>
                <a:lnTo>
                  <a:pt x="192" y="3"/>
                </a:lnTo>
                <a:lnTo>
                  <a:pt x="189" y="3"/>
                </a:lnTo>
                <a:lnTo>
                  <a:pt x="187" y="5"/>
                </a:lnTo>
                <a:lnTo>
                  <a:pt x="186" y="5"/>
                </a:lnTo>
                <a:lnTo>
                  <a:pt x="185" y="5"/>
                </a:lnTo>
                <a:lnTo>
                  <a:pt x="183" y="5"/>
                </a:lnTo>
                <a:lnTo>
                  <a:pt x="183" y="6"/>
                </a:lnTo>
                <a:lnTo>
                  <a:pt x="181" y="6"/>
                </a:lnTo>
                <a:lnTo>
                  <a:pt x="179" y="6"/>
                </a:lnTo>
                <a:lnTo>
                  <a:pt x="179" y="7"/>
                </a:lnTo>
                <a:lnTo>
                  <a:pt x="178" y="7"/>
                </a:lnTo>
                <a:lnTo>
                  <a:pt x="176" y="7"/>
                </a:lnTo>
                <a:lnTo>
                  <a:pt x="175" y="7"/>
                </a:lnTo>
                <a:lnTo>
                  <a:pt x="175" y="8"/>
                </a:lnTo>
                <a:lnTo>
                  <a:pt x="172" y="8"/>
                </a:lnTo>
                <a:lnTo>
                  <a:pt x="171" y="8"/>
                </a:lnTo>
                <a:lnTo>
                  <a:pt x="171" y="9"/>
                </a:lnTo>
                <a:lnTo>
                  <a:pt x="170" y="9"/>
                </a:lnTo>
                <a:lnTo>
                  <a:pt x="168" y="9"/>
                </a:lnTo>
                <a:lnTo>
                  <a:pt x="167" y="9"/>
                </a:lnTo>
                <a:lnTo>
                  <a:pt x="165" y="10"/>
                </a:lnTo>
                <a:lnTo>
                  <a:pt x="164" y="10"/>
                </a:lnTo>
                <a:lnTo>
                  <a:pt x="163" y="10"/>
                </a:lnTo>
                <a:lnTo>
                  <a:pt x="161" y="11"/>
                </a:lnTo>
                <a:lnTo>
                  <a:pt x="160" y="11"/>
                </a:lnTo>
                <a:lnTo>
                  <a:pt x="159" y="11"/>
                </a:lnTo>
                <a:lnTo>
                  <a:pt x="157" y="13"/>
                </a:lnTo>
                <a:lnTo>
                  <a:pt x="156" y="13"/>
                </a:lnTo>
                <a:lnTo>
                  <a:pt x="154" y="13"/>
                </a:lnTo>
                <a:lnTo>
                  <a:pt x="153" y="13"/>
                </a:lnTo>
                <a:lnTo>
                  <a:pt x="153" y="14"/>
                </a:lnTo>
                <a:lnTo>
                  <a:pt x="152" y="14"/>
                </a:lnTo>
                <a:lnTo>
                  <a:pt x="149" y="14"/>
                </a:lnTo>
                <a:lnTo>
                  <a:pt x="148" y="14"/>
                </a:lnTo>
                <a:lnTo>
                  <a:pt x="148" y="15"/>
                </a:lnTo>
                <a:lnTo>
                  <a:pt x="146" y="15"/>
                </a:lnTo>
                <a:lnTo>
                  <a:pt x="145" y="15"/>
                </a:lnTo>
                <a:lnTo>
                  <a:pt x="145" y="16"/>
                </a:lnTo>
                <a:lnTo>
                  <a:pt x="143" y="16"/>
                </a:lnTo>
                <a:lnTo>
                  <a:pt x="141" y="16"/>
                </a:lnTo>
                <a:lnTo>
                  <a:pt x="141" y="17"/>
                </a:lnTo>
                <a:lnTo>
                  <a:pt x="139" y="17"/>
                </a:lnTo>
                <a:lnTo>
                  <a:pt x="138" y="17"/>
                </a:lnTo>
                <a:lnTo>
                  <a:pt x="137" y="17"/>
                </a:lnTo>
                <a:lnTo>
                  <a:pt x="135" y="18"/>
                </a:lnTo>
                <a:lnTo>
                  <a:pt x="132" y="18"/>
                </a:lnTo>
                <a:lnTo>
                  <a:pt x="132" y="19"/>
                </a:lnTo>
                <a:lnTo>
                  <a:pt x="131" y="19"/>
                </a:lnTo>
                <a:lnTo>
                  <a:pt x="130" y="19"/>
                </a:lnTo>
                <a:lnTo>
                  <a:pt x="128" y="19"/>
                </a:lnTo>
                <a:lnTo>
                  <a:pt x="128" y="21"/>
                </a:lnTo>
                <a:lnTo>
                  <a:pt x="127" y="21"/>
                </a:lnTo>
                <a:lnTo>
                  <a:pt x="125" y="21"/>
                </a:lnTo>
                <a:lnTo>
                  <a:pt x="124" y="21"/>
                </a:lnTo>
                <a:lnTo>
                  <a:pt x="124" y="22"/>
                </a:lnTo>
                <a:lnTo>
                  <a:pt x="123" y="22"/>
                </a:lnTo>
                <a:lnTo>
                  <a:pt x="121" y="22"/>
                </a:lnTo>
                <a:lnTo>
                  <a:pt x="120" y="22"/>
                </a:lnTo>
                <a:lnTo>
                  <a:pt x="119" y="22"/>
                </a:lnTo>
                <a:lnTo>
                  <a:pt x="119" y="23"/>
                </a:lnTo>
                <a:lnTo>
                  <a:pt x="116" y="23"/>
                </a:lnTo>
                <a:lnTo>
                  <a:pt x="115" y="23"/>
                </a:lnTo>
                <a:lnTo>
                  <a:pt x="115" y="24"/>
                </a:lnTo>
                <a:lnTo>
                  <a:pt x="113" y="24"/>
                </a:lnTo>
                <a:lnTo>
                  <a:pt x="112" y="24"/>
                </a:lnTo>
                <a:lnTo>
                  <a:pt x="109" y="25"/>
                </a:lnTo>
                <a:lnTo>
                  <a:pt x="108" y="25"/>
                </a:lnTo>
                <a:lnTo>
                  <a:pt x="106" y="25"/>
                </a:lnTo>
                <a:lnTo>
                  <a:pt x="106" y="26"/>
                </a:lnTo>
                <a:lnTo>
                  <a:pt x="105" y="26"/>
                </a:lnTo>
                <a:lnTo>
                  <a:pt x="104" y="26"/>
                </a:lnTo>
                <a:lnTo>
                  <a:pt x="101" y="26"/>
                </a:lnTo>
                <a:lnTo>
                  <a:pt x="101" y="27"/>
                </a:lnTo>
                <a:lnTo>
                  <a:pt x="99" y="27"/>
                </a:lnTo>
                <a:lnTo>
                  <a:pt x="98" y="27"/>
                </a:lnTo>
                <a:lnTo>
                  <a:pt x="98" y="29"/>
                </a:lnTo>
                <a:lnTo>
                  <a:pt x="97" y="29"/>
                </a:lnTo>
                <a:lnTo>
                  <a:pt x="95" y="29"/>
                </a:lnTo>
                <a:lnTo>
                  <a:pt x="93" y="29"/>
                </a:lnTo>
                <a:lnTo>
                  <a:pt x="93" y="30"/>
                </a:lnTo>
                <a:lnTo>
                  <a:pt x="91" y="30"/>
                </a:lnTo>
                <a:lnTo>
                  <a:pt x="90" y="30"/>
                </a:lnTo>
                <a:lnTo>
                  <a:pt x="89" y="30"/>
                </a:lnTo>
                <a:lnTo>
                  <a:pt x="89" y="31"/>
                </a:lnTo>
                <a:lnTo>
                  <a:pt x="87" y="31"/>
                </a:lnTo>
                <a:lnTo>
                  <a:pt x="85" y="31"/>
                </a:lnTo>
                <a:lnTo>
                  <a:pt x="84" y="32"/>
                </a:lnTo>
                <a:lnTo>
                  <a:pt x="83" y="32"/>
                </a:lnTo>
                <a:lnTo>
                  <a:pt x="82" y="32"/>
                </a:lnTo>
                <a:lnTo>
                  <a:pt x="80" y="33"/>
                </a:lnTo>
                <a:lnTo>
                  <a:pt x="79" y="33"/>
                </a:lnTo>
                <a:lnTo>
                  <a:pt x="77" y="33"/>
                </a:lnTo>
                <a:lnTo>
                  <a:pt x="76" y="34"/>
                </a:lnTo>
                <a:lnTo>
                  <a:pt x="75" y="34"/>
                </a:lnTo>
                <a:lnTo>
                  <a:pt x="73" y="34"/>
                </a:lnTo>
                <a:lnTo>
                  <a:pt x="72" y="34"/>
                </a:lnTo>
                <a:lnTo>
                  <a:pt x="72" y="35"/>
                </a:lnTo>
                <a:lnTo>
                  <a:pt x="71" y="35"/>
                </a:lnTo>
                <a:lnTo>
                  <a:pt x="68" y="35"/>
                </a:lnTo>
                <a:lnTo>
                  <a:pt x="67" y="35"/>
                </a:lnTo>
                <a:lnTo>
                  <a:pt x="67" y="37"/>
                </a:lnTo>
                <a:lnTo>
                  <a:pt x="65" y="37"/>
                </a:lnTo>
                <a:lnTo>
                  <a:pt x="64" y="37"/>
                </a:lnTo>
                <a:lnTo>
                  <a:pt x="64" y="38"/>
                </a:lnTo>
                <a:lnTo>
                  <a:pt x="61" y="38"/>
                </a:lnTo>
                <a:lnTo>
                  <a:pt x="60" y="38"/>
                </a:lnTo>
                <a:lnTo>
                  <a:pt x="60" y="39"/>
                </a:lnTo>
                <a:lnTo>
                  <a:pt x="58" y="39"/>
                </a:lnTo>
                <a:lnTo>
                  <a:pt x="57" y="39"/>
                </a:lnTo>
                <a:lnTo>
                  <a:pt x="56" y="39"/>
                </a:lnTo>
                <a:lnTo>
                  <a:pt x="53" y="40"/>
                </a:lnTo>
                <a:lnTo>
                  <a:pt x="51" y="40"/>
                </a:lnTo>
                <a:lnTo>
                  <a:pt x="51" y="41"/>
                </a:lnTo>
                <a:lnTo>
                  <a:pt x="50" y="41"/>
                </a:lnTo>
                <a:lnTo>
                  <a:pt x="49" y="41"/>
                </a:lnTo>
                <a:lnTo>
                  <a:pt x="47" y="41"/>
                </a:lnTo>
                <a:lnTo>
                  <a:pt x="47" y="42"/>
                </a:lnTo>
                <a:lnTo>
                  <a:pt x="45" y="42"/>
                </a:lnTo>
                <a:lnTo>
                  <a:pt x="44" y="42"/>
                </a:lnTo>
                <a:lnTo>
                  <a:pt x="43" y="42"/>
                </a:lnTo>
                <a:lnTo>
                  <a:pt x="42" y="42"/>
                </a:lnTo>
                <a:lnTo>
                  <a:pt x="42" y="43"/>
                </a:lnTo>
                <a:lnTo>
                  <a:pt x="40" y="43"/>
                </a:lnTo>
                <a:lnTo>
                  <a:pt x="39" y="43"/>
                </a:lnTo>
                <a:lnTo>
                  <a:pt x="37" y="43"/>
                </a:lnTo>
                <a:lnTo>
                  <a:pt x="37" y="45"/>
                </a:lnTo>
                <a:lnTo>
                  <a:pt x="35" y="45"/>
                </a:lnTo>
                <a:lnTo>
                  <a:pt x="34" y="45"/>
                </a:lnTo>
                <a:lnTo>
                  <a:pt x="34" y="46"/>
                </a:lnTo>
                <a:lnTo>
                  <a:pt x="32" y="46"/>
                </a:lnTo>
                <a:lnTo>
                  <a:pt x="31" y="46"/>
                </a:lnTo>
                <a:lnTo>
                  <a:pt x="28" y="47"/>
                </a:lnTo>
                <a:lnTo>
                  <a:pt x="27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0" y="48"/>
                </a:lnTo>
                <a:lnTo>
                  <a:pt x="20" y="49"/>
                </a:lnTo>
                <a:lnTo>
                  <a:pt x="18" y="49"/>
                </a:lnTo>
                <a:lnTo>
                  <a:pt x="17" y="49"/>
                </a:lnTo>
                <a:lnTo>
                  <a:pt x="17" y="50"/>
                </a:lnTo>
                <a:lnTo>
                  <a:pt x="16" y="50"/>
                </a:lnTo>
                <a:lnTo>
                  <a:pt x="14" y="50"/>
                </a:lnTo>
                <a:lnTo>
                  <a:pt x="12" y="50"/>
                </a:lnTo>
                <a:lnTo>
                  <a:pt x="12" y="51"/>
                </a:lnTo>
                <a:lnTo>
                  <a:pt x="10" y="51"/>
                </a:lnTo>
                <a:lnTo>
                  <a:pt x="9" y="51"/>
                </a:lnTo>
                <a:lnTo>
                  <a:pt x="7" y="53"/>
                </a:lnTo>
                <a:lnTo>
                  <a:pt x="6" y="53"/>
                </a:lnTo>
                <a:lnTo>
                  <a:pt x="4" y="53"/>
                </a:lnTo>
                <a:lnTo>
                  <a:pt x="3" y="54"/>
                </a:lnTo>
                <a:lnTo>
                  <a:pt x="2" y="54"/>
                </a:lnTo>
                <a:lnTo>
                  <a:pt x="0" y="54"/>
                </a:lnTo>
                <a:lnTo>
                  <a:pt x="0" y="63"/>
                </a:lnTo>
                <a:lnTo>
                  <a:pt x="1" y="63"/>
                </a:lnTo>
                <a:lnTo>
                  <a:pt x="3" y="62"/>
                </a:lnTo>
                <a:lnTo>
                  <a:pt x="4" y="62"/>
                </a:lnTo>
                <a:lnTo>
                  <a:pt x="6" y="62"/>
                </a:lnTo>
                <a:lnTo>
                  <a:pt x="6" y="61"/>
                </a:lnTo>
                <a:lnTo>
                  <a:pt x="7" y="61"/>
                </a:lnTo>
                <a:lnTo>
                  <a:pt x="8" y="61"/>
                </a:lnTo>
                <a:lnTo>
                  <a:pt x="10" y="61"/>
                </a:lnTo>
                <a:lnTo>
                  <a:pt x="10" y="59"/>
                </a:lnTo>
                <a:lnTo>
                  <a:pt x="11" y="59"/>
                </a:lnTo>
                <a:lnTo>
                  <a:pt x="12" y="59"/>
                </a:lnTo>
                <a:lnTo>
                  <a:pt x="14" y="59"/>
                </a:lnTo>
                <a:lnTo>
                  <a:pt x="15" y="59"/>
                </a:lnTo>
                <a:lnTo>
                  <a:pt x="15" y="58"/>
                </a:lnTo>
                <a:lnTo>
                  <a:pt x="17" y="58"/>
                </a:lnTo>
                <a:lnTo>
                  <a:pt x="18" y="58"/>
                </a:lnTo>
                <a:lnTo>
                  <a:pt x="19" y="58"/>
                </a:lnTo>
                <a:lnTo>
                  <a:pt x="19" y="57"/>
                </a:lnTo>
                <a:lnTo>
                  <a:pt x="22" y="57"/>
                </a:lnTo>
                <a:lnTo>
                  <a:pt x="23" y="57"/>
                </a:lnTo>
                <a:lnTo>
                  <a:pt x="23" y="56"/>
                </a:lnTo>
                <a:lnTo>
                  <a:pt x="25" y="56"/>
                </a:lnTo>
                <a:lnTo>
                  <a:pt x="26" y="56"/>
                </a:lnTo>
                <a:lnTo>
                  <a:pt x="28" y="55"/>
                </a:lnTo>
                <a:lnTo>
                  <a:pt x="30" y="55"/>
                </a:lnTo>
                <a:lnTo>
                  <a:pt x="32" y="55"/>
                </a:lnTo>
                <a:lnTo>
                  <a:pt x="32" y="54"/>
                </a:lnTo>
                <a:lnTo>
                  <a:pt x="33" y="54"/>
                </a:lnTo>
                <a:lnTo>
                  <a:pt x="34" y="54"/>
                </a:lnTo>
                <a:lnTo>
                  <a:pt x="36" y="54"/>
                </a:lnTo>
                <a:lnTo>
                  <a:pt x="36" y="53"/>
                </a:lnTo>
                <a:lnTo>
                  <a:pt x="39" y="53"/>
                </a:lnTo>
                <a:lnTo>
                  <a:pt x="40" y="53"/>
                </a:lnTo>
                <a:lnTo>
                  <a:pt x="40" y="51"/>
                </a:lnTo>
                <a:lnTo>
                  <a:pt x="41" y="51"/>
                </a:lnTo>
                <a:lnTo>
                  <a:pt x="43" y="51"/>
                </a:lnTo>
                <a:lnTo>
                  <a:pt x="44" y="51"/>
                </a:lnTo>
                <a:lnTo>
                  <a:pt x="44" y="50"/>
                </a:lnTo>
                <a:lnTo>
                  <a:pt x="47" y="50"/>
                </a:lnTo>
                <a:lnTo>
                  <a:pt x="48" y="50"/>
                </a:lnTo>
                <a:lnTo>
                  <a:pt x="50" y="49"/>
                </a:lnTo>
                <a:lnTo>
                  <a:pt x="51" y="49"/>
                </a:lnTo>
                <a:lnTo>
                  <a:pt x="52" y="49"/>
                </a:lnTo>
                <a:lnTo>
                  <a:pt x="53" y="48"/>
                </a:lnTo>
                <a:lnTo>
                  <a:pt x="55" y="48"/>
                </a:lnTo>
                <a:lnTo>
                  <a:pt x="56" y="48"/>
                </a:lnTo>
                <a:lnTo>
                  <a:pt x="58" y="47"/>
                </a:lnTo>
                <a:lnTo>
                  <a:pt x="59" y="47"/>
                </a:lnTo>
                <a:lnTo>
                  <a:pt x="61" y="47"/>
                </a:lnTo>
                <a:lnTo>
                  <a:pt x="63" y="47"/>
                </a:lnTo>
                <a:lnTo>
                  <a:pt x="63" y="46"/>
                </a:lnTo>
                <a:lnTo>
                  <a:pt x="65" y="46"/>
                </a:lnTo>
                <a:lnTo>
                  <a:pt x="66" y="46"/>
                </a:lnTo>
                <a:lnTo>
                  <a:pt x="66" y="45"/>
                </a:lnTo>
                <a:lnTo>
                  <a:pt x="67" y="45"/>
                </a:lnTo>
                <a:lnTo>
                  <a:pt x="69" y="45"/>
                </a:lnTo>
                <a:lnTo>
                  <a:pt x="69" y="43"/>
                </a:lnTo>
                <a:lnTo>
                  <a:pt x="72" y="43"/>
                </a:lnTo>
                <a:lnTo>
                  <a:pt x="73" y="43"/>
                </a:lnTo>
                <a:lnTo>
                  <a:pt x="74" y="43"/>
                </a:lnTo>
                <a:lnTo>
                  <a:pt x="74" y="42"/>
                </a:lnTo>
                <a:lnTo>
                  <a:pt x="76" y="42"/>
                </a:lnTo>
                <a:lnTo>
                  <a:pt x="77" y="42"/>
                </a:lnTo>
                <a:lnTo>
                  <a:pt x="80" y="41"/>
                </a:lnTo>
                <a:lnTo>
                  <a:pt x="81" y="41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5" y="40"/>
                </a:lnTo>
                <a:lnTo>
                  <a:pt x="87" y="40"/>
                </a:lnTo>
                <a:lnTo>
                  <a:pt x="87" y="39"/>
                </a:lnTo>
                <a:lnTo>
                  <a:pt x="88" y="39"/>
                </a:lnTo>
                <a:lnTo>
                  <a:pt x="89" y="39"/>
                </a:lnTo>
                <a:lnTo>
                  <a:pt x="91" y="39"/>
                </a:lnTo>
                <a:lnTo>
                  <a:pt x="92" y="39"/>
                </a:lnTo>
                <a:lnTo>
                  <a:pt x="92" y="38"/>
                </a:lnTo>
                <a:lnTo>
                  <a:pt x="95" y="38"/>
                </a:lnTo>
                <a:lnTo>
                  <a:pt x="96" y="38"/>
                </a:lnTo>
                <a:lnTo>
                  <a:pt x="96" y="37"/>
                </a:lnTo>
                <a:lnTo>
                  <a:pt x="98" y="37"/>
                </a:lnTo>
                <a:lnTo>
                  <a:pt x="99" y="37"/>
                </a:lnTo>
                <a:lnTo>
                  <a:pt x="100" y="37"/>
                </a:lnTo>
                <a:lnTo>
                  <a:pt x="100" y="35"/>
                </a:lnTo>
                <a:lnTo>
                  <a:pt x="103" y="35"/>
                </a:lnTo>
                <a:lnTo>
                  <a:pt x="104" y="35"/>
                </a:lnTo>
                <a:lnTo>
                  <a:pt x="104" y="34"/>
                </a:lnTo>
                <a:lnTo>
                  <a:pt x="106" y="34"/>
                </a:lnTo>
                <a:lnTo>
                  <a:pt x="107" y="34"/>
                </a:lnTo>
                <a:lnTo>
                  <a:pt x="109" y="34"/>
                </a:lnTo>
                <a:lnTo>
                  <a:pt x="109" y="33"/>
                </a:lnTo>
                <a:lnTo>
                  <a:pt x="111" y="33"/>
                </a:lnTo>
                <a:lnTo>
                  <a:pt x="113" y="33"/>
                </a:lnTo>
                <a:lnTo>
                  <a:pt x="113" y="32"/>
                </a:lnTo>
                <a:lnTo>
                  <a:pt x="114" y="32"/>
                </a:lnTo>
                <a:lnTo>
                  <a:pt x="115" y="32"/>
                </a:lnTo>
                <a:lnTo>
                  <a:pt x="117" y="32"/>
                </a:lnTo>
                <a:lnTo>
                  <a:pt x="117" y="31"/>
                </a:lnTo>
                <a:lnTo>
                  <a:pt x="120" y="31"/>
                </a:lnTo>
                <a:lnTo>
                  <a:pt x="121" y="31"/>
                </a:lnTo>
                <a:lnTo>
                  <a:pt x="121" y="30"/>
                </a:lnTo>
                <a:lnTo>
                  <a:pt x="122" y="30"/>
                </a:lnTo>
                <a:lnTo>
                  <a:pt x="124" y="30"/>
                </a:lnTo>
                <a:lnTo>
                  <a:pt x="125" y="30"/>
                </a:lnTo>
                <a:lnTo>
                  <a:pt x="125" y="29"/>
                </a:lnTo>
                <a:lnTo>
                  <a:pt x="128" y="29"/>
                </a:lnTo>
                <a:lnTo>
                  <a:pt x="129" y="29"/>
                </a:lnTo>
                <a:lnTo>
                  <a:pt x="131" y="27"/>
                </a:lnTo>
                <a:lnTo>
                  <a:pt x="132" y="27"/>
                </a:lnTo>
                <a:lnTo>
                  <a:pt x="133" y="27"/>
                </a:lnTo>
                <a:lnTo>
                  <a:pt x="135" y="26"/>
                </a:lnTo>
                <a:lnTo>
                  <a:pt x="136" y="26"/>
                </a:lnTo>
                <a:lnTo>
                  <a:pt x="137" y="26"/>
                </a:lnTo>
                <a:lnTo>
                  <a:pt x="139" y="25"/>
                </a:lnTo>
                <a:lnTo>
                  <a:pt x="140" y="25"/>
                </a:lnTo>
                <a:lnTo>
                  <a:pt x="143" y="25"/>
                </a:lnTo>
                <a:lnTo>
                  <a:pt x="144" y="25"/>
                </a:lnTo>
                <a:lnTo>
                  <a:pt x="144" y="24"/>
                </a:lnTo>
                <a:lnTo>
                  <a:pt x="146" y="24"/>
                </a:lnTo>
                <a:lnTo>
                  <a:pt x="147" y="24"/>
                </a:lnTo>
                <a:lnTo>
                  <a:pt x="147" y="23"/>
                </a:lnTo>
                <a:lnTo>
                  <a:pt x="148" y="23"/>
                </a:lnTo>
                <a:lnTo>
                  <a:pt x="151" y="23"/>
                </a:lnTo>
                <a:lnTo>
                  <a:pt x="151" y="22"/>
                </a:lnTo>
                <a:lnTo>
                  <a:pt x="153" y="22"/>
                </a:lnTo>
                <a:lnTo>
                  <a:pt x="154" y="22"/>
                </a:lnTo>
                <a:lnTo>
                  <a:pt x="155" y="22"/>
                </a:lnTo>
                <a:lnTo>
                  <a:pt x="157" y="21"/>
                </a:lnTo>
                <a:lnTo>
                  <a:pt x="159" y="21"/>
                </a:lnTo>
                <a:lnTo>
                  <a:pt x="161" y="19"/>
                </a:lnTo>
                <a:lnTo>
                  <a:pt x="162" y="19"/>
                </a:lnTo>
                <a:lnTo>
                  <a:pt x="164" y="19"/>
                </a:lnTo>
                <a:lnTo>
                  <a:pt x="164" y="18"/>
                </a:lnTo>
                <a:lnTo>
                  <a:pt x="165" y="18"/>
                </a:lnTo>
                <a:lnTo>
                  <a:pt x="167" y="18"/>
                </a:lnTo>
                <a:lnTo>
                  <a:pt x="168" y="18"/>
                </a:lnTo>
                <a:lnTo>
                  <a:pt x="168" y="17"/>
                </a:lnTo>
                <a:lnTo>
                  <a:pt x="169" y="17"/>
                </a:lnTo>
                <a:lnTo>
                  <a:pt x="170" y="17"/>
                </a:lnTo>
                <a:lnTo>
                  <a:pt x="172" y="17"/>
                </a:lnTo>
                <a:lnTo>
                  <a:pt x="173" y="17"/>
                </a:lnTo>
                <a:lnTo>
                  <a:pt x="173" y="16"/>
                </a:lnTo>
                <a:lnTo>
                  <a:pt x="175" y="16"/>
                </a:lnTo>
                <a:lnTo>
                  <a:pt x="176" y="16"/>
                </a:lnTo>
                <a:lnTo>
                  <a:pt x="177" y="16"/>
                </a:lnTo>
                <a:lnTo>
                  <a:pt x="177" y="15"/>
                </a:lnTo>
                <a:lnTo>
                  <a:pt x="179" y="15"/>
                </a:lnTo>
                <a:lnTo>
                  <a:pt x="180" y="15"/>
                </a:lnTo>
                <a:lnTo>
                  <a:pt x="181" y="15"/>
                </a:lnTo>
                <a:lnTo>
                  <a:pt x="181" y="14"/>
                </a:lnTo>
                <a:lnTo>
                  <a:pt x="184" y="14"/>
                </a:lnTo>
                <a:lnTo>
                  <a:pt x="186" y="13"/>
                </a:lnTo>
                <a:lnTo>
                  <a:pt x="187" y="13"/>
                </a:lnTo>
                <a:lnTo>
                  <a:pt x="188" y="13"/>
                </a:lnTo>
                <a:lnTo>
                  <a:pt x="191" y="13"/>
                </a:lnTo>
                <a:lnTo>
                  <a:pt x="191" y="11"/>
                </a:lnTo>
                <a:lnTo>
                  <a:pt x="192" y="11"/>
                </a:lnTo>
                <a:lnTo>
                  <a:pt x="194" y="11"/>
                </a:lnTo>
                <a:lnTo>
                  <a:pt x="194" y="10"/>
                </a:lnTo>
                <a:lnTo>
                  <a:pt x="195" y="10"/>
                </a:lnTo>
                <a:lnTo>
                  <a:pt x="197" y="10"/>
                </a:lnTo>
                <a:lnTo>
                  <a:pt x="199" y="10"/>
                </a:lnTo>
                <a:lnTo>
                  <a:pt x="199" y="9"/>
                </a:lnTo>
                <a:lnTo>
                  <a:pt x="201" y="9"/>
                </a:lnTo>
                <a:lnTo>
                  <a:pt x="202" y="9"/>
                </a:lnTo>
                <a:lnTo>
                  <a:pt x="203" y="9"/>
                </a:lnTo>
                <a:lnTo>
                  <a:pt x="203" y="8"/>
                </a:lnTo>
                <a:lnTo>
                  <a:pt x="205" y="8"/>
                </a:lnTo>
                <a:lnTo>
                  <a:pt x="207" y="8"/>
                </a:lnTo>
                <a:lnTo>
                  <a:pt x="208" y="7"/>
                </a:lnTo>
                <a:lnTo>
                  <a:pt x="209" y="7"/>
                </a:lnTo>
                <a:lnTo>
                  <a:pt x="210" y="7"/>
                </a:lnTo>
                <a:lnTo>
                  <a:pt x="212" y="6"/>
                </a:lnTo>
                <a:lnTo>
                  <a:pt x="213" y="6"/>
                </a:lnTo>
                <a:lnTo>
                  <a:pt x="215" y="6"/>
                </a:lnTo>
                <a:lnTo>
                  <a:pt x="216" y="5"/>
                </a:lnTo>
                <a:lnTo>
                  <a:pt x="217" y="5"/>
                </a:lnTo>
                <a:lnTo>
                  <a:pt x="218" y="5"/>
                </a:lnTo>
                <a:lnTo>
                  <a:pt x="219" y="5"/>
                </a:lnTo>
                <a:lnTo>
                  <a:pt x="218" y="5"/>
                </a:lnTo>
                <a:lnTo>
                  <a:pt x="218" y="3"/>
                </a:lnTo>
                <a:lnTo>
                  <a:pt x="217" y="3"/>
                </a:lnTo>
                <a:lnTo>
                  <a:pt x="216" y="3"/>
                </a:lnTo>
                <a:lnTo>
                  <a:pt x="216" y="2"/>
                </a:lnTo>
                <a:lnTo>
                  <a:pt x="215" y="2"/>
                </a:lnTo>
                <a:lnTo>
                  <a:pt x="213" y="2"/>
                </a:lnTo>
                <a:lnTo>
                  <a:pt x="212" y="1"/>
                </a:lnTo>
                <a:lnTo>
                  <a:pt x="211" y="1"/>
                </a:lnTo>
                <a:lnTo>
                  <a:pt x="209" y="1"/>
                </a:lnTo>
                <a:lnTo>
                  <a:pt x="209" y="0"/>
                </a:lnTo>
                <a:lnTo>
                  <a:pt x="208" y="0"/>
                </a:lnTo>
                <a:lnTo>
                  <a:pt x="205" y="0"/>
                </a:lnTo>
                <a:lnTo>
                  <a:pt x="204" y="0"/>
                </a:lnTo>
                <a:close/>
              </a:path>
            </a:pathLst>
          </a:custGeom>
          <a:solidFill>
            <a:srgbClr val="9396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2" name="Freeform 286"/>
          <p:cNvSpPr>
            <a:spLocks/>
          </p:cNvSpPr>
          <p:nvPr/>
        </p:nvSpPr>
        <p:spPr bwMode="auto">
          <a:xfrm>
            <a:off x="6561369" y="3963778"/>
            <a:ext cx="712106" cy="193961"/>
          </a:xfrm>
          <a:custGeom>
            <a:avLst/>
            <a:gdLst>
              <a:gd name="T0" fmla="*/ 2147483647 w 227"/>
              <a:gd name="T1" fmla="*/ 2147483647 h 66"/>
              <a:gd name="T2" fmla="*/ 2147483647 w 227"/>
              <a:gd name="T3" fmla="*/ 2147483647 h 66"/>
              <a:gd name="T4" fmla="*/ 2147483647 w 227"/>
              <a:gd name="T5" fmla="*/ 2147483647 h 66"/>
              <a:gd name="T6" fmla="*/ 2147483647 w 227"/>
              <a:gd name="T7" fmla="*/ 2147483647 h 66"/>
              <a:gd name="T8" fmla="*/ 2147483647 w 227"/>
              <a:gd name="T9" fmla="*/ 2147483647 h 66"/>
              <a:gd name="T10" fmla="*/ 2147483647 w 227"/>
              <a:gd name="T11" fmla="*/ 2147483647 h 66"/>
              <a:gd name="T12" fmla="*/ 2147483647 w 227"/>
              <a:gd name="T13" fmla="*/ 2147483647 h 66"/>
              <a:gd name="T14" fmla="*/ 2147483647 w 227"/>
              <a:gd name="T15" fmla="*/ 2147483647 h 66"/>
              <a:gd name="T16" fmla="*/ 2147483647 w 227"/>
              <a:gd name="T17" fmla="*/ 2147483647 h 66"/>
              <a:gd name="T18" fmla="*/ 2147483647 w 227"/>
              <a:gd name="T19" fmla="*/ 2147483647 h 66"/>
              <a:gd name="T20" fmla="*/ 2147483647 w 227"/>
              <a:gd name="T21" fmla="*/ 2147483647 h 66"/>
              <a:gd name="T22" fmla="*/ 2147483647 w 227"/>
              <a:gd name="T23" fmla="*/ 2147483647 h 66"/>
              <a:gd name="T24" fmla="*/ 2147483647 w 227"/>
              <a:gd name="T25" fmla="*/ 2147483647 h 66"/>
              <a:gd name="T26" fmla="*/ 2147483647 w 227"/>
              <a:gd name="T27" fmla="*/ 2147483647 h 66"/>
              <a:gd name="T28" fmla="*/ 2147483647 w 227"/>
              <a:gd name="T29" fmla="*/ 2147483647 h 66"/>
              <a:gd name="T30" fmla="*/ 2147483647 w 227"/>
              <a:gd name="T31" fmla="*/ 2147483647 h 66"/>
              <a:gd name="T32" fmla="*/ 2147483647 w 227"/>
              <a:gd name="T33" fmla="*/ 2147483647 h 66"/>
              <a:gd name="T34" fmla="*/ 2147483647 w 227"/>
              <a:gd name="T35" fmla="*/ 2147483647 h 66"/>
              <a:gd name="T36" fmla="*/ 2147483647 w 227"/>
              <a:gd name="T37" fmla="*/ 2147483647 h 66"/>
              <a:gd name="T38" fmla="*/ 2147483647 w 227"/>
              <a:gd name="T39" fmla="*/ 2147483647 h 66"/>
              <a:gd name="T40" fmla="*/ 2147483647 w 227"/>
              <a:gd name="T41" fmla="*/ 2147483647 h 66"/>
              <a:gd name="T42" fmla="*/ 2147483647 w 227"/>
              <a:gd name="T43" fmla="*/ 2147483647 h 66"/>
              <a:gd name="T44" fmla="*/ 2147483647 w 227"/>
              <a:gd name="T45" fmla="*/ 2147483647 h 66"/>
              <a:gd name="T46" fmla="*/ 2147483647 w 227"/>
              <a:gd name="T47" fmla="*/ 2147483647 h 66"/>
              <a:gd name="T48" fmla="*/ 2147483647 w 227"/>
              <a:gd name="T49" fmla="*/ 2147483647 h 66"/>
              <a:gd name="T50" fmla="*/ 2147483647 w 227"/>
              <a:gd name="T51" fmla="*/ 2147483647 h 66"/>
              <a:gd name="T52" fmla="*/ 2147483647 w 227"/>
              <a:gd name="T53" fmla="*/ 2147483647 h 66"/>
              <a:gd name="T54" fmla="*/ 2147483647 w 227"/>
              <a:gd name="T55" fmla="*/ 2147483647 h 66"/>
              <a:gd name="T56" fmla="*/ 0 w 227"/>
              <a:gd name="T57" fmla="*/ 2147483647 h 66"/>
              <a:gd name="T58" fmla="*/ 2147483647 w 227"/>
              <a:gd name="T59" fmla="*/ 2147483647 h 66"/>
              <a:gd name="T60" fmla="*/ 2147483647 w 227"/>
              <a:gd name="T61" fmla="*/ 2147483647 h 66"/>
              <a:gd name="T62" fmla="*/ 2147483647 w 227"/>
              <a:gd name="T63" fmla="*/ 2147483647 h 66"/>
              <a:gd name="T64" fmla="*/ 2147483647 w 227"/>
              <a:gd name="T65" fmla="*/ 2147483647 h 66"/>
              <a:gd name="T66" fmla="*/ 2147483647 w 227"/>
              <a:gd name="T67" fmla="*/ 2147483647 h 66"/>
              <a:gd name="T68" fmla="*/ 2147483647 w 227"/>
              <a:gd name="T69" fmla="*/ 2147483647 h 66"/>
              <a:gd name="T70" fmla="*/ 2147483647 w 227"/>
              <a:gd name="T71" fmla="*/ 2147483647 h 66"/>
              <a:gd name="T72" fmla="*/ 2147483647 w 227"/>
              <a:gd name="T73" fmla="*/ 2147483647 h 66"/>
              <a:gd name="T74" fmla="*/ 2147483647 w 227"/>
              <a:gd name="T75" fmla="*/ 2147483647 h 66"/>
              <a:gd name="T76" fmla="*/ 2147483647 w 227"/>
              <a:gd name="T77" fmla="*/ 2147483647 h 66"/>
              <a:gd name="T78" fmla="*/ 2147483647 w 227"/>
              <a:gd name="T79" fmla="*/ 2147483647 h 66"/>
              <a:gd name="T80" fmla="*/ 2147483647 w 227"/>
              <a:gd name="T81" fmla="*/ 2147483647 h 66"/>
              <a:gd name="T82" fmla="*/ 2147483647 w 227"/>
              <a:gd name="T83" fmla="*/ 2147483647 h 66"/>
              <a:gd name="T84" fmla="*/ 2147483647 w 227"/>
              <a:gd name="T85" fmla="*/ 2147483647 h 66"/>
              <a:gd name="T86" fmla="*/ 2147483647 w 227"/>
              <a:gd name="T87" fmla="*/ 2147483647 h 66"/>
              <a:gd name="T88" fmla="*/ 2147483647 w 227"/>
              <a:gd name="T89" fmla="*/ 2147483647 h 66"/>
              <a:gd name="T90" fmla="*/ 2147483647 w 227"/>
              <a:gd name="T91" fmla="*/ 2147483647 h 66"/>
              <a:gd name="T92" fmla="*/ 2147483647 w 227"/>
              <a:gd name="T93" fmla="*/ 2147483647 h 66"/>
              <a:gd name="T94" fmla="*/ 2147483647 w 227"/>
              <a:gd name="T95" fmla="*/ 2147483647 h 66"/>
              <a:gd name="T96" fmla="*/ 2147483647 w 227"/>
              <a:gd name="T97" fmla="*/ 2147483647 h 66"/>
              <a:gd name="T98" fmla="*/ 2147483647 w 227"/>
              <a:gd name="T99" fmla="*/ 2147483647 h 66"/>
              <a:gd name="T100" fmla="*/ 2147483647 w 227"/>
              <a:gd name="T101" fmla="*/ 2147483647 h 66"/>
              <a:gd name="T102" fmla="*/ 2147483647 w 227"/>
              <a:gd name="T103" fmla="*/ 2147483647 h 66"/>
              <a:gd name="T104" fmla="*/ 2147483647 w 227"/>
              <a:gd name="T105" fmla="*/ 2147483647 h 66"/>
              <a:gd name="T106" fmla="*/ 2147483647 w 227"/>
              <a:gd name="T107" fmla="*/ 2147483647 h 66"/>
              <a:gd name="T108" fmla="*/ 2147483647 w 227"/>
              <a:gd name="T109" fmla="*/ 2147483647 h 66"/>
              <a:gd name="T110" fmla="*/ 2147483647 w 227"/>
              <a:gd name="T111" fmla="*/ 2147483647 h 66"/>
              <a:gd name="T112" fmla="*/ 2147483647 w 227"/>
              <a:gd name="T113" fmla="*/ 2147483647 h 66"/>
              <a:gd name="T114" fmla="*/ 2147483647 w 227"/>
              <a:gd name="T115" fmla="*/ 2147483647 h 66"/>
              <a:gd name="T116" fmla="*/ 2147483647 w 227"/>
              <a:gd name="T117" fmla="*/ 2147483647 h 66"/>
              <a:gd name="T118" fmla="*/ 2147483647 w 227"/>
              <a:gd name="T119" fmla="*/ 2147483647 h 66"/>
              <a:gd name="T120" fmla="*/ 2147483647 w 227"/>
              <a:gd name="T121" fmla="*/ 0 h 6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27"/>
              <a:gd name="T184" fmla="*/ 0 h 66"/>
              <a:gd name="T185" fmla="*/ 227 w 227"/>
              <a:gd name="T186" fmla="*/ 66 h 6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27" h="66">
                <a:moveTo>
                  <a:pt x="218" y="0"/>
                </a:moveTo>
                <a:lnTo>
                  <a:pt x="218" y="0"/>
                </a:lnTo>
                <a:lnTo>
                  <a:pt x="217" y="0"/>
                </a:lnTo>
                <a:lnTo>
                  <a:pt x="216" y="0"/>
                </a:lnTo>
                <a:lnTo>
                  <a:pt x="215" y="0"/>
                </a:lnTo>
                <a:lnTo>
                  <a:pt x="215" y="1"/>
                </a:lnTo>
                <a:lnTo>
                  <a:pt x="213" y="1"/>
                </a:lnTo>
                <a:lnTo>
                  <a:pt x="211" y="1"/>
                </a:lnTo>
                <a:lnTo>
                  <a:pt x="210" y="1"/>
                </a:lnTo>
                <a:lnTo>
                  <a:pt x="210" y="2"/>
                </a:lnTo>
                <a:lnTo>
                  <a:pt x="209" y="2"/>
                </a:lnTo>
                <a:lnTo>
                  <a:pt x="207" y="2"/>
                </a:lnTo>
                <a:lnTo>
                  <a:pt x="207" y="3"/>
                </a:lnTo>
                <a:lnTo>
                  <a:pt x="205" y="3"/>
                </a:lnTo>
                <a:lnTo>
                  <a:pt x="203" y="3"/>
                </a:lnTo>
                <a:lnTo>
                  <a:pt x="202" y="3"/>
                </a:lnTo>
                <a:lnTo>
                  <a:pt x="202" y="4"/>
                </a:lnTo>
                <a:lnTo>
                  <a:pt x="200" y="4"/>
                </a:lnTo>
                <a:lnTo>
                  <a:pt x="199" y="4"/>
                </a:lnTo>
                <a:lnTo>
                  <a:pt x="196" y="5"/>
                </a:lnTo>
                <a:lnTo>
                  <a:pt x="195" y="5"/>
                </a:lnTo>
                <a:lnTo>
                  <a:pt x="194" y="5"/>
                </a:lnTo>
                <a:lnTo>
                  <a:pt x="192" y="6"/>
                </a:lnTo>
                <a:lnTo>
                  <a:pt x="189" y="6"/>
                </a:lnTo>
                <a:lnTo>
                  <a:pt x="189" y="8"/>
                </a:lnTo>
                <a:lnTo>
                  <a:pt x="188" y="8"/>
                </a:lnTo>
                <a:lnTo>
                  <a:pt x="187" y="8"/>
                </a:lnTo>
                <a:lnTo>
                  <a:pt x="185" y="8"/>
                </a:lnTo>
                <a:lnTo>
                  <a:pt x="184" y="8"/>
                </a:lnTo>
                <a:lnTo>
                  <a:pt x="184" y="9"/>
                </a:lnTo>
                <a:lnTo>
                  <a:pt x="181" y="9"/>
                </a:lnTo>
                <a:lnTo>
                  <a:pt x="180" y="9"/>
                </a:lnTo>
                <a:lnTo>
                  <a:pt x="180" y="10"/>
                </a:lnTo>
                <a:lnTo>
                  <a:pt x="178" y="10"/>
                </a:lnTo>
                <a:lnTo>
                  <a:pt x="177" y="10"/>
                </a:lnTo>
                <a:lnTo>
                  <a:pt x="176" y="10"/>
                </a:lnTo>
                <a:lnTo>
                  <a:pt x="176" y="11"/>
                </a:lnTo>
                <a:lnTo>
                  <a:pt x="175" y="11"/>
                </a:lnTo>
                <a:lnTo>
                  <a:pt x="173" y="11"/>
                </a:lnTo>
                <a:lnTo>
                  <a:pt x="172" y="11"/>
                </a:lnTo>
                <a:lnTo>
                  <a:pt x="172" y="12"/>
                </a:lnTo>
                <a:lnTo>
                  <a:pt x="170" y="12"/>
                </a:lnTo>
                <a:lnTo>
                  <a:pt x="169" y="12"/>
                </a:lnTo>
                <a:lnTo>
                  <a:pt x="167" y="12"/>
                </a:lnTo>
                <a:lnTo>
                  <a:pt x="167" y="13"/>
                </a:lnTo>
                <a:lnTo>
                  <a:pt x="165" y="13"/>
                </a:lnTo>
                <a:lnTo>
                  <a:pt x="163" y="13"/>
                </a:lnTo>
                <a:lnTo>
                  <a:pt x="163" y="14"/>
                </a:lnTo>
                <a:lnTo>
                  <a:pt x="162" y="14"/>
                </a:lnTo>
                <a:lnTo>
                  <a:pt x="161" y="14"/>
                </a:lnTo>
                <a:lnTo>
                  <a:pt x="159" y="14"/>
                </a:lnTo>
                <a:lnTo>
                  <a:pt x="159" y="16"/>
                </a:lnTo>
                <a:lnTo>
                  <a:pt x="156" y="16"/>
                </a:lnTo>
                <a:lnTo>
                  <a:pt x="155" y="16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1" y="17"/>
                </a:lnTo>
                <a:lnTo>
                  <a:pt x="151" y="18"/>
                </a:lnTo>
                <a:lnTo>
                  <a:pt x="148" y="18"/>
                </a:lnTo>
                <a:lnTo>
                  <a:pt x="147" y="18"/>
                </a:lnTo>
                <a:lnTo>
                  <a:pt x="145" y="19"/>
                </a:lnTo>
                <a:lnTo>
                  <a:pt x="144" y="19"/>
                </a:lnTo>
                <a:lnTo>
                  <a:pt x="141" y="20"/>
                </a:lnTo>
                <a:lnTo>
                  <a:pt x="140" y="20"/>
                </a:lnTo>
                <a:lnTo>
                  <a:pt x="139" y="20"/>
                </a:lnTo>
                <a:lnTo>
                  <a:pt x="137" y="20"/>
                </a:lnTo>
                <a:lnTo>
                  <a:pt x="137" y="21"/>
                </a:lnTo>
                <a:lnTo>
                  <a:pt x="136" y="21"/>
                </a:lnTo>
                <a:lnTo>
                  <a:pt x="135" y="21"/>
                </a:lnTo>
                <a:lnTo>
                  <a:pt x="133" y="21"/>
                </a:lnTo>
                <a:lnTo>
                  <a:pt x="133" y="22"/>
                </a:lnTo>
                <a:lnTo>
                  <a:pt x="132" y="22"/>
                </a:lnTo>
                <a:lnTo>
                  <a:pt x="130" y="22"/>
                </a:lnTo>
                <a:lnTo>
                  <a:pt x="129" y="22"/>
                </a:lnTo>
                <a:lnTo>
                  <a:pt x="129" y="24"/>
                </a:lnTo>
                <a:lnTo>
                  <a:pt x="128" y="24"/>
                </a:lnTo>
                <a:lnTo>
                  <a:pt x="125" y="24"/>
                </a:lnTo>
                <a:lnTo>
                  <a:pt x="125" y="25"/>
                </a:lnTo>
                <a:lnTo>
                  <a:pt x="123" y="25"/>
                </a:lnTo>
                <a:lnTo>
                  <a:pt x="122" y="25"/>
                </a:lnTo>
                <a:lnTo>
                  <a:pt x="121" y="25"/>
                </a:lnTo>
                <a:lnTo>
                  <a:pt x="119" y="26"/>
                </a:lnTo>
                <a:lnTo>
                  <a:pt x="117" y="26"/>
                </a:lnTo>
                <a:lnTo>
                  <a:pt x="115" y="27"/>
                </a:lnTo>
                <a:lnTo>
                  <a:pt x="114" y="27"/>
                </a:lnTo>
                <a:lnTo>
                  <a:pt x="112" y="27"/>
                </a:lnTo>
                <a:lnTo>
                  <a:pt x="112" y="28"/>
                </a:lnTo>
                <a:lnTo>
                  <a:pt x="111" y="28"/>
                </a:lnTo>
                <a:lnTo>
                  <a:pt x="108" y="28"/>
                </a:lnTo>
                <a:lnTo>
                  <a:pt x="108" y="29"/>
                </a:lnTo>
                <a:lnTo>
                  <a:pt x="107" y="29"/>
                </a:lnTo>
                <a:lnTo>
                  <a:pt x="106" y="29"/>
                </a:lnTo>
                <a:lnTo>
                  <a:pt x="104" y="29"/>
                </a:lnTo>
                <a:lnTo>
                  <a:pt x="103" y="29"/>
                </a:lnTo>
                <a:lnTo>
                  <a:pt x="103" y="30"/>
                </a:lnTo>
                <a:lnTo>
                  <a:pt x="101" y="30"/>
                </a:lnTo>
                <a:lnTo>
                  <a:pt x="100" y="30"/>
                </a:lnTo>
                <a:lnTo>
                  <a:pt x="99" y="30"/>
                </a:lnTo>
                <a:lnTo>
                  <a:pt x="99" y="32"/>
                </a:lnTo>
                <a:lnTo>
                  <a:pt x="97" y="32"/>
                </a:lnTo>
                <a:lnTo>
                  <a:pt x="96" y="32"/>
                </a:lnTo>
                <a:lnTo>
                  <a:pt x="95" y="32"/>
                </a:lnTo>
                <a:lnTo>
                  <a:pt x="95" y="33"/>
                </a:lnTo>
                <a:lnTo>
                  <a:pt x="93" y="33"/>
                </a:lnTo>
                <a:lnTo>
                  <a:pt x="92" y="33"/>
                </a:lnTo>
                <a:lnTo>
                  <a:pt x="91" y="33"/>
                </a:lnTo>
                <a:lnTo>
                  <a:pt x="91" y="34"/>
                </a:lnTo>
                <a:lnTo>
                  <a:pt x="89" y="34"/>
                </a:lnTo>
                <a:lnTo>
                  <a:pt x="88" y="34"/>
                </a:lnTo>
                <a:lnTo>
                  <a:pt x="85" y="34"/>
                </a:lnTo>
                <a:lnTo>
                  <a:pt x="85" y="35"/>
                </a:lnTo>
                <a:lnTo>
                  <a:pt x="84" y="35"/>
                </a:lnTo>
                <a:lnTo>
                  <a:pt x="82" y="35"/>
                </a:lnTo>
                <a:lnTo>
                  <a:pt x="82" y="36"/>
                </a:lnTo>
                <a:lnTo>
                  <a:pt x="81" y="36"/>
                </a:lnTo>
                <a:lnTo>
                  <a:pt x="80" y="36"/>
                </a:lnTo>
                <a:lnTo>
                  <a:pt x="77" y="36"/>
                </a:lnTo>
                <a:lnTo>
                  <a:pt x="77" y="37"/>
                </a:lnTo>
                <a:lnTo>
                  <a:pt x="75" y="37"/>
                </a:lnTo>
                <a:lnTo>
                  <a:pt x="74" y="37"/>
                </a:lnTo>
                <a:lnTo>
                  <a:pt x="73" y="37"/>
                </a:lnTo>
                <a:lnTo>
                  <a:pt x="73" y="38"/>
                </a:lnTo>
                <a:lnTo>
                  <a:pt x="71" y="38"/>
                </a:lnTo>
                <a:lnTo>
                  <a:pt x="69" y="38"/>
                </a:lnTo>
                <a:lnTo>
                  <a:pt x="69" y="40"/>
                </a:lnTo>
                <a:lnTo>
                  <a:pt x="67" y="40"/>
                </a:lnTo>
                <a:lnTo>
                  <a:pt x="66" y="40"/>
                </a:lnTo>
                <a:lnTo>
                  <a:pt x="64" y="41"/>
                </a:lnTo>
                <a:lnTo>
                  <a:pt x="63" y="41"/>
                </a:lnTo>
                <a:lnTo>
                  <a:pt x="60" y="42"/>
                </a:lnTo>
                <a:lnTo>
                  <a:pt x="59" y="42"/>
                </a:lnTo>
                <a:lnTo>
                  <a:pt x="58" y="42"/>
                </a:lnTo>
                <a:lnTo>
                  <a:pt x="56" y="42"/>
                </a:lnTo>
                <a:lnTo>
                  <a:pt x="56" y="43"/>
                </a:lnTo>
                <a:lnTo>
                  <a:pt x="55" y="43"/>
                </a:lnTo>
                <a:lnTo>
                  <a:pt x="53" y="43"/>
                </a:lnTo>
                <a:lnTo>
                  <a:pt x="52" y="43"/>
                </a:lnTo>
                <a:lnTo>
                  <a:pt x="52" y="44"/>
                </a:lnTo>
                <a:lnTo>
                  <a:pt x="51" y="44"/>
                </a:lnTo>
                <a:lnTo>
                  <a:pt x="49" y="44"/>
                </a:lnTo>
                <a:lnTo>
                  <a:pt x="48" y="44"/>
                </a:lnTo>
                <a:lnTo>
                  <a:pt x="48" y="45"/>
                </a:lnTo>
                <a:lnTo>
                  <a:pt x="47" y="45"/>
                </a:lnTo>
                <a:lnTo>
                  <a:pt x="44" y="45"/>
                </a:lnTo>
                <a:lnTo>
                  <a:pt x="44" y="46"/>
                </a:lnTo>
                <a:lnTo>
                  <a:pt x="42" y="46"/>
                </a:lnTo>
                <a:lnTo>
                  <a:pt x="41" y="46"/>
                </a:lnTo>
                <a:lnTo>
                  <a:pt x="40" y="46"/>
                </a:lnTo>
                <a:lnTo>
                  <a:pt x="37" y="48"/>
                </a:lnTo>
                <a:lnTo>
                  <a:pt x="36" y="48"/>
                </a:lnTo>
                <a:lnTo>
                  <a:pt x="34" y="49"/>
                </a:lnTo>
                <a:lnTo>
                  <a:pt x="33" y="49"/>
                </a:lnTo>
                <a:lnTo>
                  <a:pt x="31" y="49"/>
                </a:lnTo>
                <a:lnTo>
                  <a:pt x="31" y="50"/>
                </a:lnTo>
                <a:lnTo>
                  <a:pt x="30" y="50"/>
                </a:lnTo>
                <a:lnTo>
                  <a:pt x="27" y="50"/>
                </a:lnTo>
                <a:lnTo>
                  <a:pt x="26" y="50"/>
                </a:lnTo>
                <a:lnTo>
                  <a:pt x="26" y="51"/>
                </a:lnTo>
                <a:lnTo>
                  <a:pt x="25" y="51"/>
                </a:lnTo>
                <a:lnTo>
                  <a:pt x="23" y="51"/>
                </a:lnTo>
                <a:lnTo>
                  <a:pt x="23" y="52"/>
                </a:lnTo>
                <a:lnTo>
                  <a:pt x="20" y="52"/>
                </a:lnTo>
                <a:lnTo>
                  <a:pt x="19" y="52"/>
                </a:lnTo>
                <a:lnTo>
                  <a:pt x="18" y="52"/>
                </a:lnTo>
                <a:lnTo>
                  <a:pt x="18" y="53"/>
                </a:lnTo>
                <a:lnTo>
                  <a:pt x="16" y="53"/>
                </a:lnTo>
                <a:lnTo>
                  <a:pt x="15" y="53"/>
                </a:lnTo>
                <a:lnTo>
                  <a:pt x="14" y="53"/>
                </a:lnTo>
                <a:lnTo>
                  <a:pt x="14" y="54"/>
                </a:lnTo>
                <a:lnTo>
                  <a:pt x="12" y="54"/>
                </a:lnTo>
                <a:lnTo>
                  <a:pt x="11" y="54"/>
                </a:lnTo>
                <a:lnTo>
                  <a:pt x="9" y="54"/>
                </a:lnTo>
                <a:lnTo>
                  <a:pt x="9" y="56"/>
                </a:lnTo>
                <a:lnTo>
                  <a:pt x="8" y="56"/>
                </a:lnTo>
                <a:lnTo>
                  <a:pt x="7" y="56"/>
                </a:lnTo>
                <a:lnTo>
                  <a:pt x="4" y="56"/>
                </a:lnTo>
                <a:lnTo>
                  <a:pt x="4" y="57"/>
                </a:lnTo>
                <a:lnTo>
                  <a:pt x="3" y="57"/>
                </a:lnTo>
                <a:lnTo>
                  <a:pt x="1" y="57"/>
                </a:lnTo>
                <a:lnTo>
                  <a:pt x="1" y="58"/>
                </a:lnTo>
                <a:lnTo>
                  <a:pt x="0" y="58"/>
                </a:lnTo>
                <a:lnTo>
                  <a:pt x="0" y="66"/>
                </a:lnTo>
                <a:lnTo>
                  <a:pt x="1" y="66"/>
                </a:lnTo>
                <a:lnTo>
                  <a:pt x="2" y="66"/>
                </a:lnTo>
                <a:lnTo>
                  <a:pt x="4" y="65"/>
                </a:lnTo>
                <a:lnTo>
                  <a:pt x="6" y="65"/>
                </a:lnTo>
                <a:lnTo>
                  <a:pt x="8" y="64"/>
                </a:lnTo>
                <a:lnTo>
                  <a:pt x="9" y="64"/>
                </a:lnTo>
                <a:lnTo>
                  <a:pt x="11" y="64"/>
                </a:lnTo>
                <a:lnTo>
                  <a:pt x="11" y="62"/>
                </a:lnTo>
                <a:lnTo>
                  <a:pt x="12" y="62"/>
                </a:lnTo>
                <a:lnTo>
                  <a:pt x="14" y="62"/>
                </a:lnTo>
                <a:lnTo>
                  <a:pt x="15" y="62"/>
                </a:lnTo>
                <a:lnTo>
                  <a:pt x="16" y="62"/>
                </a:lnTo>
                <a:lnTo>
                  <a:pt x="16" y="61"/>
                </a:lnTo>
                <a:lnTo>
                  <a:pt x="17" y="61"/>
                </a:lnTo>
                <a:lnTo>
                  <a:pt x="19" y="61"/>
                </a:lnTo>
                <a:lnTo>
                  <a:pt x="20" y="61"/>
                </a:lnTo>
                <a:lnTo>
                  <a:pt x="20" y="60"/>
                </a:lnTo>
                <a:lnTo>
                  <a:pt x="23" y="60"/>
                </a:lnTo>
                <a:lnTo>
                  <a:pt x="24" y="60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30" y="59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3" y="57"/>
                </a:lnTo>
                <a:lnTo>
                  <a:pt x="34" y="57"/>
                </a:lnTo>
                <a:lnTo>
                  <a:pt x="35" y="57"/>
                </a:lnTo>
                <a:lnTo>
                  <a:pt x="37" y="57"/>
                </a:lnTo>
                <a:lnTo>
                  <a:pt x="37" y="56"/>
                </a:lnTo>
                <a:lnTo>
                  <a:pt x="40" y="56"/>
                </a:lnTo>
                <a:lnTo>
                  <a:pt x="41" y="56"/>
                </a:lnTo>
                <a:lnTo>
                  <a:pt x="41" y="54"/>
                </a:lnTo>
                <a:lnTo>
                  <a:pt x="42" y="54"/>
                </a:lnTo>
                <a:lnTo>
                  <a:pt x="44" y="54"/>
                </a:lnTo>
                <a:lnTo>
                  <a:pt x="45" y="54"/>
                </a:lnTo>
                <a:lnTo>
                  <a:pt x="45" y="53"/>
                </a:lnTo>
                <a:lnTo>
                  <a:pt x="48" y="53"/>
                </a:lnTo>
                <a:lnTo>
                  <a:pt x="49" y="53"/>
                </a:lnTo>
                <a:lnTo>
                  <a:pt x="51" y="52"/>
                </a:lnTo>
                <a:lnTo>
                  <a:pt x="52" y="52"/>
                </a:lnTo>
                <a:lnTo>
                  <a:pt x="53" y="52"/>
                </a:lnTo>
                <a:lnTo>
                  <a:pt x="55" y="51"/>
                </a:lnTo>
                <a:lnTo>
                  <a:pt x="56" y="51"/>
                </a:lnTo>
                <a:lnTo>
                  <a:pt x="58" y="51"/>
                </a:lnTo>
                <a:lnTo>
                  <a:pt x="58" y="50"/>
                </a:lnTo>
                <a:lnTo>
                  <a:pt x="59" y="50"/>
                </a:lnTo>
                <a:lnTo>
                  <a:pt x="60" y="50"/>
                </a:lnTo>
                <a:lnTo>
                  <a:pt x="63" y="50"/>
                </a:lnTo>
                <a:lnTo>
                  <a:pt x="63" y="49"/>
                </a:lnTo>
                <a:lnTo>
                  <a:pt x="64" y="49"/>
                </a:lnTo>
                <a:lnTo>
                  <a:pt x="66" y="49"/>
                </a:lnTo>
                <a:lnTo>
                  <a:pt x="67" y="49"/>
                </a:lnTo>
                <a:lnTo>
                  <a:pt x="67" y="48"/>
                </a:lnTo>
                <a:lnTo>
                  <a:pt x="69" y="48"/>
                </a:lnTo>
                <a:lnTo>
                  <a:pt x="71" y="48"/>
                </a:lnTo>
                <a:lnTo>
                  <a:pt x="71" y="46"/>
                </a:lnTo>
                <a:lnTo>
                  <a:pt x="73" y="46"/>
                </a:lnTo>
                <a:lnTo>
                  <a:pt x="74" y="46"/>
                </a:lnTo>
                <a:lnTo>
                  <a:pt x="75" y="46"/>
                </a:lnTo>
                <a:lnTo>
                  <a:pt x="77" y="45"/>
                </a:lnTo>
                <a:lnTo>
                  <a:pt x="80" y="45"/>
                </a:lnTo>
                <a:lnTo>
                  <a:pt x="80" y="44"/>
                </a:lnTo>
                <a:lnTo>
                  <a:pt x="81" y="44"/>
                </a:lnTo>
                <a:lnTo>
                  <a:pt x="82" y="44"/>
                </a:lnTo>
                <a:lnTo>
                  <a:pt x="84" y="44"/>
                </a:lnTo>
                <a:lnTo>
                  <a:pt x="84" y="43"/>
                </a:lnTo>
                <a:lnTo>
                  <a:pt x="85" y="43"/>
                </a:lnTo>
                <a:lnTo>
                  <a:pt x="87" y="43"/>
                </a:lnTo>
                <a:lnTo>
                  <a:pt x="88" y="43"/>
                </a:lnTo>
                <a:lnTo>
                  <a:pt x="88" y="42"/>
                </a:lnTo>
                <a:lnTo>
                  <a:pt x="89" y="42"/>
                </a:lnTo>
                <a:lnTo>
                  <a:pt x="91" y="42"/>
                </a:lnTo>
                <a:lnTo>
                  <a:pt x="92" y="42"/>
                </a:lnTo>
                <a:lnTo>
                  <a:pt x="93" y="42"/>
                </a:lnTo>
                <a:lnTo>
                  <a:pt x="93" y="41"/>
                </a:lnTo>
                <a:lnTo>
                  <a:pt x="95" y="41"/>
                </a:lnTo>
                <a:lnTo>
                  <a:pt x="96" y="41"/>
                </a:lnTo>
                <a:lnTo>
                  <a:pt x="98" y="40"/>
                </a:lnTo>
                <a:lnTo>
                  <a:pt x="99" y="40"/>
                </a:lnTo>
                <a:lnTo>
                  <a:pt x="100" y="40"/>
                </a:lnTo>
                <a:lnTo>
                  <a:pt x="103" y="38"/>
                </a:lnTo>
                <a:lnTo>
                  <a:pt x="104" y="38"/>
                </a:lnTo>
                <a:lnTo>
                  <a:pt x="106" y="37"/>
                </a:lnTo>
                <a:lnTo>
                  <a:pt x="107" y="37"/>
                </a:lnTo>
                <a:lnTo>
                  <a:pt x="109" y="37"/>
                </a:lnTo>
                <a:lnTo>
                  <a:pt x="111" y="37"/>
                </a:lnTo>
                <a:lnTo>
                  <a:pt x="111" y="36"/>
                </a:lnTo>
                <a:lnTo>
                  <a:pt x="113" y="36"/>
                </a:lnTo>
                <a:lnTo>
                  <a:pt x="114" y="36"/>
                </a:lnTo>
                <a:lnTo>
                  <a:pt x="114" y="35"/>
                </a:lnTo>
                <a:lnTo>
                  <a:pt x="116" y="35"/>
                </a:lnTo>
                <a:lnTo>
                  <a:pt x="117" y="35"/>
                </a:lnTo>
                <a:lnTo>
                  <a:pt x="117" y="34"/>
                </a:lnTo>
                <a:lnTo>
                  <a:pt x="120" y="34"/>
                </a:lnTo>
                <a:lnTo>
                  <a:pt x="121" y="34"/>
                </a:lnTo>
                <a:lnTo>
                  <a:pt x="122" y="34"/>
                </a:lnTo>
                <a:lnTo>
                  <a:pt x="124" y="33"/>
                </a:lnTo>
                <a:lnTo>
                  <a:pt x="125" y="33"/>
                </a:lnTo>
                <a:lnTo>
                  <a:pt x="127" y="33"/>
                </a:lnTo>
                <a:lnTo>
                  <a:pt x="127" y="32"/>
                </a:lnTo>
                <a:lnTo>
                  <a:pt x="128" y="32"/>
                </a:lnTo>
                <a:lnTo>
                  <a:pt x="129" y="32"/>
                </a:lnTo>
                <a:lnTo>
                  <a:pt x="131" y="32"/>
                </a:lnTo>
                <a:lnTo>
                  <a:pt x="131" y="30"/>
                </a:lnTo>
                <a:lnTo>
                  <a:pt x="132" y="30"/>
                </a:lnTo>
                <a:lnTo>
                  <a:pt x="133" y="30"/>
                </a:lnTo>
                <a:lnTo>
                  <a:pt x="135" y="30"/>
                </a:lnTo>
                <a:lnTo>
                  <a:pt x="135" y="29"/>
                </a:lnTo>
                <a:lnTo>
                  <a:pt x="136" y="29"/>
                </a:lnTo>
                <a:lnTo>
                  <a:pt x="138" y="29"/>
                </a:lnTo>
                <a:lnTo>
                  <a:pt x="139" y="29"/>
                </a:lnTo>
                <a:lnTo>
                  <a:pt x="140" y="29"/>
                </a:lnTo>
                <a:lnTo>
                  <a:pt x="140" y="28"/>
                </a:lnTo>
                <a:lnTo>
                  <a:pt x="143" y="28"/>
                </a:lnTo>
                <a:lnTo>
                  <a:pt x="145" y="27"/>
                </a:lnTo>
                <a:lnTo>
                  <a:pt x="146" y="27"/>
                </a:lnTo>
                <a:lnTo>
                  <a:pt x="147" y="27"/>
                </a:lnTo>
                <a:lnTo>
                  <a:pt x="149" y="26"/>
                </a:lnTo>
                <a:lnTo>
                  <a:pt x="151" y="26"/>
                </a:lnTo>
                <a:lnTo>
                  <a:pt x="153" y="25"/>
                </a:lnTo>
                <a:lnTo>
                  <a:pt x="154" y="25"/>
                </a:lnTo>
                <a:lnTo>
                  <a:pt x="156" y="25"/>
                </a:lnTo>
                <a:lnTo>
                  <a:pt x="157" y="25"/>
                </a:lnTo>
                <a:lnTo>
                  <a:pt x="157" y="24"/>
                </a:lnTo>
                <a:lnTo>
                  <a:pt x="160" y="24"/>
                </a:lnTo>
                <a:lnTo>
                  <a:pt x="161" y="24"/>
                </a:lnTo>
                <a:lnTo>
                  <a:pt x="161" y="22"/>
                </a:lnTo>
                <a:lnTo>
                  <a:pt x="162" y="22"/>
                </a:lnTo>
                <a:lnTo>
                  <a:pt x="164" y="22"/>
                </a:lnTo>
                <a:lnTo>
                  <a:pt x="165" y="22"/>
                </a:lnTo>
                <a:lnTo>
                  <a:pt x="165" y="21"/>
                </a:lnTo>
                <a:lnTo>
                  <a:pt x="167" y="21"/>
                </a:lnTo>
                <a:lnTo>
                  <a:pt x="168" y="21"/>
                </a:lnTo>
                <a:lnTo>
                  <a:pt x="169" y="21"/>
                </a:lnTo>
                <a:lnTo>
                  <a:pt x="169" y="20"/>
                </a:lnTo>
                <a:lnTo>
                  <a:pt x="171" y="20"/>
                </a:lnTo>
                <a:lnTo>
                  <a:pt x="172" y="20"/>
                </a:lnTo>
                <a:lnTo>
                  <a:pt x="175" y="20"/>
                </a:lnTo>
                <a:lnTo>
                  <a:pt x="175" y="19"/>
                </a:lnTo>
                <a:lnTo>
                  <a:pt x="176" y="19"/>
                </a:lnTo>
                <a:lnTo>
                  <a:pt x="178" y="19"/>
                </a:lnTo>
                <a:lnTo>
                  <a:pt x="178" y="18"/>
                </a:lnTo>
                <a:lnTo>
                  <a:pt x="179" y="18"/>
                </a:lnTo>
                <a:lnTo>
                  <a:pt x="180" y="18"/>
                </a:lnTo>
                <a:lnTo>
                  <a:pt x="183" y="18"/>
                </a:lnTo>
                <a:lnTo>
                  <a:pt x="183" y="17"/>
                </a:lnTo>
                <a:lnTo>
                  <a:pt x="185" y="17"/>
                </a:lnTo>
                <a:lnTo>
                  <a:pt x="186" y="17"/>
                </a:lnTo>
                <a:lnTo>
                  <a:pt x="187" y="17"/>
                </a:lnTo>
                <a:lnTo>
                  <a:pt x="187" y="16"/>
                </a:lnTo>
                <a:lnTo>
                  <a:pt x="189" y="16"/>
                </a:lnTo>
                <a:lnTo>
                  <a:pt x="191" y="16"/>
                </a:lnTo>
                <a:lnTo>
                  <a:pt x="191" y="14"/>
                </a:lnTo>
                <a:lnTo>
                  <a:pt x="193" y="14"/>
                </a:lnTo>
                <a:lnTo>
                  <a:pt x="194" y="14"/>
                </a:lnTo>
                <a:lnTo>
                  <a:pt x="196" y="13"/>
                </a:lnTo>
                <a:lnTo>
                  <a:pt x="197" y="13"/>
                </a:lnTo>
                <a:lnTo>
                  <a:pt x="200" y="12"/>
                </a:lnTo>
                <a:lnTo>
                  <a:pt x="201" y="12"/>
                </a:lnTo>
                <a:lnTo>
                  <a:pt x="203" y="12"/>
                </a:lnTo>
                <a:lnTo>
                  <a:pt x="204" y="12"/>
                </a:lnTo>
                <a:lnTo>
                  <a:pt x="204" y="11"/>
                </a:lnTo>
                <a:lnTo>
                  <a:pt x="205" y="11"/>
                </a:lnTo>
                <a:lnTo>
                  <a:pt x="207" y="11"/>
                </a:lnTo>
                <a:lnTo>
                  <a:pt x="208" y="11"/>
                </a:lnTo>
                <a:lnTo>
                  <a:pt x="208" y="10"/>
                </a:lnTo>
                <a:lnTo>
                  <a:pt x="209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9"/>
                </a:lnTo>
                <a:lnTo>
                  <a:pt x="215" y="9"/>
                </a:lnTo>
                <a:lnTo>
                  <a:pt x="216" y="9"/>
                </a:lnTo>
                <a:lnTo>
                  <a:pt x="216" y="8"/>
                </a:lnTo>
                <a:lnTo>
                  <a:pt x="218" y="8"/>
                </a:lnTo>
                <a:lnTo>
                  <a:pt x="219" y="8"/>
                </a:lnTo>
                <a:lnTo>
                  <a:pt x="220" y="8"/>
                </a:lnTo>
                <a:lnTo>
                  <a:pt x="223" y="6"/>
                </a:lnTo>
                <a:lnTo>
                  <a:pt x="225" y="6"/>
                </a:lnTo>
                <a:lnTo>
                  <a:pt x="225" y="5"/>
                </a:lnTo>
                <a:lnTo>
                  <a:pt x="226" y="5"/>
                </a:lnTo>
                <a:lnTo>
                  <a:pt x="227" y="5"/>
                </a:lnTo>
                <a:lnTo>
                  <a:pt x="225" y="2"/>
                </a:lnTo>
                <a:lnTo>
                  <a:pt x="224" y="2"/>
                </a:lnTo>
                <a:lnTo>
                  <a:pt x="223" y="2"/>
                </a:lnTo>
                <a:lnTo>
                  <a:pt x="223" y="1"/>
                </a:lnTo>
                <a:lnTo>
                  <a:pt x="221" y="1"/>
                </a:lnTo>
                <a:lnTo>
                  <a:pt x="221" y="0"/>
                </a:lnTo>
                <a:lnTo>
                  <a:pt x="220" y="0"/>
                </a:lnTo>
                <a:lnTo>
                  <a:pt x="219" y="0"/>
                </a:lnTo>
                <a:lnTo>
                  <a:pt x="218" y="0"/>
                </a:lnTo>
                <a:close/>
              </a:path>
            </a:pathLst>
          </a:custGeom>
          <a:solidFill>
            <a:srgbClr val="8F93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3" name="Freeform 287"/>
          <p:cNvSpPr>
            <a:spLocks/>
          </p:cNvSpPr>
          <p:nvPr/>
        </p:nvSpPr>
        <p:spPr bwMode="auto">
          <a:xfrm>
            <a:off x="6561369" y="3978473"/>
            <a:ext cx="727792" cy="202777"/>
          </a:xfrm>
          <a:custGeom>
            <a:avLst/>
            <a:gdLst>
              <a:gd name="T0" fmla="*/ 2147483647 w 232"/>
              <a:gd name="T1" fmla="*/ 2147483647 h 69"/>
              <a:gd name="T2" fmla="*/ 2147483647 w 232"/>
              <a:gd name="T3" fmla="*/ 2147483647 h 69"/>
              <a:gd name="T4" fmla="*/ 2147483647 w 232"/>
              <a:gd name="T5" fmla="*/ 2147483647 h 69"/>
              <a:gd name="T6" fmla="*/ 2147483647 w 232"/>
              <a:gd name="T7" fmla="*/ 2147483647 h 69"/>
              <a:gd name="T8" fmla="*/ 2147483647 w 232"/>
              <a:gd name="T9" fmla="*/ 2147483647 h 69"/>
              <a:gd name="T10" fmla="*/ 2147483647 w 232"/>
              <a:gd name="T11" fmla="*/ 2147483647 h 69"/>
              <a:gd name="T12" fmla="*/ 2147483647 w 232"/>
              <a:gd name="T13" fmla="*/ 2147483647 h 69"/>
              <a:gd name="T14" fmla="*/ 2147483647 w 232"/>
              <a:gd name="T15" fmla="*/ 2147483647 h 69"/>
              <a:gd name="T16" fmla="*/ 2147483647 w 232"/>
              <a:gd name="T17" fmla="*/ 2147483647 h 69"/>
              <a:gd name="T18" fmla="*/ 2147483647 w 232"/>
              <a:gd name="T19" fmla="*/ 2147483647 h 69"/>
              <a:gd name="T20" fmla="*/ 2147483647 w 232"/>
              <a:gd name="T21" fmla="*/ 2147483647 h 69"/>
              <a:gd name="T22" fmla="*/ 2147483647 w 232"/>
              <a:gd name="T23" fmla="*/ 2147483647 h 69"/>
              <a:gd name="T24" fmla="*/ 2147483647 w 232"/>
              <a:gd name="T25" fmla="*/ 2147483647 h 69"/>
              <a:gd name="T26" fmla="*/ 2147483647 w 232"/>
              <a:gd name="T27" fmla="*/ 2147483647 h 69"/>
              <a:gd name="T28" fmla="*/ 2147483647 w 232"/>
              <a:gd name="T29" fmla="*/ 2147483647 h 69"/>
              <a:gd name="T30" fmla="*/ 2147483647 w 232"/>
              <a:gd name="T31" fmla="*/ 2147483647 h 69"/>
              <a:gd name="T32" fmla="*/ 2147483647 w 232"/>
              <a:gd name="T33" fmla="*/ 2147483647 h 69"/>
              <a:gd name="T34" fmla="*/ 2147483647 w 232"/>
              <a:gd name="T35" fmla="*/ 2147483647 h 69"/>
              <a:gd name="T36" fmla="*/ 2147483647 w 232"/>
              <a:gd name="T37" fmla="*/ 2147483647 h 69"/>
              <a:gd name="T38" fmla="*/ 2147483647 w 232"/>
              <a:gd name="T39" fmla="*/ 2147483647 h 69"/>
              <a:gd name="T40" fmla="*/ 2147483647 w 232"/>
              <a:gd name="T41" fmla="*/ 2147483647 h 69"/>
              <a:gd name="T42" fmla="*/ 2147483647 w 232"/>
              <a:gd name="T43" fmla="*/ 2147483647 h 69"/>
              <a:gd name="T44" fmla="*/ 2147483647 w 232"/>
              <a:gd name="T45" fmla="*/ 2147483647 h 69"/>
              <a:gd name="T46" fmla="*/ 2147483647 w 232"/>
              <a:gd name="T47" fmla="*/ 2147483647 h 69"/>
              <a:gd name="T48" fmla="*/ 2147483647 w 232"/>
              <a:gd name="T49" fmla="*/ 2147483647 h 69"/>
              <a:gd name="T50" fmla="*/ 2147483647 w 232"/>
              <a:gd name="T51" fmla="*/ 2147483647 h 69"/>
              <a:gd name="T52" fmla="*/ 2147483647 w 232"/>
              <a:gd name="T53" fmla="*/ 2147483647 h 69"/>
              <a:gd name="T54" fmla="*/ 2147483647 w 232"/>
              <a:gd name="T55" fmla="*/ 2147483647 h 69"/>
              <a:gd name="T56" fmla="*/ 2147483647 w 232"/>
              <a:gd name="T57" fmla="*/ 2147483647 h 69"/>
              <a:gd name="T58" fmla="*/ 2147483647 w 232"/>
              <a:gd name="T59" fmla="*/ 2147483647 h 69"/>
              <a:gd name="T60" fmla="*/ 2147483647 w 232"/>
              <a:gd name="T61" fmla="*/ 2147483647 h 69"/>
              <a:gd name="T62" fmla="*/ 2147483647 w 232"/>
              <a:gd name="T63" fmla="*/ 2147483647 h 69"/>
              <a:gd name="T64" fmla="*/ 2147483647 w 232"/>
              <a:gd name="T65" fmla="*/ 2147483647 h 69"/>
              <a:gd name="T66" fmla="*/ 2147483647 w 232"/>
              <a:gd name="T67" fmla="*/ 2147483647 h 69"/>
              <a:gd name="T68" fmla="*/ 2147483647 w 232"/>
              <a:gd name="T69" fmla="*/ 2147483647 h 69"/>
              <a:gd name="T70" fmla="*/ 2147483647 w 232"/>
              <a:gd name="T71" fmla="*/ 2147483647 h 69"/>
              <a:gd name="T72" fmla="*/ 2147483647 w 232"/>
              <a:gd name="T73" fmla="*/ 2147483647 h 69"/>
              <a:gd name="T74" fmla="*/ 2147483647 w 232"/>
              <a:gd name="T75" fmla="*/ 2147483647 h 69"/>
              <a:gd name="T76" fmla="*/ 2147483647 w 232"/>
              <a:gd name="T77" fmla="*/ 2147483647 h 69"/>
              <a:gd name="T78" fmla="*/ 2147483647 w 232"/>
              <a:gd name="T79" fmla="*/ 2147483647 h 69"/>
              <a:gd name="T80" fmla="*/ 2147483647 w 232"/>
              <a:gd name="T81" fmla="*/ 2147483647 h 69"/>
              <a:gd name="T82" fmla="*/ 2147483647 w 232"/>
              <a:gd name="T83" fmla="*/ 2147483647 h 69"/>
              <a:gd name="T84" fmla="*/ 2147483647 w 232"/>
              <a:gd name="T85" fmla="*/ 2147483647 h 69"/>
              <a:gd name="T86" fmla="*/ 2147483647 w 232"/>
              <a:gd name="T87" fmla="*/ 2147483647 h 69"/>
              <a:gd name="T88" fmla="*/ 2147483647 w 232"/>
              <a:gd name="T89" fmla="*/ 2147483647 h 69"/>
              <a:gd name="T90" fmla="*/ 2147483647 w 232"/>
              <a:gd name="T91" fmla="*/ 2147483647 h 69"/>
              <a:gd name="T92" fmla="*/ 2147483647 w 232"/>
              <a:gd name="T93" fmla="*/ 2147483647 h 69"/>
              <a:gd name="T94" fmla="*/ 2147483647 w 232"/>
              <a:gd name="T95" fmla="*/ 2147483647 h 69"/>
              <a:gd name="T96" fmla="*/ 2147483647 w 232"/>
              <a:gd name="T97" fmla="*/ 2147483647 h 69"/>
              <a:gd name="T98" fmla="*/ 2147483647 w 232"/>
              <a:gd name="T99" fmla="*/ 2147483647 h 69"/>
              <a:gd name="T100" fmla="*/ 2147483647 w 232"/>
              <a:gd name="T101" fmla="*/ 2147483647 h 69"/>
              <a:gd name="T102" fmla="*/ 2147483647 w 232"/>
              <a:gd name="T103" fmla="*/ 2147483647 h 69"/>
              <a:gd name="T104" fmla="*/ 2147483647 w 232"/>
              <a:gd name="T105" fmla="*/ 2147483647 h 69"/>
              <a:gd name="T106" fmla="*/ 2147483647 w 232"/>
              <a:gd name="T107" fmla="*/ 2147483647 h 69"/>
              <a:gd name="T108" fmla="*/ 2147483647 w 232"/>
              <a:gd name="T109" fmla="*/ 2147483647 h 69"/>
              <a:gd name="T110" fmla="*/ 2147483647 w 232"/>
              <a:gd name="T111" fmla="*/ 2147483647 h 69"/>
              <a:gd name="T112" fmla="*/ 2147483647 w 232"/>
              <a:gd name="T113" fmla="*/ 2147483647 h 69"/>
              <a:gd name="T114" fmla="*/ 2147483647 w 232"/>
              <a:gd name="T115" fmla="*/ 2147483647 h 69"/>
              <a:gd name="T116" fmla="*/ 2147483647 w 232"/>
              <a:gd name="T117" fmla="*/ 2147483647 h 69"/>
              <a:gd name="T118" fmla="*/ 2147483647 w 232"/>
              <a:gd name="T119" fmla="*/ 2147483647 h 69"/>
              <a:gd name="T120" fmla="*/ 2147483647 w 232"/>
              <a:gd name="T121" fmla="*/ 2147483647 h 69"/>
              <a:gd name="T122" fmla="*/ 2147483647 w 232"/>
              <a:gd name="T123" fmla="*/ 0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2"/>
              <a:gd name="T187" fmla="*/ 0 h 69"/>
              <a:gd name="T188" fmla="*/ 232 w 232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2" h="69">
                <a:moveTo>
                  <a:pt x="227" y="0"/>
                </a:moveTo>
                <a:lnTo>
                  <a:pt x="227" y="0"/>
                </a:lnTo>
                <a:lnTo>
                  <a:pt x="226" y="0"/>
                </a:lnTo>
                <a:lnTo>
                  <a:pt x="224" y="0"/>
                </a:lnTo>
                <a:lnTo>
                  <a:pt x="224" y="1"/>
                </a:lnTo>
                <a:lnTo>
                  <a:pt x="223" y="1"/>
                </a:lnTo>
                <a:lnTo>
                  <a:pt x="220" y="1"/>
                </a:lnTo>
                <a:lnTo>
                  <a:pt x="220" y="3"/>
                </a:lnTo>
                <a:lnTo>
                  <a:pt x="219" y="3"/>
                </a:lnTo>
                <a:lnTo>
                  <a:pt x="217" y="3"/>
                </a:lnTo>
                <a:lnTo>
                  <a:pt x="216" y="3"/>
                </a:lnTo>
                <a:lnTo>
                  <a:pt x="216" y="4"/>
                </a:lnTo>
                <a:lnTo>
                  <a:pt x="213" y="4"/>
                </a:lnTo>
                <a:lnTo>
                  <a:pt x="212" y="4"/>
                </a:lnTo>
                <a:lnTo>
                  <a:pt x="211" y="4"/>
                </a:lnTo>
                <a:lnTo>
                  <a:pt x="211" y="5"/>
                </a:lnTo>
                <a:lnTo>
                  <a:pt x="209" y="5"/>
                </a:lnTo>
                <a:lnTo>
                  <a:pt x="208" y="5"/>
                </a:lnTo>
                <a:lnTo>
                  <a:pt x="207" y="6"/>
                </a:lnTo>
                <a:lnTo>
                  <a:pt x="205" y="6"/>
                </a:lnTo>
                <a:lnTo>
                  <a:pt x="204" y="6"/>
                </a:lnTo>
                <a:lnTo>
                  <a:pt x="202" y="7"/>
                </a:lnTo>
                <a:lnTo>
                  <a:pt x="201" y="7"/>
                </a:lnTo>
                <a:lnTo>
                  <a:pt x="200" y="7"/>
                </a:lnTo>
                <a:lnTo>
                  <a:pt x="197" y="7"/>
                </a:lnTo>
                <a:lnTo>
                  <a:pt x="197" y="8"/>
                </a:lnTo>
                <a:lnTo>
                  <a:pt x="195" y="8"/>
                </a:lnTo>
                <a:lnTo>
                  <a:pt x="194" y="8"/>
                </a:lnTo>
                <a:lnTo>
                  <a:pt x="194" y="9"/>
                </a:lnTo>
                <a:lnTo>
                  <a:pt x="193" y="9"/>
                </a:lnTo>
                <a:lnTo>
                  <a:pt x="191" y="9"/>
                </a:lnTo>
                <a:lnTo>
                  <a:pt x="191" y="11"/>
                </a:lnTo>
                <a:lnTo>
                  <a:pt x="188" y="11"/>
                </a:lnTo>
                <a:lnTo>
                  <a:pt x="187" y="11"/>
                </a:lnTo>
                <a:lnTo>
                  <a:pt x="186" y="11"/>
                </a:lnTo>
                <a:lnTo>
                  <a:pt x="186" y="12"/>
                </a:lnTo>
                <a:lnTo>
                  <a:pt x="184" y="12"/>
                </a:lnTo>
                <a:lnTo>
                  <a:pt x="183" y="12"/>
                </a:lnTo>
                <a:lnTo>
                  <a:pt x="180" y="13"/>
                </a:lnTo>
                <a:lnTo>
                  <a:pt x="179" y="13"/>
                </a:lnTo>
                <a:lnTo>
                  <a:pt x="177" y="13"/>
                </a:lnTo>
                <a:lnTo>
                  <a:pt x="177" y="14"/>
                </a:lnTo>
                <a:lnTo>
                  <a:pt x="176" y="14"/>
                </a:lnTo>
                <a:lnTo>
                  <a:pt x="175" y="14"/>
                </a:lnTo>
                <a:lnTo>
                  <a:pt x="173" y="14"/>
                </a:lnTo>
                <a:lnTo>
                  <a:pt x="173" y="15"/>
                </a:lnTo>
                <a:lnTo>
                  <a:pt x="172" y="15"/>
                </a:lnTo>
                <a:lnTo>
                  <a:pt x="171" y="15"/>
                </a:lnTo>
                <a:lnTo>
                  <a:pt x="169" y="15"/>
                </a:lnTo>
                <a:lnTo>
                  <a:pt x="168" y="15"/>
                </a:lnTo>
                <a:lnTo>
                  <a:pt x="168" y="16"/>
                </a:lnTo>
                <a:lnTo>
                  <a:pt x="167" y="16"/>
                </a:lnTo>
                <a:lnTo>
                  <a:pt x="165" y="16"/>
                </a:lnTo>
                <a:lnTo>
                  <a:pt x="164" y="16"/>
                </a:lnTo>
                <a:lnTo>
                  <a:pt x="164" y="17"/>
                </a:lnTo>
                <a:lnTo>
                  <a:pt x="162" y="17"/>
                </a:lnTo>
                <a:lnTo>
                  <a:pt x="161" y="17"/>
                </a:lnTo>
                <a:lnTo>
                  <a:pt x="159" y="19"/>
                </a:lnTo>
                <a:lnTo>
                  <a:pt x="157" y="19"/>
                </a:lnTo>
                <a:lnTo>
                  <a:pt x="155" y="20"/>
                </a:lnTo>
                <a:lnTo>
                  <a:pt x="154" y="20"/>
                </a:lnTo>
                <a:lnTo>
                  <a:pt x="153" y="20"/>
                </a:lnTo>
                <a:lnTo>
                  <a:pt x="151" y="20"/>
                </a:lnTo>
                <a:lnTo>
                  <a:pt x="151" y="21"/>
                </a:lnTo>
                <a:lnTo>
                  <a:pt x="148" y="21"/>
                </a:lnTo>
                <a:lnTo>
                  <a:pt x="147" y="21"/>
                </a:lnTo>
                <a:lnTo>
                  <a:pt x="147" y="22"/>
                </a:lnTo>
                <a:lnTo>
                  <a:pt x="146" y="22"/>
                </a:lnTo>
                <a:lnTo>
                  <a:pt x="144" y="22"/>
                </a:lnTo>
                <a:lnTo>
                  <a:pt x="143" y="22"/>
                </a:lnTo>
                <a:lnTo>
                  <a:pt x="143" y="23"/>
                </a:lnTo>
                <a:lnTo>
                  <a:pt x="140" y="23"/>
                </a:lnTo>
                <a:lnTo>
                  <a:pt x="139" y="23"/>
                </a:lnTo>
                <a:lnTo>
                  <a:pt x="139" y="24"/>
                </a:lnTo>
                <a:lnTo>
                  <a:pt x="137" y="24"/>
                </a:lnTo>
                <a:lnTo>
                  <a:pt x="136" y="24"/>
                </a:lnTo>
                <a:lnTo>
                  <a:pt x="135" y="24"/>
                </a:lnTo>
                <a:lnTo>
                  <a:pt x="133" y="25"/>
                </a:lnTo>
                <a:lnTo>
                  <a:pt x="132" y="25"/>
                </a:lnTo>
                <a:lnTo>
                  <a:pt x="130" y="25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5" y="27"/>
                </a:lnTo>
                <a:lnTo>
                  <a:pt x="125" y="28"/>
                </a:lnTo>
                <a:lnTo>
                  <a:pt x="124" y="28"/>
                </a:lnTo>
                <a:lnTo>
                  <a:pt x="122" y="28"/>
                </a:lnTo>
                <a:lnTo>
                  <a:pt x="122" y="29"/>
                </a:lnTo>
                <a:lnTo>
                  <a:pt x="121" y="29"/>
                </a:lnTo>
                <a:lnTo>
                  <a:pt x="119" y="29"/>
                </a:lnTo>
                <a:lnTo>
                  <a:pt x="117" y="29"/>
                </a:lnTo>
                <a:lnTo>
                  <a:pt x="117" y="30"/>
                </a:lnTo>
                <a:lnTo>
                  <a:pt x="115" y="30"/>
                </a:lnTo>
                <a:lnTo>
                  <a:pt x="114" y="30"/>
                </a:lnTo>
                <a:lnTo>
                  <a:pt x="113" y="30"/>
                </a:lnTo>
                <a:lnTo>
                  <a:pt x="113" y="31"/>
                </a:lnTo>
                <a:lnTo>
                  <a:pt x="111" y="31"/>
                </a:lnTo>
                <a:lnTo>
                  <a:pt x="108" y="32"/>
                </a:lnTo>
                <a:lnTo>
                  <a:pt x="107" y="32"/>
                </a:lnTo>
                <a:lnTo>
                  <a:pt x="106" y="32"/>
                </a:lnTo>
                <a:lnTo>
                  <a:pt x="104" y="32"/>
                </a:lnTo>
                <a:lnTo>
                  <a:pt x="104" y="33"/>
                </a:lnTo>
                <a:lnTo>
                  <a:pt x="103" y="33"/>
                </a:lnTo>
                <a:lnTo>
                  <a:pt x="101" y="33"/>
                </a:lnTo>
                <a:lnTo>
                  <a:pt x="100" y="33"/>
                </a:lnTo>
                <a:lnTo>
                  <a:pt x="100" y="35"/>
                </a:lnTo>
                <a:lnTo>
                  <a:pt x="99" y="35"/>
                </a:lnTo>
                <a:lnTo>
                  <a:pt x="97" y="35"/>
                </a:lnTo>
                <a:lnTo>
                  <a:pt x="96" y="35"/>
                </a:lnTo>
                <a:lnTo>
                  <a:pt x="96" y="36"/>
                </a:lnTo>
                <a:lnTo>
                  <a:pt x="95" y="36"/>
                </a:lnTo>
                <a:lnTo>
                  <a:pt x="93" y="36"/>
                </a:lnTo>
                <a:lnTo>
                  <a:pt x="92" y="36"/>
                </a:lnTo>
                <a:lnTo>
                  <a:pt x="92" y="37"/>
                </a:lnTo>
                <a:lnTo>
                  <a:pt x="90" y="37"/>
                </a:lnTo>
                <a:lnTo>
                  <a:pt x="89" y="37"/>
                </a:lnTo>
                <a:lnTo>
                  <a:pt x="88" y="37"/>
                </a:lnTo>
                <a:lnTo>
                  <a:pt x="85" y="38"/>
                </a:lnTo>
                <a:lnTo>
                  <a:pt x="84" y="38"/>
                </a:lnTo>
                <a:lnTo>
                  <a:pt x="82" y="39"/>
                </a:lnTo>
                <a:lnTo>
                  <a:pt x="81" y="39"/>
                </a:lnTo>
                <a:lnTo>
                  <a:pt x="79" y="39"/>
                </a:lnTo>
                <a:lnTo>
                  <a:pt x="79" y="40"/>
                </a:lnTo>
                <a:lnTo>
                  <a:pt x="77" y="40"/>
                </a:lnTo>
                <a:lnTo>
                  <a:pt x="75" y="40"/>
                </a:lnTo>
                <a:lnTo>
                  <a:pt x="75" y="41"/>
                </a:lnTo>
                <a:lnTo>
                  <a:pt x="74" y="41"/>
                </a:lnTo>
                <a:lnTo>
                  <a:pt x="72" y="41"/>
                </a:lnTo>
                <a:lnTo>
                  <a:pt x="71" y="41"/>
                </a:lnTo>
                <a:lnTo>
                  <a:pt x="71" y="43"/>
                </a:lnTo>
                <a:lnTo>
                  <a:pt x="68" y="43"/>
                </a:lnTo>
                <a:lnTo>
                  <a:pt x="67" y="43"/>
                </a:lnTo>
                <a:lnTo>
                  <a:pt x="66" y="43"/>
                </a:lnTo>
                <a:lnTo>
                  <a:pt x="66" y="44"/>
                </a:lnTo>
                <a:lnTo>
                  <a:pt x="64" y="44"/>
                </a:lnTo>
                <a:lnTo>
                  <a:pt x="63" y="44"/>
                </a:lnTo>
                <a:lnTo>
                  <a:pt x="61" y="45"/>
                </a:lnTo>
                <a:lnTo>
                  <a:pt x="60" y="45"/>
                </a:lnTo>
                <a:lnTo>
                  <a:pt x="59" y="45"/>
                </a:lnTo>
                <a:lnTo>
                  <a:pt x="57" y="45"/>
                </a:lnTo>
                <a:lnTo>
                  <a:pt x="57" y="46"/>
                </a:lnTo>
                <a:lnTo>
                  <a:pt x="56" y="46"/>
                </a:lnTo>
                <a:lnTo>
                  <a:pt x="55" y="46"/>
                </a:lnTo>
                <a:lnTo>
                  <a:pt x="53" y="46"/>
                </a:lnTo>
                <a:lnTo>
                  <a:pt x="53" y="47"/>
                </a:lnTo>
                <a:lnTo>
                  <a:pt x="52" y="47"/>
                </a:lnTo>
                <a:lnTo>
                  <a:pt x="50" y="47"/>
                </a:lnTo>
                <a:lnTo>
                  <a:pt x="49" y="47"/>
                </a:lnTo>
                <a:lnTo>
                  <a:pt x="49" y="48"/>
                </a:lnTo>
                <a:lnTo>
                  <a:pt x="48" y="48"/>
                </a:lnTo>
                <a:lnTo>
                  <a:pt x="45" y="48"/>
                </a:lnTo>
                <a:lnTo>
                  <a:pt x="45" y="49"/>
                </a:lnTo>
                <a:lnTo>
                  <a:pt x="43" y="49"/>
                </a:lnTo>
                <a:lnTo>
                  <a:pt x="42" y="49"/>
                </a:lnTo>
                <a:lnTo>
                  <a:pt x="41" y="49"/>
                </a:lnTo>
                <a:lnTo>
                  <a:pt x="39" y="51"/>
                </a:lnTo>
                <a:lnTo>
                  <a:pt x="37" y="51"/>
                </a:lnTo>
                <a:lnTo>
                  <a:pt x="35" y="52"/>
                </a:lnTo>
                <a:lnTo>
                  <a:pt x="34" y="52"/>
                </a:lnTo>
                <a:lnTo>
                  <a:pt x="32" y="52"/>
                </a:lnTo>
                <a:lnTo>
                  <a:pt x="32" y="53"/>
                </a:lnTo>
                <a:lnTo>
                  <a:pt x="31" y="53"/>
                </a:lnTo>
                <a:lnTo>
                  <a:pt x="28" y="53"/>
                </a:lnTo>
                <a:lnTo>
                  <a:pt x="28" y="54"/>
                </a:lnTo>
                <a:lnTo>
                  <a:pt x="27" y="54"/>
                </a:lnTo>
                <a:lnTo>
                  <a:pt x="26" y="54"/>
                </a:lnTo>
                <a:lnTo>
                  <a:pt x="24" y="54"/>
                </a:lnTo>
                <a:lnTo>
                  <a:pt x="23" y="54"/>
                </a:lnTo>
                <a:lnTo>
                  <a:pt x="23" y="55"/>
                </a:lnTo>
                <a:lnTo>
                  <a:pt x="22" y="55"/>
                </a:lnTo>
                <a:lnTo>
                  <a:pt x="20" y="55"/>
                </a:lnTo>
                <a:lnTo>
                  <a:pt x="19" y="55"/>
                </a:lnTo>
                <a:lnTo>
                  <a:pt x="19" y="56"/>
                </a:lnTo>
                <a:lnTo>
                  <a:pt x="17" y="56"/>
                </a:lnTo>
                <a:lnTo>
                  <a:pt x="16" y="56"/>
                </a:lnTo>
                <a:lnTo>
                  <a:pt x="14" y="57"/>
                </a:lnTo>
                <a:lnTo>
                  <a:pt x="12" y="57"/>
                </a:lnTo>
                <a:lnTo>
                  <a:pt x="10" y="57"/>
                </a:lnTo>
                <a:lnTo>
                  <a:pt x="10" y="59"/>
                </a:lnTo>
                <a:lnTo>
                  <a:pt x="9" y="59"/>
                </a:lnTo>
                <a:lnTo>
                  <a:pt x="8" y="59"/>
                </a:lnTo>
                <a:lnTo>
                  <a:pt x="6" y="59"/>
                </a:lnTo>
                <a:lnTo>
                  <a:pt x="6" y="60"/>
                </a:lnTo>
                <a:lnTo>
                  <a:pt x="3" y="60"/>
                </a:lnTo>
                <a:lnTo>
                  <a:pt x="2" y="60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69"/>
                </a:lnTo>
                <a:lnTo>
                  <a:pt x="1" y="69"/>
                </a:lnTo>
                <a:lnTo>
                  <a:pt x="3" y="69"/>
                </a:lnTo>
                <a:lnTo>
                  <a:pt x="4" y="69"/>
                </a:lnTo>
                <a:lnTo>
                  <a:pt x="4" y="68"/>
                </a:lnTo>
                <a:lnTo>
                  <a:pt x="7" y="68"/>
                </a:lnTo>
                <a:lnTo>
                  <a:pt x="8" y="68"/>
                </a:lnTo>
                <a:lnTo>
                  <a:pt x="8" y="67"/>
                </a:lnTo>
                <a:lnTo>
                  <a:pt x="10" y="67"/>
                </a:lnTo>
                <a:lnTo>
                  <a:pt x="11" y="67"/>
                </a:lnTo>
                <a:lnTo>
                  <a:pt x="12" y="67"/>
                </a:lnTo>
                <a:lnTo>
                  <a:pt x="14" y="65"/>
                </a:lnTo>
                <a:lnTo>
                  <a:pt x="15" y="65"/>
                </a:lnTo>
                <a:lnTo>
                  <a:pt x="16" y="65"/>
                </a:lnTo>
                <a:lnTo>
                  <a:pt x="18" y="64"/>
                </a:lnTo>
                <a:lnTo>
                  <a:pt x="19" y="64"/>
                </a:lnTo>
                <a:lnTo>
                  <a:pt x="22" y="64"/>
                </a:lnTo>
                <a:lnTo>
                  <a:pt x="22" y="63"/>
                </a:lnTo>
                <a:lnTo>
                  <a:pt x="23" y="63"/>
                </a:lnTo>
                <a:lnTo>
                  <a:pt x="25" y="63"/>
                </a:lnTo>
                <a:lnTo>
                  <a:pt x="25" y="62"/>
                </a:lnTo>
                <a:lnTo>
                  <a:pt x="26" y="62"/>
                </a:lnTo>
                <a:lnTo>
                  <a:pt x="27" y="62"/>
                </a:lnTo>
                <a:lnTo>
                  <a:pt x="30" y="62"/>
                </a:lnTo>
                <a:lnTo>
                  <a:pt x="30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4" y="60"/>
                </a:lnTo>
                <a:lnTo>
                  <a:pt x="36" y="60"/>
                </a:lnTo>
                <a:lnTo>
                  <a:pt x="37" y="60"/>
                </a:lnTo>
                <a:lnTo>
                  <a:pt x="37" y="59"/>
                </a:lnTo>
                <a:lnTo>
                  <a:pt x="40" y="59"/>
                </a:lnTo>
                <a:lnTo>
                  <a:pt x="41" y="59"/>
                </a:lnTo>
                <a:lnTo>
                  <a:pt x="43" y="57"/>
                </a:lnTo>
                <a:lnTo>
                  <a:pt x="44" y="57"/>
                </a:lnTo>
                <a:lnTo>
                  <a:pt x="47" y="57"/>
                </a:lnTo>
                <a:lnTo>
                  <a:pt x="47" y="56"/>
                </a:lnTo>
                <a:lnTo>
                  <a:pt x="48" y="56"/>
                </a:lnTo>
                <a:lnTo>
                  <a:pt x="49" y="56"/>
                </a:lnTo>
                <a:lnTo>
                  <a:pt x="51" y="56"/>
                </a:lnTo>
                <a:lnTo>
                  <a:pt x="51" y="55"/>
                </a:lnTo>
                <a:lnTo>
                  <a:pt x="52" y="55"/>
                </a:lnTo>
                <a:lnTo>
                  <a:pt x="53" y="55"/>
                </a:lnTo>
                <a:lnTo>
                  <a:pt x="55" y="55"/>
                </a:lnTo>
                <a:lnTo>
                  <a:pt x="55" y="54"/>
                </a:lnTo>
                <a:lnTo>
                  <a:pt x="56" y="54"/>
                </a:lnTo>
                <a:lnTo>
                  <a:pt x="58" y="54"/>
                </a:lnTo>
                <a:lnTo>
                  <a:pt x="59" y="54"/>
                </a:lnTo>
                <a:lnTo>
                  <a:pt x="60" y="54"/>
                </a:lnTo>
                <a:lnTo>
                  <a:pt x="60" y="53"/>
                </a:lnTo>
                <a:lnTo>
                  <a:pt x="63" y="53"/>
                </a:lnTo>
                <a:lnTo>
                  <a:pt x="65" y="52"/>
                </a:lnTo>
                <a:lnTo>
                  <a:pt x="66" y="52"/>
                </a:lnTo>
                <a:lnTo>
                  <a:pt x="67" y="52"/>
                </a:lnTo>
                <a:lnTo>
                  <a:pt x="69" y="51"/>
                </a:lnTo>
                <a:lnTo>
                  <a:pt x="71" y="51"/>
                </a:lnTo>
                <a:lnTo>
                  <a:pt x="73" y="49"/>
                </a:lnTo>
                <a:lnTo>
                  <a:pt x="74" y="49"/>
                </a:lnTo>
                <a:lnTo>
                  <a:pt x="76" y="49"/>
                </a:lnTo>
                <a:lnTo>
                  <a:pt x="77" y="49"/>
                </a:lnTo>
                <a:lnTo>
                  <a:pt x="77" y="48"/>
                </a:lnTo>
                <a:lnTo>
                  <a:pt x="80" y="48"/>
                </a:lnTo>
                <a:lnTo>
                  <a:pt x="81" y="48"/>
                </a:lnTo>
                <a:lnTo>
                  <a:pt x="81" y="47"/>
                </a:lnTo>
                <a:lnTo>
                  <a:pt x="82" y="47"/>
                </a:lnTo>
                <a:lnTo>
                  <a:pt x="84" y="47"/>
                </a:lnTo>
                <a:lnTo>
                  <a:pt x="85" y="47"/>
                </a:lnTo>
                <a:lnTo>
                  <a:pt x="85" y="46"/>
                </a:lnTo>
                <a:lnTo>
                  <a:pt x="87" y="46"/>
                </a:lnTo>
                <a:lnTo>
                  <a:pt x="88" y="46"/>
                </a:lnTo>
                <a:lnTo>
                  <a:pt x="89" y="46"/>
                </a:lnTo>
                <a:lnTo>
                  <a:pt x="89" y="45"/>
                </a:lnTo>
                <a:lnTo>
                  <a:pt x="91" y="45"/>
                </a:lnTo>
                <a:lnTo>
                  <a:pt x="92" y="45"/>
                </a:lnTo>
                <a:lnTo>
                  <a:pt x="93" y="45"/>
                </a:lnTo>
                <a:lnTo>
                  <a:pt x="95" y="44"/>
                </a:lnTo>
                <a:lnTo>
                  <a:pt x="96" y="44"/>
                </a:lnTo>
                <a:lnTo>
                  <a:pt x="98" y="44"/>
                </a:lnTo>
                <a:lnTo>
                  <a:pt x="98" y="43"/>
                </a:lnTo>
                <a:lnTo>
                  <a:pt x="99" y="43"/>
                </a:lnTo>
                <a:lnTo>
                  <a:pt x="100" y="43"/>
                </a:lnTo>
                <a:lnTo>
                  <a:pt x="103" y="43"/>
                </a:lnTo>
                <a:lnTo>
                  <a:pt x="103" y="41"/>
                </a:lnTo>
                <a:lnTo>
                  <a:pt x="104" y="41"/>
                </a:lnTo>
                <a:lnTo>
                  <a:pt x="106" y="41"/>
                </a:lnTo>
                <a:lnTo>
                  <a:pt x="107" y="41"/>
                </a:lnTo>
                <a:lnTo>
                  <a:pt x="107" y="40"/>
                </a:lnTo>
                <a:lnTo>
                  <a:pt x="108" y="40"/>
                </a:lnTo>
                <a:lnTo>
                  <a:pt x="111" y="40"/>
                </a:lnTo>
                <a:lnTo>
                  <a:pt x="111" y="39"/>
                </a:lnTo>
                <a:lnTo>
                  <a:pt x="113" y="39"/>
                </a:lnTo>
                <a:lnTo>
                  <a:pt x="114" y="39"/>
                </a:lnTo>
                <a:lnTo>
                  <a:pt x="115" y="39"/>
                </a:lnTo>
                <a:lnTo>
                  <a:pt x="115" y="38"/>
                </a:lnTo>
                <a:lnTo>
                  <a:pt x="117" y="38"/>
                </a:lnTo>
                <a:lnTo>
                  <a:pt x="119" y="38"/>
                </a:lnTo>
                <a:lnTo>
                  <a:pt x="119" y="37"/>
                </a:lnTo>
                <a:lnTo>
                  <a:pt x="121" y="37"/>
                </a:lnTo>
                <a:lnTo>
                  <a:pt x="122" y="37"/>
                </a:lnTo>
                <a:lnTo>
                  <a:pt x="124" y="37"/>
                </a:lnTo>
                <a:lnTo>
                  <a:pt x="124" y="36"/>
                </a:lnTo>
                <a:lnTo>
                  <a:pt x="125" y="36"/>
                </a:lnTo>
                <a:lnTo>
                  <a:pt x="128" y="36"/>
                </a:lnTo>
                <a:lnTo>
                  <a:pt x="128" y="35"/>
                </a:lnTo>
                <a:lnTo>
                  <a:pt x="129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3"/>
                </a:lnTo>
                <a:lnTo>
                  <a:pt x="133" y="33"/>
                </a:lnTo>
                <a:lnTo>
                  <a:pt x="135" y="33"/>
                </a:lnTo>
                <a:lnTo>
                  <a:pt x="136" y="33"/>
                </a:lnTo>
                <a:lnTo>
                  <a:pt x="136" y="32"/>
                </a:lnTo>
                <a:lnTo>
                  <a:pt x="137" y="32"/>
                </a:lnTo>
                <a:lnTo>
                  <a:pt x="139" y="32"/>
                </a:lnTo>
                <a:lnTo>
                  <a:pt x="140" y="32"/>
                </a:lnTo>
                <a:lnTo>
                  <a:pt x="141" y="32"/>
                </a:lnTo>
                <a:lnTo>
                  <a:pt x="141" y="31"/>
                </a:lnTo>
                <a:lnTo>
                  <a:pt x="144" y="31"/>
                </a:lnTo>
                <a:lnTo>
                  <a:pt x="146" y="30"/>
                </a:lnTo>
                <a:lnTo>
                  <a:pt x="147" y="30"/>
                </a:lnTo>
                <a:lnTo>
                  <a:pt x="148" y="30"/>
                </a:lnTo>
                <a:lnTo>
                  <a:pt x="151" y="29"/>
                </a:lnTo>
                <a:lnTo>
                  <a:pt x="152" y="29"/>
                </a:lnTo>
                <a:lnTo>
                  <a:pt x="154" y="29"/>
                </a:lnTo>
                <a:lnTo>
                  <a:pt x="154" y="28"/>
                </a:lnTo>
                <a:lnTo>
                  <a:pt x="155" y="28"/>
                </a:lnTo>
                <a:lnTo>
                  <a:pt x="157" y="28"/>
                </a:lnTo>
                <a:lnTo>
                  <a:pt x="159" y="28"/>
                </a:lnTo>
                <a:lnTo>
                  <a:pt x="159" y="27"/>
                </a:lnTo>
                <a:lnTo>
                  <a:pt x="161" y="27"/>
                </a:lnTo>
                <a:lnTo>
                  <a:pt x="162" y="27"/>
                </a:lnTo>
                <a:lnTo>
                  <a:pt x="162" y="25"/>
                </a:lnTo>
                <a:lnTo>
                  <a:pt x="163" y="25"/>
                </a:lnTo>
                <a:lnTo>
                  <a:pt x="165" y="25"/>
                </a:lnTo>
                <a:lnTo>
                  <a:pt x="167" y="25"/>
                </a:lnTo>
                <a:lnTo>
                  <a:pt x="167" y="24"/>
                </a:lnTo>
                <a:lnTo>
                  <a:pt x="168" y="24"/>
                </a:lnTo>
                <a:lnTo>
                  <a:pt x="169" y="24"/>
                </a:lnTo>
                <a:lnTo>
                  <a:pt x="170" y="24"/>
                </a:lnTo>
                <a:lnTo>
                  <a:pt x="172" y="23"/>
                </a:lnTo>
                <a:lnTo>
                  <a:pt x="173" y="23"/>
                </a:lnTo>
                <a:lnTo>
                  <a:pt x="175" y="23"/>
                </a:lnTo>
                <a:lnTo>
                  <a:pt x="176" y="22"/>
                </a:lnTo>
                <a:lnTo>
                  <a:pt x="177" y="22"/>
                </a:lnTo>
                <a:lnTo>
                  <a:pt x="179" y="22"/>
                </a:lnTo>
                <a:lnTo>
                  <a:pt x="179" y="21"/>
                </a:lnTo>
                <a:lnTo>
                  <a:pt x="180" y="21"/>
                </a:lnTo>
                <a:lnTo>
                  <a:pt x="181" y="21"/>
                </a:lnTo>
                <a:lnTo>
                  <a:pt x="184" y="21"/>
                </a:lnTo>
                <a:lnTo>
                  <a:pt x="184" y="20"/>
                </a:lnTo>
                <a:lnTo>
                  <a:pt x="185" y="20"/>
                </a:lnTo>
                <a:lnTo>
                  <a:pt x="187" y="20"/>
                </a:lnTo>
                <a:lnTo>
                  <a:pt x="188" y="20"/>
                </a:lnTo>
                <a:lnTo>
                  <a:pt x="188" y="19"/>
                </a:lnTo>
                <a:lnTo>
                  <a:pt x="191" y="19"/>
                </a:lnTo>
                <a:lnTo>
                  <a:pt x="192" y="19"/>
                </a:lnTo>
                <a:lnTo>
                  <a:pt x="192" y="17"/>
                </a:lnTo>
                <a:lnTo>
                  <a:pt x="194" y="17"/>
                </a:lnTo>
                <a:lnTo>
                  <a:pt x="195" y="17"/>
                </a:lnTo>
                <a:lnTo>
                  <a:pt x="196" y="17"/>
                </a:lnTo>
                <a:lnTo>
                  <a:pt x="196" y="16"/>
                </a:lnTo>
                <a:lnTo>
                  <a:pt x="199" y="16"/>
                </a:lnTo>
                <a:lnTo>
                  <a:pt x="201" y="15"/>
                </a:lnTo>
                <a:lnTo>
                  <a:pt x="202" y="15"/>
                </a:lnTo>
                <a:lnTo>
                  <a:pt x="203" y="15"/>
                </a:lnTo>
                <a:lnTo>
                  <a:pt x="205" y="15"/>
                </a:lnTo>
                <a:lnTo>
                  <a:pt x="205" y="14"/>
                </a:lnTo>
                <a:lnTo>
                  <a:pt x="207" y="14"/>
                </a:lnTo>
                <a:lnTo>
                  <a:pt x="209" y="14"/>
                </a:lnTo>
                <a:lnTo>
                  <a:pt x="209" y="13"/>
                </a:lnTo>
                <a:lnTo>
                  <a:pt x="210" y="13"/>
                </a:lnTo>
                <a:lnTo>
                  <a:pt x="212" y="13"/>
                </a:lnTo>
                <a:lnTo>
                  <a:pt x="213" y="13"/>
                </a:lnTo>
                <a:lnTo>
                  <a:pt x="213" y="12"/>
                </a:lnTo>
                <a:lnTo>
                  <a:pt x="215" y="12"/>
                </a:lnTo>
                <a:lnTo>
                  <a:pt x="216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9"/>
                </a:lnTo>
                <a:lnTo>
                  <a:pt x="225" y="9"/>
                </a:lnTo>
                <a:lnTo>
                  <a:pt x="227" y="8"/>
                </a:lnTo>
                <a:lnTo>
                  <a:pt x="228" y="8"/>
                </a:lnTo>
                <a:lnTo>
                  <a:pt x="229" y="8"/>
                </a:lnTo>
                <a:lnTo>
                  <a:pt x="232" y="7"/>
                </a:lnTo>
                <a:lnTo>
                  <a:pt x="231" y="6"/>
                </a:lnTo>
                <a:lnTo>
                  <a:pt x="231" y="5"/>
                </a:lnTo>
                <a:lnTo>
                  <a:pt x="231" y="4"/>
                </a:lnTo>
                <a:lnTo>
                  <a:pt x="229" y="4"/>
                </a:lnTo>
                <a:lnTo>
                  <a:pt x="228" y="1"/>
                </a:lnTo>
                <a:lnTo>
                  <a:pt x="228" y="0"/>
                </a:lnTo>
                <a:lnTo>
                  <a:pt x="227" y="0"/>
                </a:lnTo>
                <a:close/>
              </a:path>
            </a:pathLst>
          </a:custGeom>
          <a:solidFill>
            <a:srgbClr val="8A8E9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4" name="Freeform 288"/>
          <p:cNvSpPr>
            <a:spLocks/>
          </p:cNvSpPr>
          <p:nvPr/>
        </p:nvSpPr>
        <p:spPr bwMode="auto">
          <a:xfrm>
            <a:off x="6561369" y="399904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214748364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1" y="0"/>
                </a:moveTo>
                <a:lnTo>
                  <a:pt x="231" y="0"/>
                </a:lnTo>
                <a:lnTo>
                  <a:pt x="229" y="0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5" y="1"/>
                </a:lnTo>
                <a:lnTo>
                  <a:pt x="225" y="2"/>
                </a:lnTo>
                <a:lnTo>
                  <a:pt x="223" y="2"/>
                </a:lnTo>
                <a:lnTo>
                  <a:pt x="221" y="2"/>
                </a:lnTo>
                <a:lnTo>
                  <a:pt x="221" y="4"/>
                </a:lnTo>
                <a:lnTo>
                  <a:pt x="220" y="4"/>
                </a:lnTo>
                <a:lnTo>
                  <a:pt x="218" y="4"/>
                </a:lnTo>
                <a:lnTo>
                  <a:pt x="217" y="4"/>
                </a:lnTo>
                <a:lnTo>
                  <a:pt x="217" y="5"/>
                </a:lnTo>
                <a:lnTo>
                  <a:pt x="216" y="5"/>
                </a:lnTo>
                <a:lnTo>
                  <a:pt x="215" y="5"/>
                </a:lnTo>
                <a:lnTo>
                  <a:pt x="213" y="5"/>
                </a:lnTo>
                <a:lnTo>
                  <a:pt x="211" y="6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4" y="7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199" y="8"/>
                </a:lnTo>
                <a:lnTo>
                  <a:pt x="199" y="9"/>
                </a:lnTo>
                <a:lnTo>
                  <a:pt x="196" y="9"/>
                </a:lnTo>
                <a:lnTo>
                  <a:pt x="195" y="9"/>
                </a:lnTo>
                <a:lnTo>
                  <a:pt x="195" y="10"/>
                </a:lnTo>
                <a:lnTo>
                  <a:pt x="193" y="10"/>
                </a:lnTo>
                <a:lnTo>
                  <a:pt x="192" y="10"/>
                </a:lnTo>
                <a:lnTo>
                  <a:pt x="192" y="12"/>
                </a:lnTo>
                <a:lnTo>
                  <a:pt x="189" y="12"/>
                </a:lnTo>
                <a:lnTo>
                  <a:pt x="188" y="12"/>
                </a:lnTo>
                <a:lnTo>
                  <a:pt x="187" y="12"/>
                </a:lnTo>
                <a:lnTo>
                  <a:pt x="187" y="13"/>
                </a:lnTo>
                <a:lnTo>
                  <a:pt x="185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4"/>
                </a:lnTo>
                <a:lnTo>
                  <a:pt x="181" y="14"/>
                </a:lnTo>
                <a:lnTo>
                  <a:pt x="180" y="14"/>
                </a:lnTo>
                <a:lnTo>
                  <a:pt x="178" y="14"/>
                </a:lnTo>
                <a:lnTo>
                  <a:pt x="178" y="15"/>
                </a:lnTo>
                <a:lnTo>
                  <a:pt x="177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0" y="16"/>
                </a:lnTo>
                <a:lnTo>
                  <a:pt x="170" y="17"/>
                </a:lnTo>
                <a:lnTo>
                  <a:pt x="169" y="17"/>
                </a:lnTo>
                <a:lnTo>
                  <a:pt x="167" y="17"/>
                </a:lnTo>
                <a:lnTo>
                  <a:pt x="165" y="17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0" y="20"/>
                </a:lnTo>
                <a:lnTo>
                  <a:pt x="159" y="20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2" y="22"/>
                </a:lnTo>
                <a:lnTo>
                  <a:pt x="149" y="22"/>
                </a:lnTo>
                <a:lnTo>
                  <a:pt x="148" y="22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5"/>
                </a:lnTo>
                <a:lnTo>
                  <a:pt x="138" y="25"/>
                </a:lnTo>
                <a:lnTo>
                  <a:pt x="137" y="25"/>
                </a:lnTo>
                <a:lnTo>
                  <a:pt x="136" y="25"/>
                </a:lnTo>
                <a:lnTo>
                  <a:pt x="135" y="26"/>
                </a:lnTo>
                <a:lnTo>
                  <a:pt x="133" y="26"/>
                </a:lnTo>
                <a:lnTo>
                  <a:pt x="132" y="26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5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19" y="30"/>
                </a:lnTo>
                <a:lnTo>
                  <a:pt x="119" y="31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1" y="34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7" y="36"/>
                </a:lnTo>
                <a:lnTo>
                  <a:pt x="97" y="37"/>
                </a:lnTo>
                <a:lnTo>
                  <a:pt x="96" y="37"/>
                </a:lnTo>
                <a:lnTo>
                  <a:pt x="95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0" y="38"/>
                </a:lnTo>
                <a:lnTo>
                  <a:pt x="89" y="38"/>
                </a:lnTo>
                <a:lnTo>
                  <a:pt x="88" y="38"/>
                </a:lnTo>
                <a:lnTo>
                  <a:pt x="88" y="39"/>
                </a:lnTo>
                <a:lnTo>
                  <a:pt x="85" y="39"/>
                </a:lnTo>
                <a:lnTo>
                  <a:pt x="84" y="39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79" y="41"/>
                </a:lnTo>
                <a:lnTo>
                  <a:pt x="77" y="41"/>
                </a:lnTo>
                <a:lnTo>
                  <a:pt x="75" y="42"/>
                </a:lnTo>
                <a:lnTo>
                  <a:pt x="74" y="42"/>
                </a:lnTo>
                <a:lnTo>
                  <a:pt x="73" y="42"/>
                </a:lnTo>
                <a:lnTo>
                  <a:pt x="71" y="42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6" y="45"/>
                </a:lnTo>
                <a:lnTo>
                  <a:pt x="64" y="45"/>
                </a:lnTo>
                <a:lnTo>
                  <a:pt x="63" y="45"/>
                </a:lnTo>
                <a:lnTo>
                  <a:pt x="63" y="46"/>
                </a:lnTo>
                <a:lnTo>
                  <a:pt x="60" y="46"/>
                </a:lnTo>
                <a:lnTo>
                  <a:pt x="59" y="46"/>
                </a:lnTo>
                <a:lnTo>
                  <a:pt x="59" y="47"/>
                </a:lnTo>
                <a:lnTo>
                  <a:pt x="57" y="47"/>
                </a:lnTo>
                <a:lnTo>
                  <a:pt x="56" y="47"/>
                </a:lnTo>
                <a:lnTo>
                  <a:pt x="55" y="47"/>
                </a:lnTo>
                <a:lnTo>
                  <a:pt x="53" y="48"/>
                </a:lnTo>
                <a:lnTo>
                  <a:pt x="52" y="48"/>
                </a:lnTo>
                <a:lnTo>
                  <a:pt x="51" y="48"/>
                </a:lnTo>
                <a:lnTo>
                  <a:pt x="49" y="49"/>
                </a:lnTo>
                <a:lnTo>
                  <a:pt x="48" y="49"/>
                </a:lnTo>
                <a:lnTo>
                  <a:pt x="45" y="49"/>
                </a:lnTo>
                <a:lnTo>
                  <a:pt x="45" y="50"/>
                </a:lnTo>
                <a:lnTo>
                  <a:pt x="44" y="50"/>
                </a:lnTo>
                <a:lnTo>
                  <a:pt x="42" y="50"/>
                </a:lnTo>
                <a:lnTo>
                  <a:pt x="41" y="50"/>
                </a:lnTo>
                <a:lnTo>
                  <a:pt x="41" y="52"/>
                </a:lnTo>
                <a:lnTo>
                  <a:pt x="40" y="52"/>
                </a:lnTo>
                <a:lnTo>
                  <a:pt x="37" y="52"/>
                </a:lnTo>
                <a:lnTo>
                  <a:pt x="37" y="53"/>
                </a:lnTo>
                <a:lnTo>
                  <a:pt x="35" y="53"/>
                </a:lnTo>
                <a:lnTo>
                  <a:pt x="34" y="53"/>
                </a:lnTo>
                <a:lnTo>
                  <a:pt x="33" y="53"/>
                </a:lnTo>
                <a:lnTo>
                  <a:pt x="33" y="54"/>
                </a:lnTo>
                <a:lnTo>
                  <a:pt x="31" y="54"/>
                </a:lnTo>
                <a:lnTo>
                  <a:pt x="30" y="54"/>
                </a:lnTo>
                <a:lnTo>
                  <a:pt x="30" y="55"/>
                </a:lnTo>
                <a:lnTo>
                  <a:pt x="27" y="55"/>
                </a:lnTo>
                <a:lnTo>
                  <a:pt x="26" y="55"/>
                </a:lnTo>
                <a:lnTo>
                  <a:pt x="24" y="55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20" y="57"/>
                </a:lnTo>
                <a:lnTo>
                  <a:pt x="19" y="57"/>
                </a:lnTo>
                <a:lnTo>
                  <a:pt x="18" y="57"/>
                </a:lnTo>
                <a:lnTo>
                  <a:pt x="16" y="57"/>
                </a:lnTo>
                <a:lnTo>
                  <a:pt x="16" y="58"/>
                </a:lnTo>
                <a:lnTo>
                  <a:pt x="15" y="58"/>
                </a:lnTo>
                <a:lnTo>
                  <a:pt x="14" y="58"/>
                </a:lnTo>
                <a:lnTo>
                  <a:pt x="12" y="58"/>
                </a:lnTo>
                <a:lnTo>
                  <a:pt x="12" y="60"/>
                </a:lnTo>
                <a:lnTo>
                  <a:pt x="11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4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2" y="70"/>
                </a:lnTo>
                <a:lnTo>
                  <a:pt x="3" y="70"/>
                </a:lnTo>
                <a:lnTo>
                  <a:pt x="6" y="70"/>
                </a:lnTo>
                <a:lnTo>
                  <a:pt x="6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2" y="68"/>
                </a:lnTo>
                <a:lnTo>
                  <a:pt x="14" y="68"/>
                </a:lnTo>
                <a:lnTo>
                  <a:pt x="14" y="66"/>
                </a:lnTo>
                <a:lnTo>
                  <a:pt x="16" y="66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20" y="65"/>
                </a:lnTo>
                <a:lnTo>
                  <a:pt x="22" y="65"/>
                </a:lnTo>
                <a:lnTo>
                  <a:pt x="23" y="64"/>
                </a:lnTo>
                <a:lnTo>
                  <a:pt x="24" y="64"/>
                </a:lnTo>
                <a:lnTo>
                  <a:pt x="25" y="64"/>
                </a:lnTo>
                <a:lnTo>
                  <a:pt x="27" y="63"/>
                </a:lnTo>
                <a:lnTo>
                  <a:pt x="28" y="63"/>
                </a:lnTo>
                <a:lnTo>
                  <a:pt x="30" y="63"/>
                </a:lnTo>
                <a:lnTo>
                  <a:pt x="32" y="63"/>
                </a:lnTo>
                <a:lnTo>
                  <a:pt x="32" y="62"/>
                </a:lnTo>
                <a:lnTo>
                  <a:pt x="34" y="62"/>
                </a:lnTo>
                <a:lnTo>
                  <a:pt x="35" y="62"/>
                </a:lnTo>
                <a:lnTo>
                  <a:pt x="35" y="61"/>
                </a:lnTo>
                <a:lnTo>
                  <a:pt x="36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2" y="60"/>
                </a:lnTo>
                <a:lnTo>
                  <a:pt x="43" y="60"/>
                </a:lnTo>
                <a:lnTo>
                  <a:pt x="45" y="58"/>
                </a:lnTo>
                <a:lnTo>
                  <a:pt x="47" y="58"/>
                </a:lnTo>
                <a:lnTo>
                  <a:pt x="49" y="57"/>
                </a:lnTo>
                <a:lnTo>
                  <a:pt x="50" y="57"/>
                </a:lnTo>
                <a:lnTo>
                  <a:pt x="51" y="57"/>
                </a:lnTo>
                <a:lnTo>
                  <a:pt x="53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8" y="55"/>
                </a:lnTo>
                <a:lnTo>
                  <a:pt x="60" y="55"/>
                </a:lnTo>
                <a:lnTo>
                  <a:pt x="61" y="55"/>
                </a:lnTo>
                <a:lnTo>
                  <a:pt x="61" y="54"/>
                </a:lnTo>
                <a:lnTo>
                  <a:pt x="63" y="54"/>
                </a:lnTo>
                <a:lnTo>
                  <a:pt x="64" y="54"/>
                </a:lnTo>
                <a:lnTo>
                  <a:pt x="65" y="54"/>
                </a:lnTo>
                <a:lnTo>
                  <a:pt x="65" y="53"/>
                </a:lnTo>
                <a:lnTo>
                  <a:pt x="67" y="53"/>
                </a:lnTo>
                <a:lnTo>
                  <a:pt x="68" y="53"/>
                </a:lnTo>
                <a:lnTo>
                  <a:pt x="69" y="53"/>
                </a:lnTo>
                <a:lnTo>
                  <a:pt x="69" y="52"/>
                </a:lnTo>
                <a:lnTo>
                  <a:pt x="72" y="52"/>
                </a:lnTo>
                <a:lnTo>
                  <a:pt x="73" y="52"/>
                </a:lnTo>
                <a:lnTo>
                  <a:pt x="73" y="50"/>
                </a:lnTo>
                <a:lnTo>
                  <a:pt x="75" y="50"/>
                </a:lnTo>
                <a:lnTo>
                  <a:pt x="76" y="50"/>
                </a:lnTo>
                <a:lnTo>
                  <a:pt x="79" y="50"/>
                </a:lnTo>
                <a:lnTo>
                  <a:pt x="79" y="49"/>
                </a:lnTo>
                <a:lnTo>
                  <a:pt x="80" y="49"/>
                </a:lnTo>
                <a:lnTo>
                  <a:pt x="82" y="49"/>
                </a:lnTo>
                <a:lnTo>
                  <a:pt x="82" y="48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7" y="47"/>
                </a:lnTo>
                <a:lnTo>
                  <a:pt x="89" y="47"/>
                </a:lnTo>
                <a:lnTo>
                  <a:pt x="90" y="47"/>
                </a:lnTo>
                <a:lnTo>
                  <a:pt x="91" y="47"/>
                </a:lnTo>
                <a:lnTo>
                  <a:pt x="91" y="46"/>
                </a:lnTo>
                <a:lnTo>
                  <a:pt x="93" y="46"/>
                </a:lnTo>
                <a:lnTo>
                  <a:pt x="95" y="46"/>
                </a:lnTo>
                <a:lnTo>
                  <a:pt x="95" y="45"/>
                </a:lnTo>
                <a:lnTo>
                  <a:pt x="97" y="45"/>
                </a:lnTo>
                <a:lnTo>
                  <a:pt x="98" y="45"/>
                </a:lnTo>
                <a:lnTo>
                  <a:pt x="100" y="44"/>
                </a:lnTo>
                <a:lnTo>
                  <a:pt x="101" y="44"/>
                </a:lnTo>
                <a:lnTo>
                  <a:pt x="103" y="44"/>
                </a:lnTo>
                <a:lnTo>
                  <a:pt x="104" y="42"/>
                </a:lnTo>
                <a:lnTo>
                  <a:pt x="105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1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6" y="40"/>
                </a:lnTo>
                <a:lnTo>
                  <a:pt x="116" y="39"/>
                </a:lnTo>
                <a:lnTo>
                  <a:pt x="117" y="39"/>
                </a:lnTo>
                <a:lnTo>
                  <a:pt x="120" y="39"/>
                </a:lnTo>
                <a:lnTo>
                  <a:pt x="121" y="39"/>
                </a:lnTo>
                <a:lnTo>
                  <a:pt x="121" y="38"/>
                </a:lnTo>
                <a:lnTo>
                  <a:pt x="123" y="38"/>
                </a:lnTo>
                <a:lnTo>
                  <a:pt x="124" y="38"/>
                </a:lnTo>
                <a:lnTo>
                  <a:pt x="127" y="37"/>
                </a:lnTo>
                <a:lnTo>
                  <a:pt x="128" y="37"/>
                </a:lnTo>
                <a:lnTo>
                  <a:pt x="130" y="36"/>
                </a:lnTo>
                <a:lnTo>
                  <a:pt x="131" y="36"/>
                </a:lnTo>
                <a:lnTo>
                  <a:pt x="132" y="36"/>
                </a:lnTo>
                <a:lnTo>
                  <a:pt x="135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3"/>
                </a:lnTo>
                <a:lnTo>
                  <a:pt x="139" y="33"/>
                </a:lnTo>
                <a:lnTo>
                  <a:pt x="141" y="33"/>
                </a:lnTo>
                <a:lnTo>
                  <a:pt x="143" y="33"/>
                </a:lnTo>
                <a:lnTo>
                  <a:pt x="143" y="32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6" y="31"/>
                </a:lnTo>
                <a:lnTo>
                  <a:pt x="148" y="31"/>
                </a:lnTo>
                <a:lnTo>
                  <a:pt x="149" y="31"/>
                </a:lnTo>
                <a:lnTo>
                  <a:pt x="151" y="31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6" y="29"/>
                </a:lnTo>
                <a:lnTo>
                  <a:pt x="157" y="29"/>
                </a:lnTo>
                <a:lnTo>
                  <a:pt x="160" y="29"/>
                </a:lnTo>
                <a:lnTo>
                  <a:pt x="160" y="28"/>
                </a:lnTo>
                <a:lnTo>
                  <a:pt x="161" y="28"/>
                </a:lnTo>
                <a:lnTo>
                  <a:pt x="163" y="28"/>
                </a:lnTo>
                <a:lnTo>
                  <a:pt x="163" y="26"/>
                </a:lnTo>
                <a:lnTo>
                  <a:pt x="164" y="26"/>
                </a:lnTo>
                <a:lnTo>
                  <a:pt x="165" y="26"/>
                </a:lnTo>
                <a:lnTo>
                  <a:pt x="168" y="26"/>
                </a:lnTo>
                <a:lnTo>
                  <a:pt x="168" y="25"/>
                </a:lnTo>
                <a:lnTo>
                  <a:pt x="170" y="25"/>
                </a:lnTo>
                <a:lnTo>
                  <a:pt x="171" y="25"/>
                </a:lnTo>
                <a:lnTo>
                  <a:pt x="172" y="25"/>
                </a:lnTo>
                <a:lnTo>
                  <a:pt x="172" y="24"/>
                </a:lnTo>
                <a:lnTo>
                  <a:pt x="175" y="24"/>
                </a:lnTo>
                <a:lnTo>
                  <a:pt x="176" y="24"/>
                </a:lnTo>
                <a:lnTo>
                  <a:pt x="176" y="23"/>
                </a:lnTo>
                <a:lnTo>
                  <a:pt x="178" y="23"/>
                </a:lnTo>
                <a:lnTo>
                  <a:pt x="179" y="23"/>
                </a:lnTo>
                <a:lnTo>
                  <a:pt x="181" y="22"/>
                </a:ln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5" y="21"/>
                </a:lnTo>
                <a:lnTo>
                  <a:pt x="186" y="21"/>
                </a:lnTo>
                <a:lnTo>
                  <a:pt x="187" y="21"/>
                </a:lnTo>
                <a:lnTo>
                  <a:pt x="189" y="21"/>
                </a:lnTo>
                <a:lnTo>
                  <a:pt x="189" y="20"/>
                </a:lnTo>
                <a:lnTo>
                  <a:pt x="191" y="20"/>
                </a:lnTo>
                <a:lnTo>
                  <a:pt x="193" y="20"/>
                </a:lnTo>
                <a:lnTo>
                  <a:pt x="193" y="18"/>
                </a:lnTo>
                <a:lnTo>
                  <a:pt x="194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199" y="17"/>
                </a:lnTo>
                <a:lnTo>
                  <a:pt x="201" y="17"/>
                </a:lnTo>
                <a:lnTo>
                  <a:pt x="203" y="16"/>
                </a:lnTo>
                <a:lnTo>
                  <a:pt x="204" y="16"/>
                </a:lnTo>
                <a:lnTo>
                  <a:pt x="205" y="16"/>
                </a:lnTo>
                <a:lnTo>
                  <a:pt x="208" y="15"/>
                </a:lnTo>
                <a:lnTo>
                  <a:pt x="209" y="15"/>
                </a:lnTo>
                <a:lnTo>
                  <a:pt x="211" y="14"/>
                </a:lnTo>
                <a:lnTo>
                  <a:pt x="212" y="14"/>
                </a:lnTo>
                <a:lnTo>
                  <a:pt x="215" y="14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9" y="13"/>
                </a:lnTo>
                <a:lnTo>
                  <a:pt x="219" y="12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9"/>
                </a:lnTo>
                <a:lnTo>
                  <a:pt x="229" y="9"/>
                </a:lnTo>
                <a:lnTo>
                  <a:pt x="231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5"/>
                </a:lnTo>
                <a:lnTo>
                  <a:pt x="232" y="4"/>
                </a:lnTo>
                <a:lnTo>
                  <a:pt x="232" y="2"/>
                </a:lnTo>
                <a:lnTo>
                  <a:pt x="232" y="0"/>
                </a:lnTo>
                <a:lnTo>
                  <a:pt x="231" y="0"/>
                </a:lnTo>
                <a:close/>
              </a:path>
            </a:pathLst>
          </a:custGeom>
          <a:solidFill>
            <a:srgbClr val="868A8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5" name="Freeform 289"/>
          <p:cNvSpPr>
            <a:spLocks/>
          </p:cNvSpPr>
          <p:nvPr/>
        </p:nvSpPr>
        <p:spPr bwMode="auto">
          <a:xfrm>
            <a:off x="6561369" y="402255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0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6" y="1"/>
                </a:lnTo>
                <a:lnTo>
                  <a:pt x="226" y="2"/>
                </a:lnTo>
                <a:lnTo>
                  <a:pt x="225" y="2"/>
                </a:lnTo>
                <a:lnTo>
                  <a:pt x="224" y="2"/>
                </a:lnTo>
                <a:lnTo>
                  <a:pt x="223" y="2"/>
                </a:lnTo>
                <a:lnTo>
                  <a:pt x="223" y="4"/>
                </a:lnTo>
                <a:lnTo>
                  <a:pt x="220" y="4"/>
                </a:lnTo>
                <a:lnTo>
                  <a:pt x="219" y="4"/>
                </a:lnTo>
                <a:lnTo>
                  <a:pt x="217" y="5"/>
                </a:lnTo>
                <a:lnTo>
                  <a:pt x="216" y="5"/>
                </a:lnTo>
                <a:lnTo>
                  <a:pt x="213" y="5"/>
                </a:lnTo>
                <a:lnTo>
                  <a:pt x="213" y="6"/>
                </a:lnTo>
                <a:lnTo>
                  <a:pt x="212" y="6"/>
                </a:lnTo>
                <a:lnTo>
                  <a:pt x="211" y="6"/>
                </a:lnTo>
                <a:lnTo>
                  <a:pt x="209" y="6"/>
                </a:lnTo>
                <a:lnTo>
                  <a:pt x="209" y="7"/>
                </a:lnTo>
                <a:lnTo>
                  <a:pt x="207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5" y="10"/>
                </a:lnTo>
                <a:lnTo>
                  <a:pt x="194" y="10"/>
                </a:lnTo>
                <a:lnTo>
                  <a:pt x="193" y="10"/>
                </a:lnTo>
                <a:lnTo>
                  <a:pt x="192" y="12"/>
                </a:lnTo>
                <a:lnTo>
                  <a:pt x="191" y="12"/>
                </a:lnTo>
                <a:lnTo>
                  <a:pt x="189" y="12"/>
                </a:lnTo>
                <a:lnTo>
                  <a:pt x="187" y="13"/>
                </a:lnTo>
                <a:lnTo>
                  <a:pt x="186" y="13"/>
                </a:lnTo>
                <a:lnTo>
                  <a:pt x="184" y="13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79" y="14"/>
                </a:lnTo>
                <a:lnTo>
                  <a:pt x="179" y="15"/>
                </a:lnTo>
                <a:lnTo>
                  <a:pt x="178" y="15"/>
                </a:lnTo>
                <a:lnTo>
                  <a:pt x="176" y="15"/>
                </a:lnTo>
                <a:lnTo>
                  <a:pt x="176" y="16"/>
                </a:lnTo>
                <a:lnTo>
                  <a:pt x="173" y="16"/>
                </a:lnTo>
                <a:lnTo>
                  <a:pt x="172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5" y="18"/>
                </a:lnTo>
                <a:lnTo>
                  <a:pt x="164" y="18"/>
                </a:lnTo>
                <a:lnTo>
                  <a:pt x="162" y="18"/>
                </a:lnTo>
                <a:lnTo>
                  <a:pt x="162" y="20"/>
                </a:lnTo>
                <a:lnTo>
                  <a:pt x="161" y="20"/>
                </a:lnTo>
                <a:lnTo>
                  <a:pt x="159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4" y="21"/>
                </a:lnTo>
                <a:lnTo>
                  <a:pt x="154" y="22"/>
                </a:lnTo>
                <a:lnTo>
                  <a:pt x="153" y="22"/>
                </a:lnTo>
                <a:lnTo>
                  <a:pt x="152" y="22"/>
                </a:lnTo>
                <a:lnTo>
                  <a:pt x="151" y="22"/>
                </a:lnTo>
                <a:lnTo>
                  <a:pt x="149" y="22"/>
                </a:lnTo>
                <a:lnTo>
                  <a:pt x="149" y="23"/>
                </a:lnTo>
                <a:lnTo>
                  <a:pt x="147" y="23"/>
                </a:lnTo>
                <a:lnTo>
                  <a:pt x="146" y="23"/>
                </a:lnTo>
                <a:lnTo>
                  <a:pt x="145" y="23"/>
                </a:lnTo>
                <a:lnTo>
                  <a:pt x="145" y="24"/>
                </a:lnTo>
                <a:lnTo>
                  <a:pt x="144" y="24"/>
                </a:lnTo>
                <a:lnTo>
                  <a:pt x="143" y="24"/>
                </a:lnTo>
                <a:lnTo>
                  <a:pt x="140" y="25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2" y="28"/>
                </a:lnTo>
                <a:lnTo>
                  <a:pt x="131" y="28"/>
                </a:lnTo>
                <a:lnTo>
                  <a:pt x="129" y="28"/>
                </a:lnTo>
                <a:lnTo>
                  <a:pt x="128" y="28"/>
                </a:lnTo>
                <a:lnTo>
                  <a:pt x="128" y="29"/>
                </a:lnTo>
                <a:lnTo>
                  <a:pt x="125" y="29"/>
                </a:lnTo>
                <a:lnTo>
                  <a:pt x="124" y="29"/>
                </a:lnTo>
                <a:lnTo>
                  <a:pt x="124" y="30"/>
                </a:lnTo>
                <a:lnTo>
                  <a:pt x="123" y="30"/>
                </a:lnTo>
                <a:lnTo>
                  <a:pt x="121" y="30"/>
                </a:lnTo>
                <a:lnTo>
                  <a:pt x="119" y="31"/>
                </a:lnTo>
                <a:lnTo>
                  <a:pt x="117" y="31"/>
                </a:lnTo>
                <a:lnTo>
                  <a:pt x="116" y="31"/>
                </a:lnTo>
                <a:lnTo>
                  <a:pt x="114" y="32"/>
                </a:lnTo>
                <a:lnTo>
                  <a:pt x="113" y="32"/>
                </a:lnTo>
                <a:lnTo>
                  <a:pt x="112" y="32"/>
                </a:lnTo>
                <a:lnTo>
                  <a:pt x="111" y="33"/>
                </a:lnTo>
                <a:lnTo>
                  <a:pt x="109" y="33"/>
                </a:lnTo>
                <a:lnTo>
                  <a:pt x="107" y="33"/>
                </a:lnTo>
                <a:lnTo>
                  <a:pt x="107" y="34"/>
                </a:lnTo>
                <a:lnTo>
                  <a:pt x="106" y="34"/>
                </a:lnTo>
                <a:lnTo>
                  <a:pt x="105" y="34"/>
                </a:lnTo>
                <a:lnTo>
                  <a:pt x="103" y="34"/>
                </a:lnTo>
                <a:lnTo>
                  <a:pt x="103" y="36"/>
                </a:lnTo>
                <a:lnTo>
                  <a:pt x="101" y="36"/>
                </a:lnTo>
                <a:lnTo>
                  <a:pt x="99" y="36"/>
                </a:lnTo>
                <a:lnTo>
                  <a:pt x="98" y="36"/>
                </a:lnTo>
                <a:lnTo>
                  <a:pt x="98" y="37"/>
                </a:lnTo>
                <a:lnTo>
                  <a:pt x="97" y="37"/>
                </a:lnTo>
                <a:lnTo>
                  <a:pt x="95" y="37"/>
                </a:lnTo>
                <a:lnTo>
                  <a:pt x="95" y="38"/>
                </a:lnTo>
                <a:lnTo>
                  <a:pt x="92" y="38"/>
                </a:lnTo>
                <a:lnTo>
                  <a:pt x="91" y="38"/>
                </a:lnTo>
                <a:lnTo>
                  <a:pt x="90" y="38"/>
                </a:lnTo>
                <a:lnTo>
                  <a:pt x="90" y="39"/>
                </a:lnTo>
                <a:lnTo>
                  <a:pt x="88" y="39"/>
                </a:lnTo>
                <a:lnTo>
                  <a:pt x="87" y="39"/>
                </a:lnTo>
                <a:lnTo>
                  <a:pt x="84" y="40"/>
                </a:lnTo>
                <a:lnTo>
                  <a:pt x="83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7" y="41"/>
                </a:lnTo>
                <a:lnTo>
                  <a:pt x="77" y="42"/>
                </a:lnTo>
                <a:lnTo>
                  <a:pt x="76" y="42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2" y="44"/>
                </a:lnTo>
                <a:lnTo>
                  <a:pt x="71" y="44"/>
                </a:lnTo>
                <a:lnTo>
                  <a:pt x="69" y="44"/>
                </a:lnTo>
                <a:lnTo>
                  <a:pt x="68" y="44"/>
                </a:lnTo>
                <a:lnTo>
                  <a:pt x="68" y="45"/>
                </a:lnTo>
                <a:lnTo>
                  <a:pt x="66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3" y="46"/>
                </a:lnTo>
                <a:lnTo>
                  <a:pt x="61" y="46"/>
                </a:lnTo>
                <a:lnTo>
                  <a:pt x="59" y="47"/>
                </a:lnTo>
                <a:lnTo>
                  <a:pt x="58" y="47"/>
                </a:lnTo>
                <a:lnTo>
                  <a:pt x="57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1" y="49"/>
                </a:lnTo>
                <a:lnTo>
                  <a:pt x="50" y="49"/>
                </a:lnTo>
                <a:lnTo>
                  <a:pt x="48" y="49"/>
                </a:lnTo>
                <a:lnTo>
                  <a:pt x="47" y="49"/>
                </a:lnTo>
                <a:lnTo>
                  <a:pt x="47" y="50"/>
                </a:lnTo>
                <a:lnTo>
                  <a:pt x="44" y="50"/>
                </a:lnTo>
                <a:lnTo>
                  <a:pt x="43" y="50"/>
                </a:lnTo>
                <a:lnTo>
                  <a:pt x="43" y="52"/>
                </a:lnTo>
                <a:lnTo>
                  <a:pt x="42" y="52"/>
                </a:lnTo>
                <a:lnTo>
                  <a:pt x="40" y="52"/>
                </a:lnTo>
                <a:lnTo>
                  <a:pt x="37" y="53"/>
                </a:lnTo>
                <a:lnTo>
                  <a:pt x="36" y="53"/>
                </a:lnTo>
                <a:lnTo>
                  <a:pt x="35" y="53"/>
                </a:lnTo>
                <a:lnTo>
                  <a:pt x="33" y="54"/>
                </a:lnTo>
                <a:lnTo>
                  <a:pt x="32" y="54"/>
                </a:lnTo>
                <a:lnTo>
                  <a:pt x="30" y="55"/>
                </a:lnTo>
                <a:lnTo>
                  <a:pt x="28" y="55"/>
                </a:lnTo>
                <a:lnTo>
                  <a:pt x="26" y="55"/>
                </a:lnTo>
                <a:lnTo>
                  <a:pt x="25" y="55"/>
                </a:lnTo>
                <a:lnTo>
                  <a:pt x="25" y="56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2" y="57"/>
                </a:lnTo>
                <a:lnTo>
                  <a:pt x="20" y="57"/>
                </a:lnTo>
                <a:lnTo>
                  <a:pt x="18" y="57"/>
                </a:lnTo>
                <a:lnTo>
                  <a:pt x="17" y="57"/>
                </a:lnTo>
                <a:lnTo>
                  <a:pt x="17" y="58"/>
                </a:lnTo>
                <a:lnTo>
                  <a:pt x="15" y="58"/>
                </a:lnTo>
                <a:lnTo>
                  <a:pt x="14" y="58"/>
                </a:lnTo>
                <a:lnTo>
                  <a:pt x="14" y="60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7" y="61"/>
                </a:lnTo>
                <a:lnTo>
                  <a:pt x="4" y="61"/>
                </a:lnTo>
                <a:lnTo>
                  <a:pt x="4" y="62"/>
                </a:lnTo>
                <a:lnTo>
                  <a:pt x="3" y="62"/>
                </a:lnTo>
                <a:lnTo>
                  <a:pt x="2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3" y="70"/>
                </a:lnTo>
                <a:lnTo>
                  <a:pt x="4" y="70"/>
                </a:lnTo>
                <a:lnTo>
                  <a:pt x="6" y="70"/>
                </a:lnTo>
                <a:lnTo>
                  <a:pt x="8" y="69"/>
                </a:lnTo>
                <a:lnTo>
                  <a:pt x="9" y="69"/>
                </a:lnTo>
                <a:lnTo>
                  <a:pt x="11" y="69"/>
                </a:lnTo>
                <a:lnTo>
                  <a:pt x="11" y="68"/>
                </a:lnTo>
                <a:lnTo>
                  <a:pt x="12" y="68"/>
                </a:lnTo>
                <a:lnTo>
                  <a:pt x="15" y="68"/>
                </a:lnTo>
                <a:lnTo>
                  <a:pt x="16" y="68"/>
                </a:lnTo>
                <a:lnTo>
                  <a:pt x="16" y="66"/>
                </a:lnTo>
                <a:lnTo>
                  <a:pt x="18" y="66"/>
                </a:lnTo>
                <a:lnTo>
                  <a:pt x="19" y="66"/>
                </a:lnTo>
                <a:lnTo>
                  <a:pt x="19" y="65"/>
                </a:lnTo>
                <a:lnTo>
                  <a:pt x="20" y="65"/>
                </a:lnTo>
                <a:lnTo>
                  <a:pt x="23" y="65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30" y="63"/>
                </a:lnTo>
                <a:lnTo>
                  <a:pt x="31" y="63"/>
                </a:lnTo>
                <a:lnTo>
                  <a:pt x="32" y="63"/>
                </a:lnTo>
                <a:lnTo>
                  <a:pt x="33" y="62"/>
                </a:lnTo>
                <a:lnTo>
                  <a:pt x="34" y="62"/>
                </a:lnTo>
                <a:lnTo>
                  <a:pt x="36" y="62"/>
                </a:lnTo>
                <a:lnTo>
                  <a:pt x="36" y="61"/>
                </a:lnTo>
                <a:lnTo>
                  <a:pt x="37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4" y="60"/>
                </a:lnTo>
                <a:lnTo>
                  <a:pt x="45" y="60"/>
                </a:lnTo>
                <a:lnTo>
                  <a:pt x="45" y="58"/>
                </a:lnTo>
                <a:lnTo>
                  <a:pt x="48" y="58"/>
                </a:lnTo>
                <a:lnTo>
                  <a:pt x="49" y="58"/>
                </a:lnTo>
                <a:lnTo>
                  <a:pt x="49" y="57"/>
                </a:lnTo>
                <a:lnTo>
                  <a:pt x="51" y="57"/>
                </a:lnTo>
                <a:lnTo>
                  <a:pt x="52" y="57"/>
                </a:lnTo>
                <a:lnTo>
                  <a:pt x="53" y="57"/>
                </a:lnTo>
                <a:lnTo>
                  <a:pt x="53" y="56"/>
                </a:lnTo>
                <a:lnTo>
                  <a:pt x="56" y="56"/>
                </a:lnTo>
                <a:lnTo>
                  <a:pt x="58" y="55"/>
                </a:lnTo>
                <a:lnTo>
                  <a:pt x="59" y="55"/>
                </a:lnTo>
                <a:lnTo>
                  <a:pt x="60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6" y="54"/>
                </a:lnTo>
                <a:lnTo>
                  <a:pt x="66" y="53"/>
                </a:lnTo>
                <a:lnTo>
                  <a:pt x="67" y="53"/>
                </a:lnTo>
                <a:lnTo>
                  <a:pt x="69" y="53"/>
                </a:lnTo>
                <a:lnTo>
                  <a:pt x="71" y="53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5" y="52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81" y="49"/>
                </a:lnTo>
                <a:lnTo>
                  <a:pt x="82" y="49"/>
                </a:lnTo>
                <a:lnTo>
                  <a:pt x="84" y="48"/>
                </a:lnTo>
                <a:lnTo>
                  <a:pt x="85" y="48"/>
                </a:lnTo>
                <a:lnTo>
                  <a:pt x="87" y="48"/>
                </a:lnTo>
                <a:lnTo>
                  <a:pt x="89" y="47"/>
                </a:lnTo>
                <a:lnTo>
                  <a:pt x="91" y="47"/>
                </a:lnTo>
                <a:lnTo>
                  <a:pt x="92" y="47"/>
                </a:lnTo>
                <a:lnTo>
                  <a:pt x="92" y="46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4" y="42"/>
                </a:lnTo>
                <a:lnTo>
                  <a:pt x="106" y="42"/>
                </a:lnTo>
                <a:lnTo>
                  <a:pt x="107" y="42"/>
                </a:lnTo>
                <a:lnTo>
                  <a:pt x="108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7" y="39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2" y="38"/>
                </a:lnTo>
                <a:lnTo>
                  <a:pt x="123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0" y="37"/>
                </a:lnTo>
                <a:lnTo>
                  <a:pt x="130" y="36"/>
                </a:lnTo>
                <a:lnTo>
                  <a:pt x="132" y="36"/>
                </a:lnTo>
                <a:lnTo>
                  <a:pt x="133" y="36"/>
                </a:lnTo>
                <a:lnTo>
                  <a:pt x="135" y="36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39" y="33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5" y="32"/>
                </a:lnTo>
                <a:lnTo>
                  <a:pt x="147" y="32"/>
                </a:lnTo>
                <a:lnTo>
                  <a:pt x="147" y="31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2" y="30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6" y="30"/>
                </a:lnTo>
                <a:lnTo>
                  <a:pt x="156" y="29"/>
                </a:lnTo>
                <a:lnTo>
                  <a:pt x="159" y="29"/>
                </a:lnTo>
                <a:lnTo>
                  <a:pt x="160" y="29"/>
                </a:lnTo>
                <a:lnTo>
                  <a:pt x="162" y="28"/>
                </a:lnTo>
                <a:lnTo>
                  <a:pt x="163" y="28"/>
                </a:lnTo>
                <a:lnTo>
                  <a:pt x="165" y="26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3" y="24"/>
                </a:lnTo>
                <a:lnTo>
                  <a:pt x="175" y="24"/>
                </a:lnTo>
                <a:lnTo>
                  <a:pt x="177" y="24"/>
                </a:lnTo>
                <a:lnTo>
                  <a:pt x="178" y="24"/>
                </a:lnTo>
                <a:lnTo>
                  <a:pt x="178" y="23"/>
                </a:lnTo>
                <a:lnTo>
                  <a:pt x="180" y="23"/>
                </a:lnTo>
                <a:lnTo>
                  <a:pt x="181" y="23"/>
                </a:lnTo>
                <a:lnTo>
                  <a:pt x="181" y="22"/>
                </a:lnTo>
                <a:lnTo>
                  <a:pt x="184" y="22"/>
                </a:lnTo>
                <a:lnTo>
                  <a:pt x="185" y="22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18"/>
                </a:lnTo>
                <a:lnTo>
                  <a:pt x="195" y="18"/>
                </a:lnTo>
                <a:lnTo>
                  <a:pt x="196" y="18"/>
                </a:lnTo>
                <a:lnTo>
                  <a:pt x="199" y="18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3" y="17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8" y="16"/>
                </a:lnTo>
                <a:lnTo>
                  <a:pt x="208" y="15"/>
                </a:lnTo>
                <a:lnTo>
                  <a:pt x="210" y="15"/>
                </a:lnTo>
                <a:lnTo>
                  <a:pt x="211" y="15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20" y="13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5" y="12"/>
                </a:lnTo>
                <a:lnTo>
                  <a:pt x="225" y="10"/>
                </a:lnTo>
                <a:lnTo>
                  <a:pt x="227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3" y="9"/>
                </a:lnTo>
                <a:lnTo>
                  <a:pt x="233" y="1"/>
                </a:lnTo>
                <a:lnTo>
                  <a:pt x="233" y="0"/>
                </a:lnTo>
                <a:close/>
              </a:path>
            </a:pathLst>
          </a:custGeom>
          <a:solidFill>
            <a:srgbClr val="80858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6" name="Freeform 290"/>
          <p:cNvSpPr>
            <a:spLocks/>
          </p:cNvSpPr>
          <p:nvPr/>
        </p:nvSpPr>
        <p:spPr bwMode="auto">
          <a:xfrm>
            <a:off x="6561369" y="404606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0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2147483647 w 233"/>
              <a:gd name="T123" fmla="*/ 214748364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3"/>
              <a:gd name="T187" fmla="*/ 0 h 71"/>
              <a:gd name="T188" fmla="*/ 233 w 233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3" h="71">
                <a:moveTo>
                  <a:pt x="233" y="0"/>
                </a:moveTo>
                <a:lnTo>
                  <a:pt x="233" y="1"/>
                </a:lnTo>
                <a:lnTo>
                  <a:pt x="231" y="1"/>
                </a:lnTo>
                <a:lnTo>
                  <a:pt x="229" y="1"/>
                </a:lnTo>
                <a:lnTo>
                  <a:pt x="228" y="1"/>
                </a:lnTo>
                <a:lnTo>
                  <a:pt x="226" y="2"/>
                </a:lnTo>
                <a:lnTo>
                  <a:pt x="225" y="2"/>
                </a:lnTo>
                <a:lnTo>
                  <a:pt x="223" y="4"/>
                </a:lnTo>
                <a:lnTo>
                  <a:pt x="221" y="4"/>
                </a:lnTo>
                <a:lnTo>
                  <a:pt x="219" y="4"/>
                </a:lnTo>
                <a:lnTo>
                  <a:pt x="219" y="5"/>
                </a:lnTo>
                <a:lnTo>
                  <a:pt x="218" y="5"/>
                </a:lnTo>
                <a:lnTo>
                  <a:pt x="216" y="5"/>
                </a:lnTo>
                <a:lnTo>
                  <a:pt x="216" y="6"/>
                </a:lnTo>
                <a:lnTo>
                  <a:pt x="215" y="6"/>
                </a:lnTo>
                <a:lnTo>
                  <a:pt x="213" y="6"/>
                </a:lnTo>
                <a:lnTo>
                  <a:pt x="211" y="6"/>
                </a:lnTo>
                <a:lnTo>
                  <a:pt x="211" y="7"/>
                </a:lnTo>
                <a:lnTo>
                  <a:pt x="209" y="7"/>
                </a:lnTo>
                <a:lnTo>
                  <a:pt x="208" y="7"/>
                </a:lnTo>
                <a:lnTo>
                  <a:pt x="207" y="7"/>
                </a:lnTo>
                <a:lnTo>
                  <a:pt x="207" y="8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2" y="9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7" y="10"/>
                </a:lnTo>
                <a:lnTo>
                  <a:pt x="196" y="10"/>
                </a:lnTo>
                <a:lnTo>
                  <a:pt x="195" y="10"/>
                </a:lnTo>
                <a:lnTo>
                  <a:pt x="193" y="10"/>
                </a:lnTo>
                <a:lnTo>
                  <a:pt x="193" y="12"/>
                </a:lnTo>
                <a:lnTo>
                  <a:pt x="192" y="12"/>
                </a:lnTo>
                <a:lnTo>
                  <a:pt x="189" y="12"/>
                </a:lnTo>
                <a:lnTo>
                  <a:pt x="189" y="13"/>
                </a:lnTo>
                <a:lnTo>
                  <a:pt x="188" y="13"/>
                </a:lnTo>
                <a:lnTo>
                  <a:pt x="186" y="13"/>
                </a:lnTo>
                <a:lnTo>
                  <a:pt x="185" y="13"/>
                </a:lnTo>
                <a:lnTo>
                  <a:pt x="185" y="14"/>
                </a:lnTo>
                <a:lnTo>
                  <a:pt x="183" y="14"/>
                </a:lnTo>
                <a:lnTo>
                  <a:pt x="181" y="14"/>
                </a:lnTo>
                <a:lnTo>
                  <a:pt x="180" y="14"/>
                </a:lnTo>
                <a:lnTo>
                  <a:pt x="180" y="15"/>
                </a:lnTo>
                <a:lnTo>
                  <a:pt x="178" y="15"/>
                </a:lnTo>
                <a:lnTo>
                  <a:pt x="176" y="16"/>
                </a:lnTo>
                <a:lnTo>
                  <a:pt x="175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8" y="18"/>
                </a:lnTo>
                <a:lnTo>
                  <a:pt x="167" y="18"/>
                </a:lnTo>
                <a:lnTo>
                  <a:pt x="164" y="18"/>
                </a:lnTo>
                <a:lnTo>
                  <a:pt x="163" y="18"/>
                </a:lnTo>
                <a:lnTo>
                  <a:pt x="163" y="20"/>
                </a:lnTo>
                <a:lnTo>
                  <a:pt x="162" y="20"/>
                </a:lnTo>
                <a:lnTo>
                  <a:pt x="161" y="20"/>
                </a:lnTo>
                <a:lnTo>
                  <a:pt x="160" y="20"/>
                </a:lnTo>
                <a:lnTo>
                  <a:pt x="160" y="21"/>
                </a:lnTo>
                <a:lnTo>
                  <a:pt x="159" y="21"/>
                </a:lnTo>
                <a:lnTo>
                  <a:pt x="156" y="21"/>
                </a:lnTo>
                <a:lnTo>
                  <a:pt x="155" y="21"/>
                </a:lnTo>
                <a:lnTo>
                  <a:pt x="155" y="22"/>
                </a:lnTo>
                <a:lnTo>
                  <a:pt x="153" y="22"/>
                </a:lnTo>
                <a:lnTo>
                  <a:pt x="152" y="22"/>
                </a:lnTo>
                <a:lnTo>
                  <a:pt x="149" y="23"/>
                </a:lnTo>
                <a:lnTo>
                  <a:pt x="148" y="23"/>
                </a:lnTo>
                <a:lnTo>
                  <a:pt x="147" y="23"/>
                </a:lnTo>
                <a:lnTo>
                  <a:pt x="145" y="24"/>
                </a:lnTo>
                <a:lnTo>
                  <a:pt x="143" y="24"/>
                </a:lnTo>
                <a:lnTo>
                  <a:pt x="143" y="25"/>
                </a:lnTo>
                <a:lnTo>
                  <a:pt x="141" y="25"/>
                </a:lnTo>
                <a:lnTo>
                  <a:pt x="140" y="25"/>
                </a:lnTo>
                <a:lnTo>
                  <a:pt x="138" y="25"/>
                </a:lnTo>
                <a:lnTo>
                  <a:pt x="138" y="26"/>
                </a:lnTo>
                <a:lnTo>
                  <a:pt x="137" y="26"/>
                </a:lnTo>
                <a:lnTo>
                  <a:pt x="135" y="26"/>
                </a:lnTo>
                <a:lnTo>
                  <a:pt x="133" y="26"/>
                </a:lnTo>
                <a:lnTo>
                  <a:pt x="133" y="28"/>
                </a:lnTo>
                <a:lnTo>
                  <a:pt x="131" y="28"/>
                </a:lnTo>
                <a:lnTo>
                  <a:pt x="130" y="28"/>
                </a:lnTo>
                <a:lnTo>
                  <a:pt x="130" y="29"/>
                </a:lnTo>
                <a:lnTo>
                  <a:pt x="128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3" y="30"/>
                </a:lnTo>
                <a:lnTo>
                  <a:pt x="122" y="30"/>
                </a:lnTo>
                <a:lnTo>
                  <a:pt x="121" y="31"/>
                </a:lnTo>
                <a:lnTo>
                  <a:pt x="120" y="31"/>
                </a:lnTo>
                <a:lnTo>
                  <a:pt x="119" y="31"/>
                </a:lnTo>
                <a:lnTo>
                  <a:pt x="116" y="31"/>
                </a:lnTo>
                <a:lnTo>
                  <a:pt x="116" y="32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3"/>
                </a:lnTo>
                <a:lnTo>
                  <a:pt x="109" y="33"/>
                </a:lnTo>
                <a:lnTo>
                  <a:pt x="108" y="33"/>
                </a:lnTo>
                <a:lnTo>
                  <a:pt x="108" y="34"/>
                </a:lnTo>
                <a:lnTo>
                  <a:pt x="107" y="34"/>
                </a:lnTo>
                <a:lnTo>
                  <a:pt x="105" y="34"/>
                </a:lnTo>
                <a:lnTo>
                  <a:pt x="104" y="34"/>
                </a:lnTo>
                <a:lnTo>
                  <a:pt x="104" y="36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9" y="37"/>
                </a:lnTo>
                <a:lnTo>
                  <a:pt x="97" y="37"/>
                </a:lnTo>
                <a:lnTo>
                  <a:pt x="95" y="38"/>
                </a:lnTo>
                <a:lnTo>
                  <a:pt x="93" y="38"/>
                </a:lnTo>
                <a:lnTo>
                  <a:pt x="92" y="38"/>
                </a:lnTo>
                <a:lnTo>
                  <a:pt x="90" y="39"/>
                </a:lnTo>
                <a:lnTo>
                  <a:pt x="89" y="39"/>
                </a:lnTo>
                <a:lnTo>
                  <a:pt x="87" y="39"/>
                </a:lnTo>
                <a:lnTo>
                  <a:pt x="87" y="40"/>
                </a:lnTo>
                <a:lnTo>
                  <a:pt x="85" y="40"/>
                </a:lnTo>
                <a:lnTo>
                  <a:pt x="83" y="40"/>
                </a:lnTo>
                <a:lnTo>
                  <a:pt x="82" y="40"/>
                </a:lnTo>
                <a:lnTo>
                  <a:pt x="82" y="41"/>
                </a:lnTo>
                <a:lnTo>
                  <a:pt x="81" y="41"/>
                </a:lnTo>
                <a:lnTo>
                  <a:pt x="80" y="41"/>
                </a:lnTo>
                <a:lnTo>
                  <a:pt x="79" y="41"/>
                </a:lnTo>
                <a:lnTo>
                  <a:pt x="79" y="42"/>
                </a:lnTo>
                <a:lnTo>
                  <a:pt x="77" y="42"/>
                </a:lnTo>
                <a:lnTo>
                  <a:pt x="75" y="42"/>
                </a:lnTo>
                <a:lnTo>
                  <a:pt x="74" y="42"/>
                </a:lnTo>
                <a:lnTo>
                  <a:pt x="74" y="44"/>
                </a:lnTo>
                <a:lnTo>
                  <a:pt x="72" y="44"/>
                </a:lnTo>
                <a:lnTo>
                  <a:pt x="71" y="44"/>
                </a:lnTo>
                <a:lnTo>
                  <a:pt x="68" y="45"/>
                </a:lnTo>
                <a:lnTo>
                  <a:pt x="67" y="45"/>
                </a:lnTo>
                <a:lnTo>
                  <a:pt x="66" y="45"/>
                </a:lnTo>
                <a:lnTo>
                  <a:pt x="64" y="46"/>
                </a:lnTo>
                <a:lnTo>
                  <a:pt x="61" y="46"/>
                </a:lnTo>
                <a:lnTo>
                  <a:pt x="61" y="47"/>
                </a:lnTo>
                <a:lnTo>
                  <a:pt x="60" y="47"/>
                </a:lnTo>
                <a:lnTo>
                  <a:pt x="59" y="47"/>
                </a:lnTo>
                <a:lnTo>
                  <a:pt x="57" y="47"/>
                </a:lnTo>
                <a:lnTo>
                  <a:pt x="56" y="47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2" y="49"/>
                </a:lnTo>
                <a:lnTo>
                  <a:pt x="50" y="49"/>
                </a:lnTo>
                <a:lnTo>
                  <a:pt x="49" y="49"/>
                </a:lnTo>
                <a:lnTo>
                  <a:pt x="49" y="50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4" y="52"/>
                </a:lnTo>
                <a:lnTo>
                  <a:pt x="42" y="52"/>
                </a:lnTo>
                <a:lnTo>
                  <a:pt x="41" y="52"/>
                </a:lnTo>
                <a:lnTo>
                  <a:pt x="40" y="52"/>
                </a:lnTo>
                <a:lnTo>
                  <a:pt x="40" y="53"/>
                </a:lnTo>
                <a:lnTo>
                  <a:pt x="39" y="53"/>
                </a:lnTo>
                <a:lnTo>
                  <a:pt x="37" y="53"/>
                </a:lnTo>
                <a:lnTo>
                  <a:pt x="35" y="53"/>
                </a:lnTo>
                <a:lnTo>
                  <a:pt x="35" y="54"/>
                </a:lnTo>
                <a:lnTo>
                  <a:pt x="34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28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3" y="57"/>
                </a:lnTo>
                <a:lnTo>
                  <a:pt x="20" y="57"/>
                </a:lnTo>
                <a:lnTo>
                  <a:pt x="19" y="57"/>
                </a:lnTo>
                <a:lnTo>
                  <a:pt x="17" y="58"/>
                </a:lnTo>
                <a:lnTo>
                  <a:pt x="16" y="58"/>
                </a:lnTo>
                <a:lnTo>
                  <a:pt x="14" y="60"/>
                </a:lnTo>
                <a:lnTo>
                  <a:pt x="12" y="60"/>
                </a:lnTo>
                <a:lnTo>
                  <a:pt x="11" y="60"/>
                </a:lnTo>
                <a:lnTo>
                  <a:pt x="9" y="61"/>
                </a:lnTo>
                <a:lnTo>
                  <a:pt x="7" y="61"/>
                </a:lnTo>
                <a:lnTo>
                  <a:pt x="6" y="61"/>
                </a:lnTo>
                <a:lnTo>
                  <a:pt x="6" y="62"/>
                </a:lnTo>
                <a:lnTo>
                  <a:pt x="4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3" y="71"/>
                </a:lnTo>
                <a:lnTo>
                  <a:pt x="3" y="70"/>
                </a:lnTo>
                <a:lnTo>
                  <a:pt x="6" y="70"/>
                </a:lnTo>
                <a:lnTo>
                  <a:pt x="7" y="70"/>
                </a:lnTo>
                <a:lnTo>
                  <a:pt x="9" y="69"/>
                </a:lnTo>
                <a:lnTo>
                  <a:pt x="10" y="69"/>
                </a:lnTo>
                <a:lnTo>
                  <a:pt x="12" y="69"/>
                </a:lnTo>
                <a:lnTo>
                  <a:pt x="12" y="68"/>
                </a:lnTo>
                <a:lnTo>
                  <a:pt x="14" y="68"/>
                </a:lnTo>
                <a:lnTo>
                  <a:pt x="15" y="68"/>
                </a:lnTo>
                <a:lnTo>
                  <a:pt x="17" y="68"/>
                </a:lnTo>
                <a:lnTo>
                  <a:pt x="17" y="66"/>
                </a:lnTo>
                <a:lnTo>
                  <a:pt x="19" y="66"/>
                </a:lnTo>
                <a:lnTo>
                  <a:pt x="20" y="66"/>
                </a:lnTo>
                <a:lnTo>
                  <a:pt x="20" y="65"/>
                </a:lnTo>
                <a:lnTo>
                  <a:pt x="22" y="65"/>
                </a:lnTo>
                <a:lnTo>
                  <a:pt x="24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1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7" y="62"/>
                </a:lnTo>
                <a:lnTo>
                  <a:pt x="37" y="61"/>
                </a:lnTo>
                <a:lnTo>
                  <a:pt x="39" y="61"/>
                </a:lnTo>
                <a:lnTo>
                  <a:pt x="40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5" y="60"/>
                </a:lnTo>
                <a:lnTo>
                  <a:pt x="47" y="60"/>
                </a:lnTo>
                <a:lnTo>
                  <a:pt x="47" y="58"/>
                </a:lnTo>
                <a:lnTo>
                  <a:pt x="49" y="58"/>
                </a:lnTo>
                <a:lnTo>
                  <a:pt x="50" y="58"/>
                </a:lnTo>
                <a:lnTo>
                  <a:pt x="50" y="57"/>
                </a:lnTo>
                <a:lnTo>
                  <a:pt x="52" y="57"/>
                </a:lnTo>
                <a:lnTo>
                  <a:pt x="53" y="57"/>
                </a:lnTo>
                <a:lnTo>
                  <a:pt x="55" y="57"/>
                </a:lnTo>
                <a:lnTo>
                  <a:pt x="55" y="56"/>
                </a:lnTo>
                <a:lnTo>
                  <a:pt x="57" y="56"/>
                </a:lnTo>
                <a:lnTo>
                  <a:pt x="59" y="56"/>
                </a:lnTo>
                <a:lnTo>
                  <a:pt x="59" y="55"/>
                </a:lnTo>
                <a:lnTo>
                  <a:pt x="60" y="55"/>
                </a:lnTo>
                <a:lnTo>
                  <a:pt x="61" y="55"/>
                </a:lnTo>
                <a:lnTo>
                  <a:pt x="64" y="55"/>
                </a:lnTo>
                <a:lnTo>
                  <a:pt x="64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8" y="53"/>
                </a:lnTo>
                <a:lnTo>
                  <a:pt x="71" y="53"/>
                </a:lnTo>
                <a:lnTo>
                  <a:pt x="72" y="53"/>
                </a:lnTo>
                <a:lnTo>
                  <a:pt x="72" y="52"/>
                </a:lnTo>
                <a:lnTo>
                  <a:pt x="74" y="52"/>
                </a:lnTo>
                <a:lnTo>
                  <a:pt x="75" y="52"/>
                </a:lnTo>
                <a:lnTo>
                  <a:pt x="77" y="50"/>
                </a:lnTo>
                <a:lnTo>
                  <a:pt x="79" y="50"/>
                </a:lnTo>
                <a:lnTo>
                  <a:pt x="80" y="50"/>
                </a:lnTo>
                <a:lnTo>
                  <a:pt x="81" y="49"/>
                </a:lnTo>
                <a:lnTo>
                  <a:pt x="82" y="49"/>
                </a:lnTo>
                <a:lnTo>
                  <a:pt x="83" y="49"/>
                </a:lnTo>
                <a:lnTo>
                  <a:pt x="85" y="48"/>
                </a:lnTo>
                <a:lnTo>
                  <a:pt x="87" y="48"/>
                </a:lnTo>
                <a:lnTo>
                  <a:pt x="89" y="48"/>
                </a:lnTo>
                <a:lnTo>
                  <a:pt x="89" y="47"/>
                </a:lnTo>
                <a:lnTo>
                  <a:pt x="90" y="47"/>
                </a:lnTo>
                <a:lnTo>
                  <a:pt x="92" y="47"/>
                </a:lnTo>
                <a:lnTo>
                  <a:pt x="93" y="47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1" y="45"/>
                </a:lnTo>
                <a:lnTo>
                  <a:pt x="101" y="44"/>
                </a:lnTo>
                <a:lnTo>
                  <a:pt x="104" y="44"/>
                </a:lnTo>
                <a:lnTo>
                  <a:pt x="106" y="44"/>
                </a:lnTo>
                <a:lnTo>
                  <a:pt x="106" y="42"/>
                </a:lnTo>
                <a:lnTo>
                  <a:pt x="107" y="42"/>
                </a:lnTo>
                <a:lnTo>
                  <a:pt x="108" y="42"/>
                </a:lnTo>
                <a:lnTo>
                  <a:pt x="111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1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9" y="40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4" y="38"/>
                </a:lnTo>
                <a:lnTo>
                  <a:pt x="125" y="38"/>
                </a:lnTo>
                <a:lnTo>
                  <a:pt x="127" y="38"/>
                </a:lnTo>
                <a:lnTo>
                  <a:pt x="129" y="37"/>
                </a:lnTo>
                <a:lnTo>
                  <a:pt x="130" y="37"/>
                </a:lnTo>
                <a:lnTo>
                  <a:pt x="132" y="36"/>
                </a:lnTo>
                <a:lnTo>
                  <a:pt x="133" y="36"/>
                </a:lnTo>
                <a:lnTo>
                  <a:pt x="136" y="36"/>
                </a:lnTo>
                <a:lnTo>
                  <a:pt x="136" y="34"/>
                </a:lnTo>
                <a:lnTo>
                  <a:pt x="137" y="34"/>
                </a:lnTo>
                <a:lnTo>
                  <a:pt x="139" y="34"/>
                </a:lnTo>
                <a:lnTo>
                  <a:pt x="140" y="34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7" y="30"/>
                </a:lnTo>
                <a:lnTo>
                  <a:pt x="157" y="29"/>
                </a:lnTo>
                <a:lnTo>
                  <a:pt x="159" y="29"/>
                </a:lnTo>
                <a:lnTo>
                  <a:pt x="160" y="29"/>
                </a:lnTo>
                <a:lnTo>
                  <a:pt x="162" y="29"/>
                </a:lnTo>
                <a:lnTo>
                  <a:pt x="162" y="28"/>
                </a:lnTo>
                <a:lnTo>
                  <a:pt x="164" y="28"/>
                </a:lnTo>
                <a:lnTo>
                  <a:pt x="165" y="28"/>
                </a:lnTo>
                <a:lnTo>
                  <a:pt x="165" y="26"/>
                </a:lnTo>
                <a:lnTo>
                  <a:pt x="167" y="26"/>
                </a:lnTo>
                <a:lnTo>
                  <a:pt x="169" y="26"/>
                </a:lnTo>
                <a:lnTo>
                  <a:pt x="170" y="26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6" y="24"/>
                </a:lnTo>
                <a:lnTo>
                  <a:pt x="177" y="24"/>
                </a:lnTo>
                <a:lnTo>
                  <a:pt x="179" y="23"/>
                </a:lnTo>
                <a:lnTo>
                  <a:pt x="180" y="23"/>
                </a:lnTo>
                <a:lnTo>
                  <a:pt x="183" y="23"/>
                </a:lnTo>
                <a:lnTo>
                  <a:pt x="183" y="22"/>
                </a:lnTo>
                <a:lnTo>
                  <a:pt x="184" y="22"/>
                </a:lnTo>
                <a:lnTo>
                  <a:pt x="186" y="22"/>
                </a:lnTo>
                <a:lnTo>
                  <a:pt x="187" y="22"/>
                </a:lnTo>
                <a:lnTo>
                  <a:pt x="187" y="21"/>
                </a:lnTo>
                <a:lnTo>
                  <a:pt x="188" y="21"/>
                </a:lnTo>
                <a:lnTo>
                  <a:pt x="191" y="21"/>
                </a:lnTo>
                <a:lnTo>
                  <a:pt x="192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5" y="20"/>
                </a:lnTo>
                <a:lnTo>
                  <a:pt x="195" y="18"/>
                </a:lnTo>
                <a:lnTo>
                  <a:pt x="197" y="18"/>
                </a:lnTo>
                <a:lnTo>
                  <a:pt x="199" y="18"/>
                </a:lnTo>
                <a:lnTo>
                  <a:pt x="200" y="18"/>
                </a:lnTo>
                <a:lnTo>
                  <a:pt x="202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7" y="16"/>
                </a:lnTo>
                <a:lnTo>
                  <a:pt x="209" y="16"/>
                </a:lnTo>
                <a:lnTo>
                  <a:pt x="209" y="15"/>
                </a:lnTo>
                <a:lnTo>
                  <a:pt x="211" y="15"/>
                </a:lnTo>
                <a:lnTo>
                  <a:pt x="212" y="15"/>
                </a:lnTo>
                <a:lnTo>
                  <a:pt x="212" y="14"/>
                </a:lnTo>
                <a:lnTo>
                  <a:pt x="213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9" y="13"/>
                </a:lnTo>
                <a:lnTo>
                  <a:pt x="220" y="13"/>
                </a:lnTo>
                <a:lnTo>
                  <a:pt x="223" y="12"/>
                </a:lnTo>
                <a:lnTo>
                  <a:pt x="224" y="12"/>
                </a:lnTo>
                <a:lnTo>
                  <a:pt x="225" y="12"/>
                </a:lnTo>
                <a:lnTo>
                  <a:pt x="226" y="10"/>
                </a:lnTo>
                <a:lnTo>
                  <a:pt x="227" y="10"/>
                </a:lnTo>
                <a:lnTo>
                  <a:pt x="228" y="10"/>
                </a:lnTo>
                <a:lnTo>
                  <a:pt x="231" y="9"/>
                </a:lnTo>
                <a:lnTo>
                  <a:pt x="232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7C818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7" name="Freeform 291"/>
          <p:cNvSpPr>
            <a:spLocks/>
          </p:cNvSpPr>
          <p:nvPr/>
        </p:nvSpPr>
        <p:spPr bwMode="auto">
          <a:xfrm>
            <a:off x="6561369" y="4072515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28" y="0"/>
                </a:lnTo>
                <a:lnTo>
                  <a:pt x="228" y="1"/>
                </a:lnTo>
                <a:lnTo>
                  <a:pt x="227" y="1"/>
                </a:lnTo>
                <a:lnTo>
                  <a:pt x="225" y="1"/>
                </a:lnTo>
                <a:lnTo>
                  <a:pt x="225" y="3"/>
                </a:lnTo>
                <a:lnTo>
                  <a:pt x="224" y="3"/>
                </a:lnTo>
                <a:lnTo>
                  <a:pt x="221" y="3"/>
                </a:lnTo>
                <a:lnTo>
                  <a:pt x="220" y="3"/>
                </a:lnTo>
                <a:lnTo>
                  <a:pt x="220" y="4"/>
                </a:lnTo>
                <a:lnTo>
                  <a:pt x="219" y="4"/>
                </a:lnTo>
                <a:lnTo>
                  <a:pt x="217" y="4"/>
                </a:lnTo>
                <a:lnTo>
                  <a:pt x="217" y="5"/>
                </a:lnTo>
                <a:lnTo>
                  <a:pt x="215" y="5"/>
                </a:lnTo>
                <a:lnTo>
                  <a:pt x="213" y="5"/>
                </a:lnTo>
                <a:lnTo>
                  <a:pt x="212" y="5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5" y="7"/>
                </a:lnTo>
                <a:lnTo>
                  <a:pt x="203" y="7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200" y="9"/>
                </a:lnTo>
                <a:lnTo>
                  <a:pt x="199" y="9"/>
                </a:lnTo>
                <a:lnTo>
                  <a:pt x="196" y="9"/>
                </a:lnTo>
                <a:lnTo>
                  <a:pt x="195" y="9"/>
                </a:lnTo>
                <a:lnTo>
                  <a:pt x="194" y="9"/>
                </a:lnTo>
                <a:lnTo>
                  <a:pt x="194" y="11"/>
                </a:lnTo>
                <a:lnTo>
                  <a:pt x="193" y="11"/>
                </a:lnTo>
                <a:lnTo>
                  <a:pt x="192" y="11"/>
                </a:lnTo>
                <a:lnTo>
                  <a:pt x="191" y="11"/>
                </a:lnTo>
                <a:lnTo>
                  <a:pt x="191" y="12"/>
                </a:lnTo>
                <a:lnTo>
                  <a:pt x="188" y="12"/>
                </a:lnTo>
                <a:lnTo>
                  <a:pt x="187" y="12"/>
                </a:lnTo>
                <a:lnTo>
                  <a:pt x="185" y="13"/>
                </a:lnTo>
                <a:lnTo>
                  <a:pt x="184" y="13"/>
                </a:lnTo>
                <a:lnTo>
                  <a:pt x="181" y="13"/>
                </a:lnTo>
                <a:lnTo>
                  <a:pt x="181" y="14"/>
                </a:lnTo>
                <a:lnTo>
                  <a:pt x="180" y="14"/>
                </a:lnTo>
                <a:lnTo>
                  <a:pt x="179" y="14"/>
                </a:lnTo>
                <a:lnTo>
                  <a:pt x="177" y="14"/>
                </a:lnTo>
                <a:lnTo>
                  <a:pt x="177" y="15"/>
                </a:lnTo>
                <a:lnTo>
                  <a:pt x="175" y="15"/>
                </a:lnTo>
                <a:lnTo>
                  <a:pt x="173" y="15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8" y="17"/>
                </a:lnTo>
                <a:lnTo>
                  <a:pt x="167" y="17"/>
                </a:lnTo>
                <a:lnTo>
                  <a:pt x="165" y="17"/>
                </a:lnTo>
                <a:lnTo>
                  <a:pt x="163" y="19"/>
                </a:lnTo>
                <a:lnTo>
                  <a:pt x="162" y="19"/>
                </a:lnTo>
                <a:lnTo>
                  <a:pt x="160" y="20"/>
                </a:lnTo>
                <a:lnTo>
                  <a:pt x="159" y="20"/>
                </a:lnTo>
                <a:lnTo>
                  <a:pt x="156" y="20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3" y="21"/>
                </a:lnTo>
                <a:lnTo>
                  <a:pt x="153" y="22"/>
                </a:lnTo>
                <a:lnTo>
                  <a:pt x="152" y="22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38" y="25"/>
                </a:lnTo>
                <a:lnTo>
                  <a:pt x="137" y="25"/>
                </a:lnTo>
                <a:lnTo>
                  <a:pt x="135" y="25"/>
                </a:lnTo>
                <a:lnTo>
                  <a:pt x="135" y="27"/>
                </a:lnTo>
                <a:lnTo>
                  <a:pt x="133" y="27"/>
                </a:lnTo>
                <a:lnTo>
                  <a:pt x="132" y="27"/>
                </a:lnTo>
                <a:lnTo>
                  <a:pt x="130" y="27"/>
                </a:lnTo>
                <a:lnTo>
                  <a:pt x="130" y="28"/>
                </a:lnTo>
                <a:lnTo>
                  <a:pt x="128" y="28"/>
                </a:lnTo>
                <a:lnTo>
                  <a:pt x="127" y="28"/>
                </a:lnTo>
                <a:lnTo>
                  <a:pt x="127" y="29"/>
                </a:lnTo>
                <a:lnTo>
                  <a:pt x="125" y="29"/>
                </a:lnTo>
                <a:lnTo>
                  <a:pt x="123" y="29"/>
                </a:lnTo>
                <a:lnTo>
                  <a:pt x="122" y="29"/>
                </a:lnTo>
                <a:lnTo>
                  <a:pt x="122" y="30"/>
                </a:lnTo>
                <a:lnTo>
                  <a:pt x="121" y="30"/>
                </a:lnTo>
                <a:lnTo>
                  <a:pt x="120" y="30"/>
                </a:lnTo>
                <a:lnTo>
                  <a:pt x="119" y="30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2" y="32"/>
                </a:lnTo>
                <a:lnTo>
                  <a:pt x="109" y="32"/>
                </a:lnTo>
                <a:lnTo>
                  <a:pt x="109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3"/>
                </a:lnTo>
                <a:lnTo>
                  <a:pt x="105" y="35"/>
                </a:lnTo>
                <a:lnTo>
                  <a:pt x="104" y="35"/>
                </a:lnTo>
                <a:lnTo>
                  <a:pt x="101" y="35"/>
                </a:lnTo>
                <a:lnTo>
                  <a:pt x="100" y="35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7" y="37"/>
                </a:lnTo>
                <a:lnTo>
                  <a:pt x="95" y="37"/>
                </a:lnTo>
                <a:lnTo>
                  <a:pt x="93" y="37"/>
                </a:lnTo>
                <a:lnTo>
                  <a:pt x="92" y="37"/>
                </a:lnTo>
                <a:lnTo>
                  <a:pt x="92" y="38"/>
                </a:lnTo>
                <a:lnTo>
                  <a:pt x="90" y="38"/>
                </a:lnTo>
                <a:lnTo>
                  <a:pt x="88" y="38"/>
                </a:lnTo>
                <a:lnTo>
                  <a:pt x="88" y="39"/>
                </a:lnTo>
                <a:lnTo>
                  <a:pt x="87" y="39"/>
                </a:lnTo>
                <a:lnTo>
                  <a:pt x="85" y="39"/>
                </a:lnTo>
                <a:lnTo>
                  <a:pt x="83" y="39"/>
                </a:lnTo>
                <a:lnTo>
                  <a:pt x="83" y="40"/>
                </a:lnTo>
                <a:lnTo>
                  <a:pt x="82" y="40"/>
                </a:lnTo>
                <a:lnTo>
                  <a:pt x="81" y="40"/>
                </a:lnTo>
                <a:lnTo>
                  <a:pt x="80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69" y="44"/>
                </a:lnTo>
                <a:lnTo>
                  <a:pt x="68" y="44"/>
                </a:lnTo>
                <a:lnTo>
                  <a:pt x="67" y="44"/>
                </a:lnTo>
                <a:lnTo>
                  <a:pt x="65" y="45"/>
                </a:lnTo>
                <a:lnTo>
                  <a:pt x="64" y="45"/>
                </a:lnTo>
                <a:lnTo>
                  <a:pt x="61" y="46"/>
                </a:lnTo>
                <a:lnTo>
                  <a:pt x="60" y="46"/>
                </a:lnTo>
                <a:lnTo>
                  <a:pt x="58" y="46"/>
                </a:lnTo>
                <a:lnTo>
                  <a:pt x="58" y="47"/>
                </a:lnTo>
                <a:lnTo>
                  <a:pt x="57" y="47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1" y="48"/>
                </a:lnTo>
                <a:lnTo>
                  <a:pt x="50" y="48"/>
                </a:lnTo>
                <a:lnTo>
                  <a:pt x="49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5" y="49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6" y="53"/>
                </a:lnTo>
                <a:lnTo>
                  <a:pt x="35" y="53"/>
                </a:lnTo>
                <a:lnTo>
                  <a:pt x="34" y="53"/>
                </a:lnTo>
                <a:lnTo>
                  <a:pt x="32" y="53"/>
                </a:lnTo>
                <a:lnTo>
                  <a:pt x="32" y="54"/>
                </a:lnTo>
                <a:lnTo>
                  <a:pt x="30" y="54"/>
                </a:lnTo>
                <a:lnTo>
                  <a:pt x="28" y="54"/>
                </a:lnTo>
                <a:lnTo>
                  <a:pt x="28" y="55"/>
                </a:lnTo>
                <a:lnTo>
                  <a:pt x="27" y="55"/>
                </a:lnTo>
                <a:lnTo>
                  <a:pt x="25" y="55"/>
                </a:lnTo>
                <a:lnTo>
                  <a:pt x="23" y="56"/>
                </a:lnTo>
                <a:lnTo>
                  <a:pt x="22" y="56"/>
                </a:lnTo>
                <a:lnTo>
                  <a:pt x="20" y="56"/>
                </a:lnTo>
                <a:lnTo>
                  <a:pt x="18" y="57"/>
                </a:lnTo>
                <a:lnTo>
                  <a:pt x="17" y="57"/>
                </a:lnTo>
                <a:lnTo>
                  <a:pt x="15" y="59"/>
                </a:lnTo>
                <a:lnTo>
                  <a:pt x="14" y="59"/>
                </a:lnTo>
                <a:lnTo>
                  <a:pt x="11" y="59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6" y="61"/>
                </a:lnTo>
                <a:lnTo>
                  <a:pt x="3" y="61"/>
                </a:lnTo>
                <a:lnTo>
                  <a:pt x="2" y="61"/>
                </a:lnTo>
                <a:lnTo>
                  <a:pt x="2" y="62"/>
                </a:lnTo>
                <a:lnTo>
                  <a:pt x="0" y="62"/>
                </a:lnTo>
                <a:lnTo>
                  <a:pt x="0" y="71"/>
                </a:lnTo>
                <a:lnTo>
                  <a:pt x="1" y="70"/>
                </a:lnTo>
                <a:lnTo>
                  <a:pt x="2" y="70"/>
                </a:lnTo>
                <a:lnTo>
                  <a:pt x="4" y="70"/>
                </a:lnTo>
                <a:lnTo>
                  <a:pt x="4" y="69"/>
                </a:lnTo>
                <a:lnTo>
                  <a:pt x="6" y="69"/>
                </a:lnTo>
                <a:lnTo>
                  <a:pt x="8" y="69"/>
                </a:lnTo>
                <a:lnTo>
                  <a:pt x="9" y="69"/>
                </a:lnTo>
                <a:lnTo>
                  <a:pt x="9" y="68"/>
                </a:lnTo>
                <a:lnTo>
                  <a:pt x="11" y="68"/>
                </a:lnTo>
                <a:lnTo>
                  <a:pt x="12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8" y="65"/>
                </a:lnTo>
                <a:lnTo>
                  <a:pt x="19" y="65"/>
                </a:lnTo>
                <a:lnTo>
                  <a:pt x="20" y="65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6" y="63"/>
                </a:lnTo>
                <a:lnTo>
                  <a:pt x="27" y="63"/>
                </a:lnTo>
                <a:lnTo>
                  <a:pt x="30" y="63"/>
                </a:lnTo>
                <a:lnTo>
                  <a:pt x="31" y="63"/>
                </a:lnTo>
                <a:lnTo>
                  <a:pt x="31" y="62"/>
                </a:lnTo>
                <a:lnTo>
                  <a:pt x="32" y="62"/>
                </a:lnTo>
                <a:lnTo>
                  <a:pt x="33" y="62"/>
                </a:lnTo>
                <a:lnTo>
                  <a:pt x="34" y="62"/>
                </a:lnTo>
                <a:lnTo>
                  <a:pt x="34" y="61"/>
                </a:lnTo>
                <a:lnTo>
                  <a:pt x="35" y="61"/>
                </a:lnTo>
                <a:lnTo>
                  <a:pt x="37" y="61"/>
                </a:lnTo>
                <a:lnTo>
                  <a:pt x="39" y="61"/>
                </a:lnTo>
                <a:lnTo>
                  <a:pt x="39" y="60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7" y="59"/>
                </a:lnTo>
                <a:lnTo>
                  <a:pt x="49" y="57"/>
                </a:lnTo>
                <a:lnTo>
                  <a:pt x="51" y="57"/>
                </a:lnTo>
                <a:lnTo>
                  <a:pt x="51" y="56"/>
                </a:lnTo>
                <a:lnTo>
                  <a:pt x="52" y="56"/>
                </a:lnTo>
                <a:lnTo>
                  <a:pt x="53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9" y="55"/>
                </a:lnTo>
                <a:lnTo>
                  <a:pt x="60" y="55"/>
                </a:lnTo>
                <a:lnTo>
                  <a:pt x="60" y="54"/>
                </a:lnTo>
                <a:lnTo>
                  <a:pt x="63" y="54"/>
                </a:lnTo>
                <a:lnTo>
                  <a:pt x="64" y="54"/>
                </a:lnTo>
                <a:lnTo>
                  <a:pt x="64" y="53"/>
                </a:lnTo>
                <a:lnTo>
                  <a:pt x="66" y="53"/>
                </a:lnTo>
                <a:lnTo>
                  <a:pt x="67" y="53"/>
                </a:lnTo>
                <a:lnTo>
                  <a:pt x="68" y="53"/>
                </a:lnTo>
                <a:lnTo>
                  <a:pt x="68" y="52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3" y="51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7" y="49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7" y="47"/>
                </a:lnTo>
                <a:lnTo>
                  <a:pt x="89" y="47"/>
                </a:lnTo>
                <a:lnTo>
                  <a:pt x="90" y="47"/>
                </a:lnTo>
                <a:lnTo>
                  <a:pt x="90" y="46"/>
                </a:lnTo>
                <a:lnTo>
                  <a:pt x="92" y="46"/>
                </a:lnTo>
                <a:lnTo>
                  <a:pt x="93" y="46"/>
                </a:lnTo>
                <a:lnTo>
                  <a:pt x="96" y="45"/>
                </a:lnTo>
                <a:lnTo>
                  <a:pt x="97" y="45"/>
                </a:lnTo>
                <a:lnTo>
                  <a:pt x="99" y="44"/>
                </a:lnTo>
                <a:lnTo>
                  <a:pt x="100" y="44"/>
                </a:lnTo>
                <a:lnTo>
                  <a:pt x="101" y="44"/>
                </a:lnTo>
                <a:lnTo>
                  <a:pt x="104" y="43"/>
                </a:lnTo>
                <a:lnTo>
                  <a:pt x="106" y="43"/>
                </a:lnTo>
                <a:lnTo>
                  <a:pt x="107" y="43"/>
                </a:lnTo>
                <a:lnTo>
                  <a:pt x="107" y="41"/>
                </a:lnTo>
                <a:lnTo>
                  <a:pt x="108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5" y="39"/>
                </a:lnTo>
                <a:lnTo>
                  <a:pt x="116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8"/>
                </a:lnTo>
                <a:lnTo>
                  <a:pt x="121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7" y="37"/>
                </a:lnTo>
                <a:lnTo>
                  <a:pt x="128" y="37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3" y="35"/>
                </a:lnTo>
                <a:lnTo>
                  <a:pt x="135" y="35"/>
                </a:lnTo>
                <a:lnTo>
                  <a:pt x="137" y="35"/>
                </a:lnTo>
                <a:lnTo>
                  <a:pt x="138" y="35"/>
                </a:lnTo>
                <a:lnTo>
                  <a:pt x="138" y="33"/>
                </a:lnTo>
                <a:lnTo>
                  <a:pt x="140" y="33"/>
                </a:lnTo>
                <a:lnTo>
                  <a:pt x="141" y="33"/>
                </a:lnTo>
                <a:lnTo>
                  <a:pt x="141" y="32"/>
                </a:lnTo>
                <a:lnTo>
                  <a:pt x="144" y="32"/>
                </a:lnTo>
                <a:lnTo>
                  <a:pt x="145" y="32"/>
                </a:lnTo>
                <a:lnTo>
                  <a:pt x="145" y="31"/>
                </a:lnTo>
                <a:lnTo>
                  <a:pt x="147" y="31"/>
                </a:lnTo>
                <a:lnTo>
                  <a:pt x="148" y="31"/>
                </a:lnTo>
                <a:lnTo>
                  <a:pt x="149" y="31"/>
                </a:lnTo>
                <a:lnTo>
                  <a:pt x="149" y="30"/>
                </a:lnTo>
                <a:lnTo>
                  <a:pt x="152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5" y="29"/>
                </a:lnTo>
                <a:lnTo>
                  <a:pt x="156" y="29"/>
                </a:lnTo>
                <a:lnTo>
                  <a:pt x="159" y="29"/>
                </a:lnTo>
                <a:lnTo>
                  <a:pt x="159" y="28"/>
                </a:lnTo>
                <a:lnTo>
                  <a:pt x="160" y="28"/>
                </a:lnTo>
                <a:lnTo>
                  <a:pt x="161" y="28"/>
                </a:lnTo>
                <a:lnTo>
                  <a:pt x="162" y="28"/>
                </a:lnTo>
                <a:lnTo>
                  <a:pt x="162" y="27"/>
                </a:lnTo>
                <a:lnTo>
                  <a:pt x="163" y="27"/>
                </a:lnTo>
                <a:lnTo>
                  <a:pt x="165" y="27"/>
                </a:lnTo>
                <a:lnTo>
                  <a:pt x="167" y="27"/>
                </a:lnTo>
                <a:lnTo>
                  <a:pt x="167" y="25"/>
                </a:lnTo>
                <a:lnTo>
                  <a:pt x="168" y="25"/>
                </a:lnTo>
                <a:lnTo>
                  <a:pt x="170" y="25"/>
                </a:lnTo>
                <a:lnTo>
                  <a:pt x="171" y="25"/>
                </a:lnTo>
                <a:lnTo>
                  <a:pt x="171" y="24"/>
                </a:lnTo>
                <a:lnTo>
                  <a:pt x="173" y="24"/>
                </a:lnTo>
                <a:lnTo>
                  <a:pt x="175" y="24"/>
                </a:lnTo>
                <a:lnTo>
                  <a:pt x="177" y="23"/>
                </a:lnTo>
                <a:lnTo>
                  <a:pt x="178" y="23"/>
                </a:lnTo>
                <a:lnTo>
                  <a:pt x="180" y="22"/>
                </a:lnTo>
                <a:lnTo>
                  <a:pt x="181" y="22"/>
                </a:lnTo>
                <a:lnTo>
                  <a:pt x="183" y="22"/>
                </a:lnTo>
                <a:lnTo>
                  <a:pt x="185" y="22"/>
                </a:lnTo>
                <a:lnTo>
                  <a:pt x="185" y="21"/>
                </a:lnTo>
                <a:lnTo>
                  <a:pt x="187" y="21"/>
                </a:lnTo>
                <a:lnTo>
                  <a:pt x="188" y="21"/>
                </a:lnTo>
                <a:lnTo>
                  <a:pt x="188" y="20"/>
                </a:lnTo>
                <a:lnTo>
                  <a:pt x="189" y="20"/>
                </a:lnTo>
                <a:lnTo>
                  <a:pt x="192" y="20"/>
                </a:lnTo>
                <a:lnTo>
                  <a:pt x="193" y="20"/>
                </a:lnTo>
                <a:lnTo>
                  <a:pt x="193" y="19"/>
                </a:lnTo>
                <a:lnTo>
                  <a:pt x="195" y="19"/>
                </a:lnTo>
                <a:lnTo>
                  <a:pt x="196" y="19"/>
                </a:lnTo>
                <a:lnTo>
                  <a:pt x="196" y="17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5"/>
                </a:lnTo>
                <a:lnTo>
                  <a:pt x="208" y="15"/>
                </a:lnTo>
                <a:lnTo>
                  <a:pt x="210" y="15"/>
                </a:lnTo>
                <a:lnTo>
                  <a:pt x="210" y="14"/>
                </a:lnTo>
                <a:lnTo>
                  <a:pt x="211" y="14"/>
                </a:lnTo>
                <a:lnTo>
                  <a:pt x="213" y="14"/>
                </a:lnTo>
                <a:lnTo>
                  <a:pt x="213" y="13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8" y="12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3" y="11"/>
                </a:lnTo>
                <a:lnTo>
                  <a:pt x="225" y="11"/>
                </a:lnTo>
                <a:lnTo>
                  <a:pt x="226" y="11"/>
                </a:lnTo>
                <a:lnTo>
                  <a:pt x="226" y="9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787E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8" name="Freeform 292"/>
          <p:cNvSpPr>
            <a:spLocks/>
          </p:cNvSpPr>
          <p:nvPr/>
        </p:nvSpPr>
        <p:spPr bwMode="auto">
          <a:xfrm>
            <a:off x="6561369" y="4096025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0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1" y="0"/>
                </a:lnTo>
                <a:lnTo>
                  <a:pt x="231" y="1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6" y="3"/>
                </a:lnTo>
                <a:lnTo>
                  <a:pt x="224" y="3"/>
                </a:lnTo>
                <a:lnTo>
                  <a:pt x="223" y="3"/>
                </a:lnTo>
                <a:lnTo>
                  <a:pt x="221" y="3"/>
                </a:lnTo>
                <a:lnTo>
                  <a:pt x="221" y="4"/>
                </a:lnTo>
                <a:lnTo>
                  <a:pt x="219" y="4"/>
                </a:lnTo>
                <a:lnTo>
                  <a:pt x="218" y="4"/>
                </a:lnTo>
                <a:lnTo>
                  <a:pt x="218" y="5"/>
                </a:lnTo>
                <a:lnTo>
                  <a:pt x="216" y="5"/>
                </a:lnTo>
                <a:lnTo>
                  <a:pt x="215" y="5"/>
                </a:lnTo>
                <a:lnTo>
                  <a:pt x="212" y="5"/>
                </a:lnTo>
                <a:lnTo>
                  <a:pt x="212" y="6"/>
                </a:lnTo>
                <a:lnTo>
                  <a:pt x="211" y="6"/>
                </a:lnTo>
                <a:lnTo>
                  <a:pt x="209" y="6"/>
                </a:lnTo>
                <a:lnTo>
                  <a:pt x="209" y="7"/>
                </a:lnTo>
                <a:lnTo>
                  <a:pt x="208" y="7"/>
                </a:lnTo>
                <a:lnTo>
                  <a:pt x="207" y="7"/>
                </a:lnTo>
                <a:lnTo>
                  <a:pt x="204" y="7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6" y="9"/>
                </a:lnTo>
                <a:lnTo>
                  <a:pt x="195" y="9"/>
                </a:lnTo>
                <a:lnTo>
                  <a:pt x="195" y="11"/>
                </a:lnTo>
                <a:lnTo>
                  <a:pt x="193" y="11"/>
                </a:lnTo>
                <a:lnTo>
                  <a:pt x="191" y="12"/>
                </a:lnTo>
                <a:lnTo>
                  <a:pt x="189" y="12"/>
                </a:lnTo>
                <a:lnTo>
                  <a:pt x="188" y="12"/>
                </a:lnTo>
                <a:lnTo>
                  <a:pt x="186" y="13"/>
                </a:lnTo>
                <a:lnTo>
                  <a:pt x="185" y="13"/>
                </a:lnTo>
                <a:lnTo>
                  <a:pt x="183" y="14"/>
                </a:lnTo>
                <a:lnTo>
                  <a:pt x="181" y="14"/>
                </a:lnTo>
                <a:lnTo>
                  <a:pt x="179" y="14"/>
                </a:lnTo>
                <a:lnTo>
                  <a:pt x="178" y="14"/>
                </a:lnTo>
                <a:lnTo>
                  <a:pt x="178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7" y="17"/>
                </a:lnTo>
                <a:lnTo>
                  <a:pt x="164" y="19"/>
                </a:lnTo>
                <a:lnTo>
                  <a:pt x="163" y="19"/>
                </a:lnTo>
                <a:lnTo>
                  <a:pt x="162" y="19"/>
                </a:lnTo>
                <a:lnTo>
                  <a:pt x="161" y="20"/>
                </a:lnTo>
                <a:lnTo>
                  <a:pt x="160" y="20"/>
                </a:lnTo>
                <a:lnTo>
                  <a:pt x="157" y="20"/>
                </a:lnTo>
                <a:lnTo>
                  <a:pt x="157" y="21"/>
                </a:lnTo>
                <a:lnTo>
                  <a:pt x="156" y="21"/>
                </a:lnTo>
                <a:lnTo>
                  <a:pt x="155" y="21"/>
                </a:lnTo>
                <a:lnTo>
                  <a:pt x="153" y="21"/>
                </a:lnTo>
                <a:lnTo>
                  <a:pt x="153" y="22"/>
                </a:lnTo>
                <a:lnTo>
                  <a:pt x="152" y="22"/>
                </a:lnTo>
                <a:lnTo>
                  <a:pt x="149" y="22"/>
                </a:lnTo>
                <a:lnTo>
                  <a:pt x="148" y="22"/>
                </a:lnTo>
                <a:lnTo>
                  <a:pt x="148" y="23"/>
                </a:lnTo>
                <a:lnTo>
                  <a:pt x="146" y="23"/>
                </a:lnTo>
                <a:lnTo>
                  <a:pt x="145" y="23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5"/>
                </a:lnTo>
                <a:lnTo>
                  <a:pt x="138" y="25"/>
                </a:lnTo>
                <a:lnTo>
                  <a:pt x="136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1" y="28"/>
                </a:lnTo>
                <a:lnTo>
                  <a:pt x="130" y="28"/>
                </a:lnTo>
                <a:lnTo>
                  <a:pt x="128" y="28"/>
                </a:lnTo>
                <a:lnTo>
                  <a:pt x="128" y="29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20" y="30"/>
                </a:lnTo>
                <a:lnTo>
                  <a:pt x="119" y="30"/>
                </a:lnTo>
                <a:lnTo>
                  <a:pt x="119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2"/>
                </a:lnTo>
                <a:lnTo>
                  <a:pt x="112" y="32"/>
                </a:lnTo>
                <a:lnTo>
                  <a:pt x="109" y="33"/>
                </a:lnTo>
                <a:lnTo>
                  <a:pt x="108" y="33"/>
                </a:lnTo>
                <a:lnTo>
                  <a:pt x="107" y="33"/>
                </a:lnTo>
                <a:lnTo>
                  <a:pt x="105" y="35"/>
                </a:lnTo>
                <a:lnTo>
                  <a:pt x="104" y="35"/>
                </a:lnTo>
                <a:lnTo>
                  <a:pt x="101" y="35"/>
                </a:lnTo>
                <a:lnTo>
                  <a:pt x="101" y="36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7" y="37"/>
                </a:lnTo>
                <a:lnTo>
                  <a:pt x="95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0" y="38"/>
                </a:lnTo>
                <a:lnTo>
                  <a:pt x="90" y="39"/>
                </a:lnTo>
                <a:lnTo>
                  <a:pt x="88" y="39"/>
                </a:lnTo>
                <a:lnTo>
                  <a:pt x="87" y="39"/>
                </a:lnTo>
                <a:lnTo>
                  <a:pt x="85" y="39"/>
                </a:lnTo>
                <a:lnTo>
                  <a:pt x="83" y="40"/>
                </a:lnTo>
                <a:lnTo>
                  <a:pt x="82" y="40"/>
                </a:lnTo>
                <a:lnTo>
                  <a:pt x="81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6" y="43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72" y="44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1" y="46"/>
                </a:lnTo>
                <a:lnTo>
                  <a:pt x="60" y="46"/>
                </a:lnTo>
                <a:lnTo>
                  <a:pt x="59" y="46"/>
                </a:lnTo>
                <a:lnTo>
                  <a:pt x="59" y="47"/>
                </a:lnTo>
                <a:lnTo>
                  <a:pt x="57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50" y="49"/>
                </a:lnTo>
                <a:lnTo>
                  <a:pt x="49" y="49"/>
                </a:lnTo>
                <a:lnTo>
                  <a:pt x="47" y="49"/>
                </a:lnTo>
                <a:lnTo>
                  <a:pt x="47" y="51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2" y="52"/>
                </a:lnTo>
                <a:lnTo>
                  <a:pt x="41" y="52"/>
                </a:lnTo>
                <a:lnTo>
                  <a:pt x="40" y="52"/>
                </a:lnTo>
                <a:lnTo>
                  <a:pt x="39" y="52"/>
                </a:lnTo>
                <a:lnTo>
                  <a:pt x="37" y="52"/>
                </a:lnTo>
                <a:lnTo>
                  <a:pt x="37" y="53"/>
                </a:lnTo>
                <a:lnTo>
                  <a:pt x="35" y="53"/>
                </a:lnTo>
                <a:lnTo>
                  <a:pt x="34" y="53"/>
                </a:lnTo>
                <a:lnTo>
                  <a:pt x="32" y="54"/>
                </a:lnTo>
                <a:lnTo>
                  <a:pt x="31" y="54"/>
                </a:lnTo>
                <a:lnTo>
                  <a:pt x="28" y="55"/>
                </a:lnTo>
                <a:lnTo>
                  <a:pt x="27" y="55"/>
                </a:lnTo>
                <a:lnTo>
                  <a:pt x="26" y="55"/>
                </a:lnTo>
                <a:lnTo>
                  <a:pt x="24" y="56"/>
                </a:lnTo>
                <a:lnTo>
                  <a:pt x="22" y="56"/>
                </a:lnTo>
                <a:lnTo>
                  <a:pt x="20" y="56"/>
                </a:lnTo>
                <a:lnTo>
                  <a:pt x="20" y="57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6" y="59"/>
                </a:lnTo>
                <a:lnTo>
                  <a:pt x="14" y="59"/>
                </a:lnTo>
                <a:lnTo>
                  <a:pt x="12" y="59"/>
                </a:lnTo>
                <a:lnTo>
                  <a:pt x="12" y="60"/>
                </a:lnTo>
                <a:lnTo>
                  <a:pt x="10" y="60"/>
                </a:lnTo>
                <a:lnTo>
                  <a:pt x="9" y="60"/>
                </a:lnTo>
                <a:lnTo>
                  <a:pt x="7" y="61"/>
                </a:lnTo>
                <a:lnTo>
                  <a:pt x="6" y="61"/>
                </a:lnTo>
                <a:lnTo>
                  <a:pt x="4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2" y="70"/>
                </a:lnTo>
                <a:lnTo>
                  <a:pt x="4" y="70"/>
                </a:lnTo>
                <a:lnTo>
                  <a:pt x="6" y="70"/>
                </a:lnTo>
                <a:lnTo>
                  <a:pt x="7" y="70"/>
                </a:lnTo>
                <a:lnTo>
                  <a:pt x="7" y="69"/>
                </a:lnTo>
                <a:lnTo>
                  <a:pt x="9" y="69"/>
                </a:lnTo>
                <a:lnTo>
                  <a:pt x="11" y="69"/>
                </a:lnTo>
                <a:lnTo>
                  <a:pt x="11" y="68"/>
                </a:lnTo>
                <a:lnTo>
                  <a:pt x="12" y="68"/>
                </a:lnTo>
                <a:lnTo>
                  <a:pt x="14" y="68"/>
                </a:lnTo>
                <a:lnTo>
                  <a:pt x="16" y="68"/>
                </a:lnTo>
                <a:lnTo>
                  <a:pt x="16" y="67"/>
                </a:lnTo>
                <a:lnTo>
                  <a:pt x="18" y="67"/>
                </a:lnTo>
                <a:lnTo>
                  <a:pt x="19" y="67"/>
                </a:lnTo>
                <a:lnTo>
                  <a:pt x="19" y="65"/>
                </a:lnTo>
                <a:lnTo>
                  <a:pt x="20" y="65"/>
                </a:lnTo>
                <a:lnTo>
                  <a:pt x="23" y="65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30" y="63"/>
                </a:lnTo>
                <a:lnTo>
                  <a:pt x="31" y="63"/>
                </a:lnTo>
                <a:lnTo>
                  <a:pt x="32" y="63"/>
                </a:lnTo>
                <a:lnTo>
                  <a:pt x="32" y="62"/>
                </a:lnTo>
                <a:lnTo>
                  <a:pt x="33" y="62"/>
                </a:lnTo>
                <a:lnTo>
                  <a:pt x="34" y="62"/>
                </a:lnTo>
                <a:lnTo>
                  <a:pt x="36" y="62"/>
                </a:lnTo>
                <a:lnTo>
                  <a:pt x="36" y="61"/>
                </a:lnTo>
                <a:lnTo>
                  <a:pt x="37" y="61"/>
                </a:lnTo>
                <a:lnTo>
                  <a:pt x="40" y="61"/>
                </a:lnTo>
                <a:lnTo>
                  <a:pt x="40" y="60"/>
                </a:lnTo>
                <a:lnTo>
                  <a:pt x="41" y="60"/>
                </a:lnTo>
                <a:lnTo>
                  <a:pt x="43" y="60"/>
                </a:lnTo>
                <a:lnTo>
                  <a:pt x="44" y="60"/>
                </a:lnTo>
                <a:lnTo>
                  <a:pt x="47" y="59"/>
                </a:lnTo>
                <a:lnTo>
                  <a:pt x="48" y="59"/>
                </a:lnTo>
                <a:lnTo>
                  <a:pt x="50" y="57"/>
                </a:lnTo>
                <a:lnTo>
                  <a:pt x="51" y="57"/>
                </a:lnTo>
                <a:lnTo>
                  <a:pt x="53" y="57"/>
                </a:lnTo>
                <a:lnTo>
                  <a:pt x="53" y="56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58" y="55"/>
                </a:lnTo>
                <a:lnTo>
                  <a:pt x="60" y="55"/>
                </a:lnTo>
                <a:lnTo>
                  <a:pt x="61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5" y="54"/>
                </a:lnTo>
                <a:lnTo>
                  <a:pt x="67" y="53"/>
                </a:lnTo>
                <a:lnTo>
                  <a:pt x="68" y="53"/>
                </a:lnTo>
                <a:lnTo>
                  <a:pt x="69" y="53"/>
                </a:lnTo>
                <a:lnTo>
                  <a:pt x="72" y="52"/>
                </a:lnTo>
                <a:lnTo>
                  <a:pt x="74" y="52"/>
                </a:lnTo>
                <a:lnTo>
                  <a:pt x="75" y="52"/>
                </a:lnTo>
                <a:lnTo>
                  <a:pt x="75" y="51"/>
                </a:lnTo>
                <a:lnTo>
                  <a:pt x="76" y="51"/>
                </a:lnTo>
                <a:lnTo>
                  <a:pt x="79" y="51"/>
                </a:lnTo>
                <a:lnTo>
                  <a:pt x="79" y="49"/>
                </a:lnTo>
                <a:lnTo>
                  <a:pt x="81" y="49"/>
                </a:lnTo>
                <a:lnTo>
                  <a:pt x="82" y="49"/>
                </a:lnTo>
                <a:lnTo>
                  <a:pt x="83" y="49"/>
                </a:lnTo>
                <a:lnTo>
                  <a:pt x="83" y="48"/>
                </a:lnTo>
                <a:lnTo>
                  <a:pt x="85" y="48"/>
                </a:lnTo>
                <a:lnTo>
                  <a:pt x="88" y="47"/>
                </a:lnTo>
                <a:lnTo>
                  <a:pt x="89" y="47"/>
                </a:lnTo>
                <a:lnTo>
                  <a:pt x="90" y="47"/>
                </a:lnTo>
                <a:lnTo>
                  <a:pt x="92" y="47"/>
                </a:lnTo>
                <a:lnTo>
                  <a:pt x="92" y="46"/>
                </a:lnTo>
                <a:lnTo>
                  <a:pt x="93" y="46"/>
                </a:lnTo>
                <a:lnTo>
                  <a:pt x="95" y="46"/>
                </a:lnTo>
                <a:lnTo>
                  <a:pt x="96" y="46"/>
                </a:lnTo>
                <a:lnTo>
                  <a:pt x="96" y="45"/>
                </a:lnTo>
                <a:lnTo>
                  <a:pt x="97" y="45"/>
                </a:lnTo>
                <a:lnTo>
                  <a:pt x="99" y="45"/>
                </a:lnTo>
                <a:lnTo>
                  <a:pt x="100" y="45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6" y="43"/>
                </a:lnTo>
                <a:lnTo>
                  <a:pt x="107" y="43"/>
                </a:lnTo>
                <a:lnTo>
                  <a:pt x="109" y="43"/>
                </a:lnTo>
                <a:lnTo>
                  <a:pt x="109" y="41"/>
                </a:lnTo>
                <a:lnTo>
                  <a:pt x="111" y="41"/>
                </a:lnTo>
                <a:lnTo>
                  <a:pt x="113" y="41"/>
                </a:lnTo>
                <a:lnTo>
                  <a:pt x="113" y="40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17" y="39"/>
                </a:lnTo>
                <a:lnTo>
                  <a:pt x="120" y="39"/>
                </a:lnTo>
                <a:lnTo>
                  <a:pt x="121" y="39"/>
                </a:lnTo>
                <a:lnTo>
                  <a:pt x="123" y="38"/>
                </a:lnTo>
                <a:lnTo>
                  <a:pt x="124" y="38"/>
                </a:lnTo>
                <a:lnTo>
                  <a:pt x="125" y="38"/>
                </a:lnTo>
                <a:lnTo>
                  <a:pt x="127" y="37"/>
                </a:lnTo>
                <a:lnTo>
                  <a:pt x="128" y="37"/>
                </a:lnTo>
                <a:lnTo>
                  <a:pt x="130" y="37"/>
                </a:lnTo>
                <a:lnTo>
                  <a:pt x="130" y="36"/>
                </a:lnTo>
                <a:lnTo>
                  <a:pt x="131" y="36"/>
                </a:lnTo>
                <a:lnTo>
                  <a:pt x="132" y="36"/>
                </a:lnTo>
                <a:lnTo>
                  <a:pt x="135" y="36"/>
                </a:lnTo>
                <a:lnTo>
                  <a:pt x="135" y="35"/>
                </a:lnTo>
                <a:lnTo>
                  <a:pt x="137" y="35"/>
                </a:lnTo>
                <a:lnTo>
                  <a:pt x="138" y="35"/>
                </a:lnTo>
                <a:lnTo>
                  <a:pt x="139" y="35"/>
                </a:lnTo>
                <a:lnTo>
                  <a:pt x="139" y="33"/>
                </a:lnTo>
                <a:lnTo>
                  <a:pt x="141" y="33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8" y="31"/>
                </a:lnTo>
                <a:lnTo>
                  <a:pt x="151" y="31"/>
                </a:lnTo>
                <a:lnTo>
                  <a:pt x="151" y="30"/>
                </a:lnTo>
                <a:lnTo>
                  <a:pt x="152" y="30"/>
                </a:lnTo>
                <a:lnTo>
                  <a:pt x="153" y="30"/>
                </a:lnTo>
                <a:lnTo>
                  <a:pt x="155" y="30"/>
                </a:lnTo>
                <a:lnTo>
                  <a:pt x="156" y="30"/>
                </a:lnTo>
                <a:lnTo>
                  <a:pt x="156" y="29"/>
                </a:lnTo>
                <a:lnTo>
                  <a:pt x="157" y="29"/>
                </a:lnTo>
                <a:lnTo>
                  <a:pt x="159" y="29"/>
                </a:lnTo>
                <a:lnTo>
                  <a:pt x="160" y="29"/>
                </a:lnTo>
                <a:lnTo>
                  <a:pt x="160" y="28"/>
                </a:lnTo>
                <a:lnTo>
                  <a:pt x="162" y="28"/>
                </a:lnTo>
                <a:lnTo>
                  <a:pt x="163" y="28"/>
                </a:lnTo>
                <a:lnTo>
                  <a:pt x="165" y="27"/>
                </a:lnTo>
                <a:lnTo>
                  <a:pt x="167" y="27"/>
                </a:lnTo>
                <a:lnTo>
                  <a:pt x="169" y="27"/>
                </a:lnTo>
                <a:lnTo>
                  <a:pt x="169" y="25"/>
                </a:lnTo>
                <a:lnTo>
                  <a:pt x="170" y="25"/>
                </a:lnTo>
                <a:lnTo>
                  <a:pt x="172" y="25"/>
                </a:lnTo>
                <a:lnTo>
                  <a:pt x="173" y="25"/>
                </a:lnTo>
                <a:lnTo>
                  <a:pt x="173" y="24"/>
                </a:lnTo>
                <a:lnTo>
                  <a:pt x="176" y="24"/>
                </a:lnTo>
                <a:lnTo>
                  <a:pt x="177" y="24"/>
                </a:lnTo>
                <a:lnTo>
                  <a:pt x="177" y="23"/>
                </a:lnTo>
                <a:lnTo>
                  <a:pt x="179" y="23"/>
                </a:lnTo>
                <a:lnTo>
                  <a:pt x="180" y="23"/>
                </a:lnTo>
                <a:lnTo>
                  <a:pt x="180" y="22"/>
                </a:lnTo>
                <a:lnTo>
                  <a:pt x="183" y="22"/>
                </a:lnTo>
                <a:lnTo>
                  <a:pt x="184" y="22"/>
                </a:lnTo>
                <a:lnTo>
                  <a:pt x="186" y="22"/>
                </a:lnTo>
                <a:lnTo>
                  <a:pt x="186" y="21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89" y="20"/>
                </a:lnTo>
                <a:lnTo>
                  <a:pt x="191" y="20"/>
                </a:lnTo>
                <a:lnTo>
                  <a:pt x="193" y="20"/>
                </a:lnTo>
                <a:lnTo>
                  <a:pt x="194" y="20"/>
                </a:lnTo>
                <a:lnTo>
                  <a:pt x="194" y="19"/>
                </a:lnTo>
                <a:lnTo>
                  <a:pt x="195" y="19"/>
                </a:lnTo>
                <a:lnTo>
                  <a:pt x="197" y="19"/>
                </a:lnTo>
                <a:lnTo>
                  <a:pt x="197" y="17"/>
                </a:lnTo>
                <a:lnTo>
                  <a:pt x="200" y="17"/>
                </a:lnTo>
                <a:lnTo>
                  <a:pt x="201" y="17"/>
                </a:lnTo>
                <a:lnTo>
                  <a:pt x="202" y="17"/>
                </a:lnTo>
                <a:lnTo>
                  <a:pt x="204" y="16"/>
                </a:lnTo>
                <a:lnTo>
                  <a:pt x="207" y="16"/>
                </a:lnTo>
                <a:lnTo>
                  <a:pt x="207" y="15"/>
                </a:lnTo>
                <a:lnTo>
                  <a:pt x="208" y="15"/>
                </a:lnTo>
                <a:lnTo>
                  <a:pt x="209" y="15"/>
                </a:lnTo>
                <a:lnTo>
                  <a:pt x="211" y="15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6" y="14"/>
                </a:lnTo>
                <a:lnTo>
                  <a:pt x="216" y="13"/>
                </a:lnTo>
                <a:lnTo>
                  <a:pt x="218" y="13"/>
                </a:lnTo>
                <a:lnTo>
                  <a:pt x="219" y="13"/>
                </a:lnTo>
                <a:lnTo>
                  <a:pt x="220" y="12"/>
                </a:lnTo>
                <a:lnTo>
                  <a:pt x="221" y="12"/>
                </a:lnTo>
                <a:lnTo>
                  <a:pt x="223" y="12"/>
                </a:lnTo>
                <a:lnTo>
                  <a:pt x="225" y="11"/>
                </a:lnTo>
                <a:lnTo>
                  <a:pt x="226" y="11"/>
                </a:lnTo>
                <a:lnTo>
                  <a:pt x="228" y="11"/>
                </a:lnTo>
                <a:lnTo>
                  <a:pt x="228" y="9"/>
                </a:lnTo>
                <a:lnTo>
                  <a:pt x="229" y="9"/>
                </a:lnTo>
                <a:lnTo>
                  <a:pt x="232" y="9"/>
                </a:lnTo>
                <a:lnTo>
                  <a:pt x="233" y="9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73797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499" name="Freeform 293"/>
          <p:cNvSpPr>
            <a:spLocks/>
          </p:cNvSpPr>
          <p:nvPr/>
        </p:nvSpPr>
        <p:spPr bwMode="auto">
          <a:xfrm>
            <a:off x="6561369" y="4119536"/>
            <a:ext cx="730929" cy="208655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2" y="1"/>
                </a:lnTo>
                <a:lnTo>
                  <a:pt x="229" y="1"/>
                </a:lnTo>
                <a:lnTo>
                  <a:pt x="227" y="1"/>
                </a:lnTo>
                <a:lnTo>
                  <a:pt x="227" y="3"/>
                </a:lnTo>
                <a:lnTo>
                  <a:pt x="226" y="3"/>
                </a:lnTo>
                <a:lnTo>
                  <a:pt x="225" y="3"/>
                </a:lnTo>
                <a:lnTo>
                  <a:pt x="223" y="3"/>
                </a:lnTo>
                <a:lnTo>
                  <a:pt x="223" y="4"/>
                </a:lnTo>
                <a:lnTo>
                  <a:pt x="221" y="4"/>
                </a:lnTo>
                <a:lnTo>
                  <a:pt x="220" y="4"/>
                </a:lnTo>
                <a:lnTo>
                  <a:pt x="219" y="4"/>
                </a:lnTo>
                <a:lnTo>
                  <a:pt x="219" y="5"/>
                </a:lnTo>
                <a:lnTo>
                  <a:pt x="218" y="5"/>
                </a:lnTo>
                <a:lnTo>
                  <a:pt x="216" y="5"/>
                </a:lnTo>
                <a:lnTo>
                  <a:pt x="215" y="5"/>
                </a:lnTo>
                <a:lnTo>
                  <a:pt x="215" y="6"/>
                </a:lnTo>
                <a:lnTo>
                  <a:pt x="212" y="6"/>
                </a:lnTo>
                <a:lnTo>
                  <a:pt x="211" y="6"/>
                </a:lnTo>
                <a:lnTo>
                  <a:pt x="209" y="7"/>
                </a:lnTo>
                <a:lnTo>
                  <a:pt x="208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2" y="8"/>
                </a:lnTo>
                <a:lnTo>
                  <a:pt x="202" y="9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7" y="11"/>
                </a:lnTo>
                <a:lnTo>
                  <a:pt x="195" y="11"/>
                </a:lnTo>
                <a:lnTo>
                  <a:pt x="194" y="11"/>
                </a:lnTo>
                <a:lnTo>
                  <a:pt x="192" y="12"/>
                </a:lnTo>
                <a:lnTo>
                  <a:pt x="191" y="12"/>
                </a:lnTo>
                <a:lnTo>
                  <a:pt x="189" y="12"/>
                </a:lnTo>
                <a:lnTo>
                  <a:pt x="188" y="13"/>
                </a:lnTo>
                <a:lnTo>
                  <a:pt x="187" y="13"/>
                </a:lnTo>
                <a:lnTo>
                  <a:pt x="185" y="13"/>
                </a:lnTo>
                <a:lnTo>
                  <a:pt x="185" y="14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80" y="15"/>
                </a:lnTo>
                <a:lnTo>
                  <a:pt x="178" y="15"/>
                </a:lnTo>
                <a:lnTo>
                  <a:pt x="177" y="15"/>
                </a:lnTo>
                <a:lnTo>
                  <a:pt x="176" y="15"/>
                </a:lnTo>
                <a:lnTo>
                  <a:pt x="176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9" y="17"/>
                </a:lnTo>
                <a:lnTo>
                  <a:pt x="167" y="19"/>
                </a:lnTo>
                <a:lnTo>
                  <a:pt x="164" y="19"/>
                </a:lnTo>
                <a:lnTo>
                  <a:pt x="163" y="19"/>
                </a:lnTo>
                <a:lnTo>
                  <a:pt x="163" y="20"/>
                </a:lnTo>
                <a:lnTo>
                  <a:pt x="162" y="20"/>
                </a:lnTo>
                <a:lnTo>
                  <a:pt x="160" y="20"/>
                </a:lnTo>
                <a:lnTo>
                  <a:pt x="159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5" y="21"/>
                </a:lnTo>
                <a:lnTo>
                  <a:pt x="155" y="22"/>
                </a:lnTo>
                <a:lnTo>
                  <a:pt x="153" y="22"/>
                </a:lnTo>
                <a:lnTo>
                  <a:pt x="152" y="22"/>
                </a:lnTo>
                <a:lnTo>
                  <a:pt x="149" y="22"/>
                </a:lnTo>
                <a:lnTo>
                  <a:pt x="149" y="23"/>
                </a:lnTo>
                <a:lnTo>
                  <a:pt x="148" y="23"/>
                </a:lnTo>
                <a:lnTo>
                  <a:pt x="146" y="23"/>
                </a:lnTo>
                <a:lnTo>
                  <a:pt x="146" y="24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41" y="25"/>
                </a:lnTo>
                <a:lnTo>
                  <a:pt x="139" y="25"/>
                </a:lnTo>
                <a:lnTo>
                  <a:pt x="138" y="25"/>
                </a:lnTo>
                <a:lnTo>
                  <a:pt x="138" y="27"/>
                </a:lnTo>
                <a:lnTo>
                  <a:pt x="136" y="27"/>
                </a:lnTo>
                <a:lnTo>
                  <a:pt x="135" y="27"/>
                </a:lnTo>
                <a:lnTo>
                  <a:pt x="132" y="28"/>
                </a:lnTo>
                <a:lnTo>
                  <a:pt x="131" y="28"/>
                </a:lnTo>
                <a:lnTo>
                  <a:pt x="129" y="28"/>
                </a:lnTo>
                <a:lnTo>
                  <a:pt x="129" y="29"/>
                </a:lnTo>
                <a:lnTo>
                  <a:pt x="128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4" y="30"/>
                </a:lnTo>
                <a:lnTo>
                  <a:pt x="122" y="30"/>
                </a:lnTo>
                <a:lnTo>
                  <a:pt x="121" y="30"/>
                </a:lnTo>
                <a:lnTo>
                  <a:pt x="121" y="31"/>
                </a:lnTo>
                <a:lnTo>
                  <a:pt x="120" y="31"/>
                </a:lnTo>
                <a:lnTo>
                  <a:pt x="117" y="31"/>
                </a:lnTo>
                <a:lnTo>
                  <a:pt x="115" y="32"/>
                </a:lnTo>
                <a:lnTo>
                  <a:pt x="114" y="32"/>
                </a:lnTo>
                <a:lnTo>
                  <a:pt x="113" y="32"/>
                </a:lnTo>
                <a:lnTo>
                  <a:pt x="111" y="33"/>
                </a:lnTo>
                <a:lnTo>
                  <a:pt x="108" y="33"/>
                </a:lnTo>
                <a:lnTo>
                  <a:pt x="108" y="35"/>
                </a:lnTo>
                <a:lnTo>
                  <a:pt x="107" y="35"/>
                </a:lnTo>
                <a:lnTo>
                  <a:pt x="106" y="35"/>
                </a:lnTo>
                <a:lnTo>
                  <a:pt x="104" y="35"/>
                </a:lnTo>
                <a:lnTo>
                  <a:pt x="104" y="36"/>
                </a:lnTo>
                <a:lnTo>
                  <a:pt x="103" y="36"/>
                </a:lnTo>
                <a:lnTo>
                  <a:pt x="101" y="36"/>
                </a:lnTo>
                <a:lnTo>
                  <a:pt x="100" y="36"/>
                </a:lnTo>
                <a:lnTo>
                  <a:pt x="99" y="36"/>
                </a:lnTo>
                <a:lnTo>
                  <a:pt x="99" y="37"/>
                </a:lnTo>
                <a:lnTo>
                  <a:pt x="97" y="37"/>
                </a:lnTo>
                <a:lnTo>
                  <a:pt x="96" y="37"/>
                </a:lnTo>
                <a:lnTo>
                  <a:pt x="95" y="38"/>
                </a:lnTo>
                <a:lnTo>
                  <a:pt x="93" y="38"/>
                </a:lnTo>
                <a:lnTo>
                  <a:pt x="92" y="38"/>
                </a:lnTo>
                <a:lnTo>
                  <a:pt x="90" y="39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5" y="40"/>
                </a:lnTo>
                <a:lnTo>
                  <a:pt x="83" y="40"/>
                </a:lnTo>
                <a:lnTo>
                  <a:pt x="82" y="40"/>
                </a:lnTo>
                <a:lnTo>
                  <a:pt x="82" y="41"/>
                </a:lnTo>
                <a:lnTo>
                  <a:pt x="80" y="41"/>
                </a:lnTo>
                <a:lnTo>
                  <a:pt x="79" y="41"/>
                </a:lnTo>
                <a:lnTo>
                  <a:pt x="79" y="43"/>
                </a:lnTo>
                <a:lnTo>
                  <a:pt x="76" y="43"/>
                </a:lnTo>
                <a:lnTo>
                  <a:pt x="75" y="43"/>
                </a:lnTo>
                <a:lnTo>
                  <a:pt x="73" y="44"/>
                </a:lnTo>
                <a:lnTo>
                  <a:pt x="72" y="44"/>
                </a:lnTo>
                <a:lnTo>
                  <a:pt x="69" y="44"/>
                </a:lnTo>
                <a:lnTo>
                  <a:pt x="69" y="45"/>
                </a:lnTo>
                <a:lnTo>
                  <a:pt x="68" y="45"/>
                </a:lnTo>
                <a:lnTo>
                  <a:pt x="66" y="45"/>
                </a:lnTo>
                <a:lnTo>
                  <a:pt x="65" y="45"/>
                </a:lnTo>
                <a:lnTo>
                  <a:pt x="65" y="46"/>
                </a:lnTo>
                <a:lnTo>
                  <a:pt x="64" y="46"/>
                </a:lnTo>
                <a:lnTo>
                  <a:pt x="63" y="46"/>
                </a:lnTo>
                <a:lnTo>
                  <a:pt x="61" y="46"/>
                </a:lnTo>
                <a:lnTo>
                  <a:pt x="61" y="47"/>
                </a:lnTo>
                <a:lnTo>
                  <a:pt x="59" y="47"/>
                </a:lnTo>
                <a:lnTo>
                  <a:pt x="58" y="47"/>
                </a:lnTo>
                <a:lnTo>
                  <a:pt x="57" y="47"/>
                </a:lnTo>
                <a:lnTo>
                  <a:pt x="57" y="48"/>
                </a:lnTo>
                <a:lnTo>
                  <a:pt x="55" y="48"/>
                </a:lnTo>
                <a:lnTo>
                  <a:pt x="52" y="48"/>
                </a:lnTo>
                <a:lnTo>
                  <a:pt x="52" y="49"/>
                </a:lnTo>
                <a:lnTo>
                  <a:pt x="51" y="49"/>
                </a:lnTo>
                <a:lnTo>
                  <a:pt x="50" y="49"/>
                </a:lnTo>
                <a:lnTo>
                  <a:pt x="48" y="49"/>
                </a:lnTo>
                <a:lnTo>
                  <a:pt x="48" y="51"/>
                </a:lnTo>
                <a:lnTo>
                  <a:pt x="45" y="51"/>
                </a:lnTo>
                <a:lnTo>
                  <a:pt x="44" y="51"/>
                </a:lnTo>
                <a:lnTo>
                  <a:pt x="44" y="52"/>
                </a:lnTo>
                <a:lnTo>
                  <a:pt x="43" y="52"/>
                </a:lnTo>
                <a:lnTo>
                  <a:pt x="41" y="52"/>
                </a:lnTo>
                <a:lnTo>
                  <a:pt x="40" y="52"/>
                </a:lnTo>
                <a:lnTo>
                  <a:pt x="39" y="53"/>
                </a:lnTo>
                <a:lnTo>
                  <a:pt x="37" y="53"/>
                </a:lnTo>
                <a:lnTo>
                  <a:pt x="36" y="53"/>
                </a:lnTo>
                <a:lnTo>
                  <a:pt x="34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30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3" y="57"/>
                </a:lnTo>
                <a:lnTo>
                  <a:pt x="20" y="57"/>
                </a:lnTo>
                <a:lnTo>
                  <a:pt x="19" y="57"/>
                </a:lnTo>
                <a:lnTo>
                  <a:pt x="17" y="59"/>
                </a:lnTo>
                <a:lnTo>
                  <a:pt x="16" y="59"/>
                </a:lnTo>
                <a:lnTo>
                  <a:pt x="14" y="60"/>
                </a:lnTo>
                <a:lnTo>
                  <a:pt x="12" y="60"/>
                </a:lnTo>
                <a:lnTo>
                  <a:pt x="10" y="60"/>
                </a:lnTo>
                <a:lnTo>
                  <a:pt x="10" y="61"/>
                </a:lnTo>
                <a:lnTo>
                  <a:pt x="9" y="61"/>
                </a:lnTo>
                <a:lnTo>
                  <a:pt x="7" y="61"/>
                </a:lnTo>
                <a:lnTo>
                  <a:pt x="6" y="61"/>
                </a:lnTo>
                <a:lnTo>
                  <a:pt x="6" y="62"/>
                </a:lnTo>
                <a:lnTo>
                  <a:pt x="3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3" y="70"/>
                </a:lnTo>
                <a:lnTo>
                  <a:pt x="4" y="70"/>
                </a:lnTo>
                <a:lnTo>
                  <a:pt x="7" y="70"/>
                </a:lnTo>
                <a:lnTo>
                  <a:pt x="8" y="70"/>
                </a:lnTo>
                <a:lnTo>
                  <a:pt x="8" y="69"/>
                </a:lnTo>
                <a:lnTo>
                  <a:pt x="9" y="69"/>
                </a:lnTo>
                <a:lnTo>
                  <a:pt x="10" y="69"/>
                </a:lnTo>
                <a:lnTo>
                  <a:pt x="11" y="69"/>
                </a:lnTo>
                <a:lnTo>
                  <a:pt x="14" y="68"/>
                </a:lnTo>
                <a:lnTo>
                  <a:pt x="15" y="68"/>
                </a:lnTo>
                <a:lnTo>
                  <a:pt x="16" y="68"/>
                </a:lnTo>
                <a:lnTo>
                  <a:pt x="18" y="67"/>
                </a:lnTo>
                <a:lnTo>
                  <a:pt x="20" y="67"/>
                </a:lnTo>
                <a:lnTo>
                  <a:pt x="20" y="65"/>
                </a:lnTo>
                <a:lnTo>
                  <a:pt x="22" y="65"/>
                </a:lnTo>
                <a:lnTo>
                  <a:pt x="23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0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6" y="62"/>
                </a:lnTo>
                <a:lnTo>
                  <a:pt x="39" y="61"/>
                </a:lnTo>
                <a:lnTo>
                  <a:pt x="40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5" y="60"/>
                </a:lnTo>
                <a:lnTo>
                  <a:pt x="47" y="60"/>
                </a:lnTo>
                <a:lnTo>
                  <a:pt x="47" y="59"/>
                </a:lnTo>
                <a:lnTo>
                  <a:pt x="49" y="59"/>
                </a:lnTo>
                <a:lnTo>
                  <a:pt x="50" y="59"/>
                </a:lnTo>
                <a:lnTo>
                  <a:pt x="50" y="57"/>
                </a:lnTo>
                <a:lnTo>
                  <a:pt x="52" y="57"/>
                </a:lnTo>
                <a:lnTo>
                  <a:pt x="53" y="57"/>
                </a:lnTo>
                <a:lnTo>
                  <a:pt x="56" y="56"/>
                </a:lnTo>
                <a:lnTo>
                  <a:pt x="57" y="56"/>
                </a:lnTo>
                <a:lnTo>
                  <a:pt x="59" y="56"/>
                </a:lnTo>
                <a:lnTo>
                  <a:pt x="59" y="55"/>
                </a:lnTo>
                <a:lnTo>
                  <a:pt x="60" y="55"/>
                </a:lnTo>
                <a:lnTo>
                  <a:pt x="63" y="55"/>
                </a:lnTo>
                <a:lnTo>
                  <a:pt x="64" y="55"/>
                </a:lnTo>
                <a:lnTo>
                  <a:pt x="64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9" y="53"/>
                </a:lnTo>
                <a:lnTo>
                  <a:pt x="71" y="53"/>
                </a:lnTo>
                <a:lnTo>
                  <a:pt x="72" y="53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6" y="52"/>
                </a:lnTo>
                <a:lnTo>
                  <a:pt x="76" y="51"/>
                </a:lnTo>
                <a:lnTo>
                  <a:pt x="77" y="51"/>
                </a:lnTo>
                <a:lnTo>
                  <a:pt x="79" y="51"/>
                </a:lnTo>
                <a:lnTo>
                  <a:pt x="81" y="51"/>
                </a:lnTo>
                <a:lnTo>
                  <a:pt x="81" y="49"/>
                </a:lnTo>
                <a:lnTo>
                  <a:pt x="83" y="49"/>
                </a:lnTo>
                <a:lnTo>
                  <a:pt x="84" y="49"/>
                </a:lnTo>
                <a:lnTo>
                  <a:pt x="84" y="48"/>
                </a:lnTo>
                <a:lnTo>
                  <a:pt x="85" y="48"/>
                </a:lnTo>
                <a:lnTo>
                  <a:pt x="88" y="48"/>
                </a:lnTo>
                <a:lnTo>
                  <a:pt x="90" y="47"/>
                </a:lnTo>
                <a:lnTo>
                  <a:pt x="91" y="47"/>
                </a:lnTo>
                <a:lnTo>
                  <a:pt x="92" y="47"/>
                </a:lnTo>
                <a:lnTo>
                  <a:pt x="95" y="46"/>
                </a:lnTo>
                <a:lnTo>
                  <a:pt x="97" y="46"/>
                </a:lnTo>
                <a:lnTo>
                  <a:pt x="97" y="45"/>
                </a:lnTo>
                <a:lnTo>
                  <a:pt x="98" y="45"/>
                </a:lnTo>
                <a:lnTo>
                  <a:pt x="99" y="45"/>
                </a:lnTo>
                <a:lnTo>
                  <a:pt x="101" y="45"/>
                </a:lnTo>
                <a:lnTo>
                  <a:pt x="101" y="44"/>
                </a:lnTo>
                <a:lnTo>
                  <a:pt x="103" y="44"/>
                </a:lnTo>
                <a:lnTo>
                  <a:pt x="104" y="44"/>
                </a:lnTo>
                <a:lnTo>
                  <a:pt x="105" y="44"/>
                </a:lnTo>
                <a:lnTo>
                  <a:pt x="106" y="44"/>
                </a:lnTo>
                <a:lnTo>
                  <a:pt x="106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1"/>
                </a:lnTo>
                <a:lnTo>
                  <a:pt x="113" y="41"/>
                </a:lnTo>
                <a:lnTo>
                  <a:pt x="115" y="40"/>
                </a:lnTo>
                <a:lnTo>
                  <a:pt x="116" y="40"/>
                </a:lnTo>
                <a:lnTo>
                  <a:pt x="119" y="40"/>
                </a:lnTo>
                <a:lnTo>
                  <a:pt x="119" y="39"/>
                </a:lnTo>
                <a:lnTo>
                  <a:pt x="120" y="39"/>
                </a:lnTo>
                <a:lnTo>
                  <a:pt x="122" y="39"/>
                </a:lnTo>
                <a:lnTo>
                  <a:pt x="123" y="39"/>
                </a:lnTo>
                <a:lnTo>
                  <a:pt x="123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0" y="37"/>
                </a:lnTo>
                <a:lnTo>
                  <a:pt x="132" y="36"/>
                </a:lnTo>
                <a:lnTo>
                  <a:pt x="133" y="36"/>
                </a:lnTo>
                <a:lnTo>
                  <a:pt x="135" y="36"/>
                </a:lnTo>
                <a:lnTo>
                  <a:pt x="136" y="36"/>
                </a:lnTo>
                <a:lnTo>
                  <a:pt x="136" y="35"/>
                </a:lnTo>
                <a:lnTo>
                  <a:pt x="137" y="35"/>
                </a:lnTo>
                <a:lnTo>
                  <a:pt x="139" y="35"/>
                </a:lnTo>
                <a:lnTo>
                  <a:pt x="140" y="35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51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5" y="30"/>
                </a:lnTo>
                <a:lnTo>
                  <a:pt x="157" y="30"/>
                </a:lnTo>
                <a:lnTo>
                  <a:pt x="157" y="29"/>
                </a:lnTo>
                <a:lnTo>
                  <a:pt x="160" y="29"/>
                </a:lnTo>
                <a:lnTo>
                  <a:pt x="161" y="29"/>
                </a:lnTo>
                <a:lnTo>
                  <a:pt x="161" y="28"/>
                </a:lnTo>
                <a:lnTo>
                  <a:pt x="162" y="28"/>
                </a:lnTo>
                <a:lnTo>
                  <a:pt x="164" y="28"/>
                </a:lnTo>
                <a:lnTo>
                  <a:pt x="165" y="28"/>
                </a:lnTo>
                <a:lnTo>
                  <a:pt x="165" y="27"/>
                </a:lnTo>
                <a:lnTo>
                  <a:pt x="167" y="27"/>
                </a:lnTo>
                <a:lnTo>
                  <a:pt x="168" y="27"/>
                </a:lnTo>
                <a:lnTo>
                  <a:pt x="169" y="27"/>
                </a:lnTo>
                <a:lnTo>
                  <a:pt x="171" y="25"/>
                </a:lnTo>
                <a:lnTo>
                  <a:pt x="172" y="25"/>
                </a:lnTo>
                <a:lnTo>
                  <a:pt x="175" y="25"/>
                </a:lnTo>
                <a:lnTo>
                  <a:pt x="175" y="24"/>
                </a:lnTo>
                <a:lnTo>
                  <a:pt x="176" y="24"/>
                </a:lnTo>
                <a:lnTo>
                  <a:pt x="178" y="24"/>
                </a:lnTo>
                <a:lnTo>
                  <a:pt x="178" y="23"/>
                </a:lnTo>
                <a:lnTo>
                  <a:pt x="179" y="23"/>
                </a:lnTo>
                <a:lnTo>
                  <a:pt x="181" y="23"/>
                </a:lnTo>
                <a:lnTo>
                  <a:pt x="183" y="23"/>
                </a:lnTo>
                <a:lnTo>
                  <a:pt x="183" y="22"/>
                </a:lnTo>
                <a:lnTo>
                  <a:pt x="185" y="22"/>
                </a:lnTo>
                <a:lnTo>
                  <a:pt x="186" y="22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3" y="20"/>
                </a:lnTo>
                <a:lnTo>
                  <a:pt x="195" y="20"/>
                </a:lnTo>
                <a:lnTo>
                  <a:pt x="195" y="19"/>
                </a:lnTo>
                <a:lnTo>
                  <a:pt x="196" y="19"/>
                </a:lnTo>
                <a:lnTo>
                  <a:pt x="197" y="19"/>
                </a:lnTo>
                <a:lnTo>
                  <a:pt x="199" y="19"/>
                </a:lnTo>
                <a:lnTo>
                  <a:pt x="200" y="19"/>
                </a:lnTo>
                <a:lnTo>
                  <a:pt x="200" y="17"/>
                </a:lnTo>
                <a:lnTo>
                  <a:pt x="202" y="17"/>
                </a:lnTo>
                <a:lnTo>
                  <a:pt x="203" y="17"/>
                </a:lnTo>
                <a:lnTo>
                  <a:pt x="204" y="17"/>
                </a:lnTo>
                <a:lnTo>
                  <a:pt x="204" y="16"/>
                </a:lnTo>
                <a:lnTo>
                  <a:pt x="207" y="16"/>
                </a:lnTo>
                <a:lnTo>
                  <a:pt x="209" y="15"/>
                </a:lnTo>
                <a:lnTo>
                  <a:pt x="210" y="15"/>
                </a:lnTo>
                <a:lnTo>
                  <a:pt x="211" y="15"/>
                </a:lnTo>
                <a:lnTo>
                  <a:pt x="213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20" y="13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5" y="12"/>
                </a:lnTo>
                <a:lnTo>
                  <a:pt x="225" y="11"/>
                </a:lnTo>
                <a:lnTo>
                  <a:pt x="227" y="11"/>
                </a:lnTo>
                <a:lnTo>
                  <a:pt x="228" y="11"/>
                </a:lnTo>
                <a:lnTo>
                  <a:pt x="229" y="9"/>
                </a:lnTo>
                <a:lnTo>
                  <a:pt x="231" y="9"/>
                </a:lnTo>
                <a:lnTo>
                  <a:pt x="232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6F757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0" name="Freeform 294"/>
          <p:cNvSpPr>
            <a:spLocks/>
          </p:cNvSpPr>
          <p:nvPr/>
        </p:nvSpPr>
        <p:spPr bwMode="auto">
          <a:xfrm>
            <a:off x="6561369" y="4145984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1"/>
              <a:gd name="T182" fmla="*/ 233 w 233"/>
              <a:gd name="T183" fmla="*/ 71 h 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29" y="0"/>
                </a:lnTo>
                <a:lnTo>
                  <a:pt x="228" y="0"/>
                </a:lnTo>
                <a:lnTo>
                  <a:pt x="228" y="2"/>
                </a:lnTo>
                <a:lnTo>
                  <a:pt x="227" y="2"/>
                </a:lnTo>
                <a:lnTo>
                  <a:pt x="225" y="2"/>
                </a:lnTo>
                <a:lnTo>
                  <a:pt x="224" y="2"/>
                </a:lnTo>
                <a:lnTo>
                  <a:pt x="224" y="3"/>
                </a:lnTo>
                <a:lnTo>
                  <a:pt x="221" y="3"/>
                </a:lnTo>
                <a:lnTo>
                  <a:pt x="220" y="3"/>
                </a:lnTo>
                <a:lnTo>
                  <a:pt x="220" y="4"/>
                </a:lnTo>
                <a:lnTo>
                  <a:pt x="218" y="4"/>
                </a:lnTo>
                <a:lnTo>
                  <a:pt x="217" y="4"/>
                </a:lnTo>
                <a:lnTo>
                  <a:pt x="215" y="5"/>
                </a:lnTo>
                <a:lnTo>
                  <a:pt x="213" y="5"/>
                </a:lnTo>
                <a:lnTo>
                  <a:pt x="211" y="5"/>
                </a:lnTo>
                <a:lnTo>
                  <a:pt x="211" y="6"/>
                </a:lnTo>
                <a:lnTo>
                  <a:pt x="210" y="6"/>
                </a:lnTo>
                <a:lnTo>
                  <a:pt x="208" y="6"/>
                </a:lnTo>
                <a:lnTo>
                  <a:pt x="207" y="6"/>
                </a:lnTo>
                <a:lnTo>
                  <a:pt x="207" y="7"/>
                </a:lnTo>
                <a:lnTo>
                  <a:pt x="204" y="7"/>
                </a:lnTo>
                <a:lnTo>
                  <a:pt x="203" y="7"/>
                </a:lnTo>
                <a:lnTo>
                  <a:pt x="203" y="8"/>
                </a:lnTo>
                <a:lnTo>
                  <a:pt x="201" y="8"/>
                </a:lnTo>
                <a:lnTo>
                  <a:pt x="200" y="8"/>
                </a:lnTo>
                <a:lnTo>
                  <a:pt x="199" y="8"/>
                </a:lnTo>
                <a:lnTo>
                  <a:pt x="199" y="10"/>
                </a:lnTo>
                <a:lnTo>
                  <a:pt x="197" y="10"/>
                </a:lnTo>
                <a:lnTo>
                  <a:pt x="196" y="10"/>
                </a:lnTo>
                <a:lnTo>
                  <a:pt x="194" y="10"/>
                </a:lnTo>
                <a:lnTo>
                  <a:pt x="194" y="11"/>
                </a:lnTo>
                <a:lnTo>
                  <a:pt x="193" y="11"/>
                </a:lnTo>
                <a:lnTo>
                  <a:pt x="192" y="11"/>
                </a:lnTo>
                <a:lnTo>
                  <a:pt x="189" y="11"/>
                </a:lnTo>
                <a:lnTo>
                  <a:pt x="189" y="12"/>
                </a:lnTo>
                <a:lnTo>
                  <a:pt x="187" y="12"/>
                </a:lnTo>
                <a:lnTo>
                  <a:pt x="186" y="12"/>
                </a:lnTo>
                <a:lnTo>
                  <a:pt x="186" y="13"/>
                </a:lnTo>
                <a:lnTo>
                  <a:pt x="185" y="13"/>
                </a:lnTo>
                <a:lnTo>
                  <a:pt x="183" y="13"/>
                </a:lnTo>
                <a:lnTo>
                  <a:pt x="180" y="14"/>
                </a:lnTo>
                <a:lnTo>
                  <a:pt x="179" y="14"/>
                </a:lnTo>
                <a:lnTo>
                  <a:pt x="178" y="14"/>
                </a:lnTo>
                <a:lnTo>
                  <a:pt x="176" y="15"/>
                </a:lnTo>
                <a:lnTo>
                  <a:pt x="175" y="15"/>
                </a:lnTo>
                <a:lnTo>
                  <a:pt x="173" y="15"/>
                </a:lnTo>
                <a:lnTo>
                  <a:pt x="173" y="16"/>
                </a:lnTo>
                <a:lnTo>
                  <a:pt x="172" y="16"/>
                </a:lnTo>
                <a:lnTo>
                  <a:pt x="171" y="16"/>
                </a:lnTo>
                <a:lnTo>
                  <a:pt x="169" y="16"/>
                </a:lnTo>
                <a:lnTo>
                  <a:pt x="169" y="18"/>
                </a:lnTo>
                <a:lnTo>
                  <a:pt x="168" y="18"/>
                </a:lnTo>
                <a:lnTo>
                  <a:pt x="167" y="18"/>
                </a:lnTo>
                <a:lnTo>
                  <a:pt x="165" y="18"/>
                </a:lnTo>
                <a:lnTo>
                  <a:pt x="164" y="18"/>
                </a:lnTo>
                <a:lnTo>
                  <a:pt x="164" y="19"/>
                </a:lnTo>
                <a:lnTo>
                  <a:pt x="162" y="19"/>
                </a:lnTo>
                <a:lnTo>
                  <a:pt x="161" y="19"/>
                </a:lnTo>
                <a:lnTo>
                  <a:pt x="159" y="20"/>
                </a:lnTo>
                <a:lnTo>
                  <a:pt x="157" y="20"/>
                </a:lnTo>
                <a:lnTo>
                  <a:pt x="155" y="21"/>
                </a:lnTo>
                <a:lnTo>
                  <a:pt x="154" y="21"/>
                </a:lnTo>
                <a:lnTo>
                  <a:pt x="152" y="21"/>
                </a:lnTo>
                <a:lnTo>
                  <a:pt x="152" y="22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0" y="27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2" y="29"/>
                </a:lnTo>
                <a:lnTo>
                  <a:pt x="122" y="30"/>
                </a:lnTo>
                <a:lnTo>
                  <a:pt x="120" y="30"/>
                </a:lnTo>
                <a:lnTo>
                  <a:pt x="117" y="30"/>
                </a:lnTo>
                <a:lnTo>
                  <a:pt x="117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1"/>
                </a:lnTo>
                <a:lnTo>
                  <a:pt x="113" y="32"/>
                </a:lnTo>
                <a:lnTo>
                  <a:pt x="112" y="32"/>
                </a:lnTo>
                <a:lnTo>
                  <a:pt x="111" y="32"/>
                </a:lnTo>
                <a:lnTo>
                  <a:pt x="109" y="32"/>
                </a:lnTo>
                <a:lnTo>
                  <a:pt x="109" y="34"/>
                </a:lnTo>
                <a:lnTo>
                  <a:pt x="108" y="34"/>
                </a:lnTo>
                <a:lnTo>
                  <a:pt x="106" y="34"/>
                </a:lnTo>
                <a:lnTo>
                  <a:pt x="105" y="34"/>
                </a:lnTo>
                <a:lnTo>
                  <a:pt x="105" y="35"/>
                </a:lnTo>
                <a:lnTo>
                  <a:pt x="103" y="35"/>
                </a:lnTo>
                <a:lnTo>
                  <a:pt x="101" y="35"/>
                </a:lnTo>
                <a:lnTo>
                  <a:pt x="99" y="36"/>
                </a:lnTo>
                <a:lnTo>
                  <a:pt x="98" y="36"/>
                </a:lnTo>
                <a:lnTo>
                  <a:pt x="96" y="36"/>
                </a:lnTo>
                <a:lnTo>
                  <a:pt x="96" y="37"/>
                </a:lnTo>
                <a:lnTo>
                  <a:pt x="95" y="37"/>
                </a:lnTo>
                <a:lnTo>
                  <a:pt x="92" y="37"/>
                </a:lnTo>
                <a:lnTo>
                  <a:pt x="92" y="38"/>
                </a:lnTo>
                <a:lnTo>
                  <a:pt x="91" y="38"/>
                </a:lnTo>
                <a:lnTo>
                  <a:pt x="89" y="38"/>
                </a:lnTo>
                <a:lnTo>
                  <a:pt x="88" y="38"/>
                </a:lnTo>
                <a:lnTo>
                  <a:pt x="88" y="39"/>
                </a:lnTo>
                <a:lnTo>
                  <a:pt x="85" y="39"/>
                </a:lnTo>
                <a:lnTo>
                  <a:pt x="84" y="39"/>
                </a:lnTo>
                <a:lnTo>
                  <a:pt x="82" y="40"/>
                </a:lnTo>
                <a:lnTo>
                  <a:pt x="81" y="40"/>
                </a:lnTo>
                <a:lnTo>
                  <a:pt x="79" y="42"/>
                </a:lnTo>
                <a:lnTo>
                  <a:pt x="77" y="42"/>
                </a:lnTo>
                <a:lnTo>
                  <a:pt x="75" y="42"/>
                </a:lnTo>
                <a:lnTo>
                  <a:pt x="75" y="43"/>
                </a:lnTo>
                <a:lnTo>
                  <a:pt x="74" y="43"/>
                </a:lnTo>
                <a:lnTo>
                  <a:pt x="73" y="43"/>
                </a:lnTo>
                <a:lnTo>
                  <a:pt x="72" y="43"/>
                </a:lnTo>
                <a:lnTo>
                  <a:pt x="71" y="43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6" y="44"/>
                </a:lnTo>
                <a:lnTo>
                  <a:pt x="66" y="45"/>
                </a:lnTo>
                <a:lnTo>
                  <a:pt x="64" y="45"/>
                </a:lnTo>
                <a:lnTo>
                  <a:pt x="61" y="46"/>
                </a:lnTo>
                <a:lnTo>
                  <a:pt x="60" y="46"/>
                </a:lnTo>
                <a:lnTo>
                  <a:pt x="59" y="46"/>
                </a:lnTo>
                <a:lnTo>
                  <a:pt x="57" y="47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49" y="48"/>
                </a:lnTo>
                <a:lnTo>
                  <a:pt x="49" y="50"/>
                </a:lnTo>
                <a:lnTo>
                  <a:pt x="48" y="50"/>
                </a:lnTo>
                <a:lnTo>
                  <a:pt x="47" y="50"/>
                </a:lnTo>
                <a:lnTo>
                  <a:pt x="45" y="50"/>
                </a:lnTo>
                <a:lnTo>
                  <a:pt x="45" y="51"/>
                </a:lnTo>
                <a:lnTo>
                  <a:pt x="43" y="51"/>
                </a:lnTo>
                <a:lnTo>
                  <a:pt x="42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6" y="53"/>
                </a:lnTo>
                <a:lnTo>
                  <a:pt x="35" y="53"/>
                </a:lnTo>
                <a:lnTo>
                  <a:pt x="33" y="53"/>
                </a:lnTo>
                <a:lnTo>
                  <a:pt x="32" y="53"/>
                </a:lnTo>
                <a:lnTo>
                  <a:pt x="32" y="54"/>
                </a:lnTo>
                <a:lnTo>
                  <a:pt x="30" y="54"/>
                </a:lnTo>
                <a:lnTo>
                  <a:pt x="28" y="54"/>
                </a:lnTo>
                <a:lnTo>
                  <a:pt x="28" y="55"/>
                </a:lnTo>
                <a:lnTo>
                  <a:pt x="26" y="55"/>
                </a:lnTo>
                <a:lnTo>
                  <a:pt x="25" y="55"/>
                </a:lnTo>
                <a:lnTo>
                  <a:pt x="23" y="56"/>
                </a:lnTo>
                <a:lnTo>
                  <a:pt x="22" y="56"/>
                </a:lnTo>
                <a:lnTo>
                  <a:pt x="19" y="56"/>
                </a:lnTo>
                <a:lnTo>
                  <a:pt x="19" y="58"/>
                </a:lnTo>
                <a:lnTo>
                  <a:pt x="18" y="58"/>
                </a:lnTo>
                <a:lnTo>
                  <a:pt x="16" y="58"/>
                </a:lnTo>
                <a:lnTo>
                  <a:pt x="16" y="59"/>
                </a:lnTo>
                <a:lnTo>
                  <a:pt x="15" y="59"/>
                </a:lnTo>
                <a:lnTo>
                  <a:pt x="12" y="59"/>
                </a:lnTo>
                <a:lnTo>
                  <a:pt x="11" y="59"/>
                </a:lnTo>
                <a:lnTo>
                  <a:pt x="11" y="60"/>
                </a:lnTo>
                <a:lnTo>
                  <a:pt x="10" y="60"/>
                </a:lnTo>
                <a:lnTo>
                  <a:pt x="9" y="60"/>
                </a:lnTo>
                <a:lnTo>
                  <a:pt x="8" y="60"/>
                </a:lnTo>
                <a:lnTo>
                  <a:pt x="6" y="61"/>
                </a:lnTo>
                <a:lnTo>
                  <a:pt x="4" y="61"/>
                </a:lnTo>
                <a:lnTo>
                  <a:pt x="3" y="61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1" y="70"/>
                </a:lnTo>
                <a:lnTo>
                  <a:pt x="3" y="70"/>
                </a:lnTo>
                <a:lnTo>
                  <a:pt x="6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2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7" y="67"/>
                </a:lnTo>
                <a:lnTo>
                  <a:pt x="18" y="67"/>
                </a:lnTo>
                <a:lnTo>
                  <a:pt x="18" y="66"/>
                </a:lnTo>
                <a:lnTo>
                  <a:pt x="19" y="66"/>
                </a:lnTo>
                <a:lnTo>
                  <a:pt x="20" y="66"/>
                </a:lnTo>
                <a:lnTo>
                  <a:pt x="23" y="64"/>
                </a:lnTo>
                <a:lnTo>
                  <a:pt x="24" y="64"/>
                </a:lnTo>
                <a:lnTo>
                  <a:pt x="26" y="64"/>
                </a:lnTo>
                <a:lnTo>
                  <a:pt x="27" y="64"/>
                </a:lnTo>
                <a:lnTo>
                  <a:pt x="27" y="63"/>
                </a:lnTo>
                <a:lnTo>
                  <a:pt x="30" y="63"/>
                </a:lnTo>
                <a:lnTo>
                  <a:pt x="31" y="63"/>
                </a:lnTo>
                <a:lnTo>
                  <a:pt x="31" y="62"/>
                </a:lnTo>
                <a:lnTo>
                  <a:pt x="33" y="62"/>
                </a:lnTo>
                <a:lnTo>
                  <a:pt x="34" y="62"/>
                </a:lnTo>
                <a:lnTo>
                  <a:pt x="34" y="61"/>
                </a:lnTo>
                <a:lnTo>
                  <a:pt x="36" y="61"/>
                </a:lnTo>
                <a:lnTo>
                  <a:pt x="37" y="61"/>
                </a:lnTo>
                <a:lnTo>
                  <a:pt x="40" y="60"/>
                </a:lnTo>
                <a:lnTo>
                  <a:pt x="41" y="60"/>
                </a:lnTo>
                <a:lnTo>
                  <a:pt x="43" y="60"/>
                </a:lnTo>
                <a:lnTo>
                  <a:pt x="43" y="59"/>
                </a:lnTo>
                <a:lnTo>
                  <a:pt x="44" y="59"/>
                </a:lnTo>
                <a:lnTo>
                  <a:pt x="47" y="59"/>
                </a:lnTo>
                <a:lnTo>
                  <a:pt x="48" y="59"/>
                </a:lnTo>
                <a:lnTo>
                  <a:pt x="48" y="58"/>
                </a:lnTo>
                <a:lnTo>
                  <a:pt x="49" y="58"/>
                </a:lnTo>
                <a:lnTo>
                  <a:pt x="50" y="58"/>
                </a:lnTo>
                <a:lnTo>
                  <a:pt x="51" y="58"/>
                </a:lnTo>
                <a:lnTo>
                  <a:pt x="51" y="56"/>
                </a:lnTo>
                <a:lnTo>
                  <a:pt x="53" y="56"/>
                </a:lnTo>
                <a:lnTo>
                  <a:pt x="55" y="56"/>
                </a:lnTo>
                <a:lnTo>
                  <a:pt x="57" y="55"/>
                </a:lnTo>
                <a:lnTo>
                  <a:pt x="58" y="55"/>
                </a:lnTo>
                <a:lnTo>
                  <a:pt x="60" y="55"/>
                </a:lnTo>
                <a:lnTo>
                  <a:pt x="60" y="54"/>
                </a:lnTo>
                <a:lnTo>
                  <a:pt x="61" y="54"/>
                </a:lnTo>
                <a:lnTo>
                  <a:pt x="64" y="54"/>
                </a:lnTo>
                <a:lnTo>
                  <a:pt x="65" y="54"/>
                </a:lnTo>
                <a:lnTo>
                  <a:pt x="65" y="53"/>
                </a:lnTo>
                <a:lnTo>
                  <a:pt x="67" y="53"/>
                </a:lnTo>
                <a:lnTo>
                  <a:pt x="68" y="53"/>
                </a:lnTo>
                <a:lnTo>
                  <a:pt x="68" y="52"/>
                </a:lnTo>
                <a:lnTo>
                  <a:pt x="71" y="52"/>
                </a:lnTo>
                <a:lnTo>
                  <a:pt x="72" y="52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7" y="50"/>
                </a:lnTo>
                <a:lnTo>
                  <a:pt x="79" y="50"/>
                </a:lnTo>
                <a:lnTo>
                  <a:pt x="80" y="50"/>
                </a:lnTo>
                <a:lnTo>
                  <a:pt x="81" y="50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8" y="47"/>
                </a:lnTo>
                <a:lnTo>
                  <a:pt x="89" y="47"/>
                </a:lnTo>
                <a:lnTo>
                  <a:pt x="91" y="46"/>
                </a:lnTo>
                <a:lnTo>
                  <a:pt x="92" y="46"/>
                </a:lnTo>
                <a:lnTo>
                  <a:pt x="95" y="46"/>
                </a:lnTo>
                <a:lnTo>
                  <a:pt x="95" y="45"/>
                </a:lnTo>
                <a:lnTo>
                  <a:pt x="96" y="45"/>
                </a:lnTo>
                <a:lnTo>
                  <a:pt x="98" y="45"/>
                </a:lnTo>
                <a:lnTo>
                  <a:pt x="98" y="44"/>
                </a:lnTo>
                <a:lnTo>
                  <a:pt x="99" y="44"/>
                </a:lnTo>
                <a:lnTo>
                  <a:pt x="101" y="44"/>
                </a:lnTo>
                <a:lnTo>
                  <a:pt x="103" y="44"/>
                </a:lnTo>
                <a:lnTo>
                  <a:pt x="103" y="43"/>
                </a:lnTo>
                <a:lnTo>
                  <a:pt x="105" y="43"/>
                </a:lnTo>
                <a:lnTo>
                  <a:pt x="106" y="43"/>
                </a:lnTo>
                <a:lnTo>
                  <a:pt x="108" y="42"/>
                </a:lnTo>
                <a:lnTo>
                  <a:pt x="109" y="42"/>
                </a:lnTo>
                <a:lnTo>
                  <a:pt x="111" y="42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5" y="39"/>
                </a:lnTo>
                <a:lnTo>
                  <a:pt x="116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7" y="37"/>
                </a:lnTo>
                <a:lnTo>
                  <a:pt x="129" y="36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7" y="34"/>
                </a:lnTo>
                <a:lnTo>
                  <a:pt x="139" y="34"/>
                </a:lnTo>
                <a:lnTo>
                  <a:pt x="140" y="34"/>
                </a:lnTo>
                <a:lnTo>
                  <a:pt x="141" y="34"/>
                </a:lnTo>
                <a:lnTo>
                  <a:pt x="141" y="32"/>
                </a:lnTo>
                <a:lnTo>
                  <a:pt x="144" y="32"/>
                </a:lnTo>
                <a:lnTo>
                  <a:pt x="146" y="31"/>
                </a:lnTo>
                <a:lnTo>
                  <a:pt x="147" y="31"/>
                </a:lnTo>
                <a:lnTo>
                  <a:pt x="148" y="31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6" y="29"/>
                </a:lnTo>
                <a:lnTo>
                  <a:pt x="157" y="29"/>
                </a:lnTo>
                <a:lnTo>
                  <a:pt x="157" y="28"/>
                </a:lnTo>
                <a:lnTo>
                  <a:pt x="160" y="28"/>
                </a:lnTo>
                <a:lnTo>
                  <a:pt x="161" y="28"/>
                </a:lnTo>
                <a:lnTo>
                  <a:pt x="163" y="27"/>
                </a:lnTo>
                <a:lnTo>
                  <a:pt x="164" y="27"/>
                </a:lnTo>
                <a:lnTo>
                  <a:pt x="165" y="27"/>
                </a:lnTo>
                <a:lnTo>
                  <a:pt x="167" y="27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4"/>
                </a:lnTo>
                <a:lnTo>
                  <a:pt x="172" y="24"/>
                </a:lnTo>
                <a:lnTo>
                  <a:pt x="175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79" y="23"/>
                </a:lnTo>
                <a:lnTo>
                  <a:pt x="179" y="22"/>
                </a:lnTo>
                <a:lnTo>
                  <a:pt x="181" y="22"/>
                </a:lnTo>
                <a:lnTo>
                  <a:pt x="184" y="22"/>
                </a:lnTo>
                <a:lnTo>
                  <a:pt x="184" y="21"/>
                </a:lnTo>
                <a:lnTo>
                  <a:pt x="185" y="21"/>
                </a:lnTo>
                <a:lnTo>
                  <a:pt x="187" y="21"/>
                </a:lnTo>
                <a:lnTo>
                  <a:pt x="188" y="21"/>
                </a:lnTo>
                <a:lnTo>
                  <a:pt x="188" y="20"/>
                </a:lnTo>
                <a:lnTo>
                  <a:pt x="191" y="20"/>
                </a:lnTo>
                <a:lnTo>
                  <a:pt x="192" y="20"/>
                </a:lnTo>
                <a:lnTo>
                  <a:pt x="192" y="19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6" y="18"/>
                </a:lnTo>
                <a:lnTo>
                  <a:pt x="197" y="18"/>
                </a:lnTo>
                <a:lnTo>
                  <a:pt x="199" y="18"/>
                </a:lnTo>
                <a:lnTo>
                  <a:pt x="201" y="18"/>
                </a:lnTo>
                <a:lnTo>
                  <a:pt x="201" y="16"/>
                </a:lnTo>
                <a:lnTo>
                  <a:pt x="202" y="16"/>
                </a:lnTo>
                <a:lnTo>
                  <a:pt x="203" y="16"/>
                </a:lnTo>
                <a:lnTo>
                  <a:pt x="205" y="16"/>
                </a:lnTo>
                <a:lnTo>
                  <a:pt x="205" y="15"/>
                </a:lnTo>
                <a:lnTo>
                  <a:pt x="208" y="15"/>
                </a:lnTo>
                <a:lnTo>
                  <a:pt x="209" y="15"/>
                </a:lnTo>
                <a:lnTo>
                  <a:pt x="209" y="14"/>
                </a:lnTo>
                <a:lnTo>
                  <a:pt x="210" y="14"/>
                </a:lnTo>
                <a:lnTo>
                  <a:pt x="212" y="14"/>
                </a:lnTo>
                <a:lnTo>
                  <a:pt x="212" y="13"/>
                </a:lnTo>
                <a:lnTo>
                  <a:pt x="215" y="13"/>
                </a:lnTo>
                <a:lnTo>
                  <a:pt x="216" y="13"/>
                </a:lnTo>
                <a:lnTo>
                  <a:pt x="218" y="13"/>
                </a:lnTo>
                <a:lnTo>
                  <a:pt x="218" y="12"/>
                </a:lnTo>
                <a:lnTo>
                  <a:pt x="219" y="12"/>
                </a:lnTo>
                <a:lnTo>
                  <a:pt x="220" y="12"/>
                </a:lnTo>
                <a:lnTo>
                  <a:pt x="221" y="12"/>
                </a:lnTo>
                <a:lnTo>
                  <a:pt x="221" y="11"/>
                </a:lnTo>
                <a:lnTo>
                  <a:pt x="223" y="11"/>
                </a:lnTo>
                <a:lnTo>
                  <a:pt x="225" y="11"/>
                </a:lnTo>
                <a:lnTo>
                  <a:pt x="226" y="11"/>
                </a:lnTo>
                <a:lnTo>
                  <a:pt x="226" y="10"/>
                </a:lnTo>
                <a:lnTo>
                  <a:pt x="227" y="10"/>
                </a:lnTo>
                <a:lnTo>
                  <a:pt x="229" y="10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A70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1" name="Freeform 295"/>
          <p:cNvSpPr>
            <a:spLocks/>
          </p:cNvSpPr>
          <p:nvPr/>
        </p:nvSpPr>
        <p:spPr bwMode="auto">
          <a:xfrm>
            <a:off x="6561369" y="416949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1"/>
              <a:gd name="T182" fmla="*/ 233 w 233"/>
              <a:gd name="T183" fmla="*/ 71 h 7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29" y="0"/>
                </a:lnTo>
                <a:lnTo>
                  <a:pt x="229" y="2"/>
                </a:lnTo>
                <a:lnTo>
                  <a:pt x="227" y="2"/>
                </a:lnTo>
                <a:lnTo>
                  <a:pt x="226" y="2"/>
                </a:lnTo>
                <a:lnTo>
                  <a:pt x="224" y="3"/>
                </a:lnTo>
                <a:lnTo>
                  <a:pt x="223" y="3"/>
                </a:lnTo>
                <a:lnTo>
                  <a:pt x="221" y="3"/>
                </a:lnTo>
                <a:lnTo>
                  <a:pt x="220" y="4"/>
                </a:lnTo>
                <a:lnTo>
                  <a:pt x="219" y="4"/>
                </a:lnTo>
                <a:lnTo>
                  <a:pt x="217" y="4"/>
                </a:lnTo>
                <a:lnTo>
                  <a:pt x="217" y="5"/>
                </a:lnTo>
                <a:lnTo>
                  <a:pt x="216" y="5"/>
                </a:lnTo>
                <a:lnTo>
                  <a:pt x="215" y="5"/>
                </a:lnTo>
                <a:lnTo>
                  <a:pt x="212" y="5"/>
                </a:lnTo>
                <a:lnTo>
                  <a:pt x="212" y="6"/>
                </a:lnTo>
                <a:lnTo>
                  <a:pt x="210" y="6"/>
                </a:lnTo>
                <a:lnTo>
                  <a:pt x="209" y="6"/>
                </a:lnTo>
                <a:lnTo>
                  <a:pt x="207" y="7"/>
                </a:lnTo>
                <a:lnTo>
                  <a:pt x="205" y="7"/>
                </a:lnTo>
                <a:lnTo>
                  <a:pt x="203" y="8"/>
                </a:lnTo>
                <a:lnTo>
                  <a:pt x="202" y="8"/>
                </a:lnTo>
                <a:lnTo>
                  <a:pt x="200" y="8"/>
                </a:lnTo>
                <a:lnTo>
                  <a:pt x="200" y="10"/>
                </a:lnTo>
                <a:lnTo>
                  <a:pt x="199" y="10"/>
                </a:lnTo>
                <a:lnTo>
                  <a:pt x="197" y="10"/>
                </a:lnTo>
                <a:lnTo>
                  <a:pt x="196" y="10"/>
                </a:lnTo>
                <a:lnTo>
                  <a:pt x="195" y="10"/>
                </a:lnTo>
                <a:lnTo>
                  <a:pt x="195" y="11"/>
                </a:lnTo>
                <a:lnTo>
                  <a:pt x="193" y="11"/>
                </a:lnTo>
                <a:lnTo>
                  <a:pt x="192" y="11"/>
                </a:lnTo>
                <a:lnTo>
                  <a:pt x="191" y="11"/>
                </a:lnTo>
                <a:lnTo>
                  <a:pt x="191" y="12"/>
                </a:lnTo>
                <a:lnTo>
                  <a:pt x="188" y="12"/>
                </a:lnTo>
                <a:lnTo>
                  <a:pt x="186" y="13"/>
                </a:lnTo>
                <a:lnTo>
                  <a:pt x="185" y="13"/>
                </a:lnTo>
                <a:lnTo>
                  <a:pt x="184" y="13"/>
                </a:lnTo>
                <a:lnTo>
                  <a:pt x="181" y="14"/>
                </a:lnTo>
                <a:lnTo>
                  <a:pt x="179" y="14"/>
                </a:lnTo>
                <a:lnTo>
                  <a:pt x="178" y="14"/>
                </a:lnTo>
                <a:lnTo>
                  <a:pt x="178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2" y="16"/>
                </a:lnTo>
                <a:lnTo>
                  <a:pt x="171" y="16"/>
                </a:lnTo>
                <a:lnTo>
                  <a:pt x="169" y="18"/>
                </a:lnTo>
                <a:lnTo>
                  <a:pt x="168" y="18"/>
                </a:lnTo>
                <a:lnTo>
                  <a:pt x="167" y="18"/>
                </a:lnTo>
                <a:lnTo>
                  <a:pt x="165" y="19"/>
                </a:lnTo>
                <a:lnTo>
                  <a:pt x="164" y="19"/>
                </a:lnTo>
                <a:lnTo>
                  <a:pt x="162" y="19"/>
                </a:lnTo>
                <a:lnTo>
                  <a:pt x="161" y="19"/>
                </a:lnTo>
                <a:lnTo>
                  <a:pt x="161" y="20"/>
                </a:lnTo>
                <a:lnTo>
                  <a:pt x="160" y="20"/>
                </a:lnTo>
                <a:lnTo>
                  <a:pt x="157" y="20"/>
                </a:lnTo>
                <a:lnTo>
                  <a:pt x="157" y="21"/>
                </a:lnTo>
                <a:lnTo>
                  <a:pt x="155" y="21"/>
                </a:lnTo>
                <a:lnTo>
                  <a:pt x="154" y="21"/>
                </a:lnTo>
                <a:lnTo>
                  <a:pt x="153" y="21"/>
                </a:lnTo>
                <a:lnTo>
                  <a:pt x="153" y="22"/>
                </a:lnTo>
                <a:lnTo>
                  <a:pt x="151" y="22"/>
                </a:lnTo>
                <a:lnTo>
                  <a:pt x="148" y="22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4" y="23"/>
                </a:lnTo>
                <a:lnTo>
                  <a:pt x="144" y="24"/>
                </a:lnTo>
                <a:lnTo>
                  <a:pt x="141" y="24"/>
                </a:lnTo>
                <a:lnTo>
                  <a:pt x="140" y="24"/>
                </a:lnTo>
                <a:lnTo>
                  <a:pt x="140" y="26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6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1" y="28"/>
                </a:lnTo>
                <a:lnTo>
                  <a:pt x="130" y="28"/>
                </a:lnTo>
                <a:lnTo>
                  <a:pt x="129" y="28"/>
                </a:lnTo>
                <a:lnTo>
                  <a:pt x="127" y="28"/>
                </a:lnTo>
                <a:lnTo>
                  <a:pt x="127" y="29"/>
                </a:lnTo>
                <a:lnTo>
                  <a:pt x="124" y="29"/>
                </a:lnTo>
                <a:lnTo>
                  <a:pt x="123" y="29"/>
                </a:lnTo>
                <a:lnTo>
                  <a:pt x="123" y="30"/>
                </a:lnTo>
                <a:lnTo>
                  <a:pt x="122" y="30"/>
                </a:lnTo>
                <a:lnTo>
                  <a:pt x="120" y="30"/>
                </a:lnTo>
                <a:lnTo>
                  <a:pt x="120" y="31"/>
                </a:lnTo>
                <a:lnTo>
                  <a:pt x="117" y="31"/>
                </a:lnTo>
                <a:lnTo>
                  <a:pt x="116" y="31"/>
                </a:lnTo>
                <a:lnTo>
                  <a:pt x="115" y="31"/>
                </a:lnTo>
                <a:lnTo>
                  <a:pt x="113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4"/>
                </a:lnTo>
                <a:lnTo>
                  <a:pt x="109" y="34"/>
                </a:lnTo>
                <a:lnTo>
                  <a:pt x="107" y="34"/>
                </a:lnTo>
                <a:lnTo>
                  <a:pt x="106" y="34"/>
                </a:lnTo>
                <a:lnTo>
                  <a:pt x="106" y="35"/>
                </a:lnTo>
                <a:lnTo>
                  <a:pt x="105" y="35"/>
                </a:lnTo>
                <a:lnTo>
                  <a:pt x="103" y="35"/>
                </a:lnTo>
                <a:lnTo>
                  <a:pt x="100" y="36"/>
                </a:lnTo>
                <a:lnTo>
                  <a:pt x="99" y="36"/>
                </a:lnTo>
                <a:lnTo>
                  <a:pt x="98" y="36"/>
                </a:lnTo>
                <a:lnTo>
                  <a:pt x="96" y="37"/>
                </a:lnTo>
                <a:lnTo>
                  <a:pt x="93" y="37"/>
                </a:lnTo>
                <a:lnTo>
                  <a:pt x="93" y="38"/>
                </a:lnTo>
                <a:lnTo>
                  <a:pt x="92" y="38"/>
                </a:lnTo>
                <a:lnTo>
                  <a:pt x="91" y="38"/>
                </a:lnTo>
                <a:lnTo>
                  <a:pt x="89" y="38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4" y="39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0" y="42"/>
                </a:lnTo>
                <a:lnTo>
                  <a:pt x="79" y="42"/>
                </a:lnTo>
                <a:lnTo>
                  <a:pt x="76" y="42"/>
                </a:lnTo>
                <a:lnTo>
                  <a:pt x="76" y="43"/>
                </a:lnTo>
                <a:lnTo>
                  <a:pt x="75" y="43"/>
                </a:lnTo>
                <a:lnTo>
                  <a:pt x="74" y="43"/>
                </a:lnTo>
                <a:lnTo>
                  <a:pt x="72" y="43"/>
                </a:lnTo>
                <a:lnTo>
                  <a:pt x="72" y="44"/>
                </a:lnTo>
                <a:lnTo>
                  <a:pt x="69" y="44"/>
                </a:lnTo>
                <a:lnTo>
                  <a:pt x="68" y="44"/>
                </a:lnTo>
                <a:lnTo>
                  <a:pt x="67" y="44"/>
                </a:lnTo>
                <a:lnTo>
                  <a:pt x="67" y="45"/>
                </a:lnTo>
                <a:lnTo>
                  <a:pt x="65" y="45"/>
                </a:lnTo>
                <a:lnTo>
                  <a:pt x="63" y="46"/>
                </a:lnTo>
                <a:lnTo>
                  <a:pt x="61" y="46"/>
                </a:lnTo>
                <a:lnTo>
                  <a:pt x="60" y="46"/>
                </a:lnTo>
                <a:lnTo>
                  <a:pt x="58" y="47"/>
                </a:lnTo>
                <a:lnTo>
                  <a:pt x="56" y="47"/>
                </a:lnTo>
                <a:lnTo>
                  <a:pt x="55" y="47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0" y="48"/>
                </a:lnTo>
                <a:lnTo>
                  <a:pt x="50" y="50"/>
                </a:lnTo>
                <a:lnTo>
                  <a:pt x="49" y="50"/>
                </a:lnTo>
                <a:lnTo>
                  <a:pt x="48" y="50"/>
                </a:lnTo>
                <a:lnTo>
                  <a:pt x="45" y="51"/>
                </a:lnTo>
                <a:lnTo>
                  <a:pt x="44" y="51"/>
                </a:lnTo>
                <a:lnTo>
                  <a:pt x="43" y="51"/>
                </a:lnTo>
                <a:lnTo>
                  <a:pt x="41" y="52"/>
                </a:lnTo>
                <a:lnTo>
                  <a:pt x="39" y="52"/>
                </a:lnTo>
                <a:lnTo>
                  <a:pt x="37" y="52"/>
                </a:lnTo>
                <a:lnTo>
                  <a:pt x="37" y="53"/>
                </a:lnTo>
                <a:lnTo>
                  <a:pt x="36" y="53"/>
                </a:lnTo>
                <a:lnTo>
                  <a:pt x="34" y="53"/>
                </a:lnTo>
                <a:lnTo>
                  <a:pt x="34" y="54"/>
                </a:lnTo>
                <a:lnTo>
                  <a:pt x="32" y="54"/>
                </a:lnTo>
                <a:lnTo>
                  <a:pt x="31" y="54"/>
                </a:lnTo>
                <a:lnTo>
                  <a:pt x="30" y="54"/>
                </a:lnTo>
                <a:lnTo>
                  <a:pt x="30" y="55"/>
                </a:lnTo>
                <a:lnTo>
                  <a:pt x="27" y="55"/>
                </a:lnTo>
                <a:lnTo>
                  <a:pt x="25" y="56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20" y="58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17" y="59"/>
                </a:lnTo>
                <a:lnTo>
                  <a:pt x="15" y="59"/>
                </a:lnTo>
                <a:lnTo>
                  <a:pt x="14" y="59"/>
                </a:lnTo>
                <a:lnTo>
                  <a:pt x="12" y="59"/>
                </a:lnTo>
                <a:lnTo>
                  <a:pt x="12" y="60"/>
                </a:lnTo>
                <a:lnTo>
                  <a:pt x="10" y="60"/>
                </a:lnTo>
                <a:lnTo>
                  <a:pt x="8" y="60"/>
                </a:lnTo>
                <a:lnTo>
                  <a:pt x="8" y="61"/>
                </a:lnTo>
                <a:lnTo>
                  <a:pt x="7" y="61"/>
                </a:lnTo>
                <a:lnTo>
                  <a:pt x="6" y="61"/>
                </a:lnTo>
                <a:lnTo>
                  <a:pt x="3" y="61"/>
                </a:lnTo>
                <a:lnTo>
                  <a:pt x="3" y="62"/>
                </a:lnTo>
                <a:lnTo>
                  <a:pt x="1" y="62"/>
                </a:lnTo>
                <a:lnTo>
                  <a:pt x="0" y="62"/>
                </a:lnTo>
                <a:lnTo>
                  <a:pt x="0" y="71"/>
                </a:lnTo>
                <a:lnTo>
                  <a:pt x="1" y="71"/>
                </a:lnTo>
                <a:lnTo>
                  <a:pt x="1" y="70"/>
                </a:lnTo>
                <a:lnTo>
                  <a:pt x="3" y="70"/>
                </a:lnTo>
                <a:lnTo>
                  <a:pt x="4" y="70"/>
                </a:lnTo>
                <a:lnTo>
                  <a:pt x="6" y="70"/>
                </a:lnTo>
                <a:lnTo>
                  <a:pt x="6" y="69"/>
                </a:lnTo>
                <a:lnTo>
                  <a:pt x="8" y="69"/>
                </a:lnTo>
                <a:lnTo>
                  <a:pt x="9" y="69"/>
                </a:lnTo>
                <a:lnTo>
                  <a:pt x="10" y="69"/>
                </a:lnTo>
                <a:lnTo>
                  <a:pt x="10" y="68"/>
                </a:lnTo>
                <a:lnTo>
                  <a:pt x="11" y="68"/>
                </a:lnTo>
                <a:lnTo>
                  <a:pt x="12" y="68"/>
                </a:lnTo>
                <a:lnTo>
                  <a:pt x="15" y="68"/>
                </a:lnTo>
                <a:lnTo>
                  <a:pt x="15" y="67"/>
                </a:lnTo>
                <a:lnTo>
                  <a:pt x="16" y="67"/>
                </a:lnTo>
                <a:lnTo>
                  <a:pt x="18" y="67"/>
                </a:lnTo>
                <a:lnTo>
                  <a:pt x="18" y="66"/>
                </a:lnTo>
                <a:lnTo>
                  <a:pt x="19" y="66"/>
                </a:lnTo>
                <a:lnTo>
                  <a:pt x="22" y="66"/>
                </a:lnTo>
                <a:lnTo>
                  <a:pt x="23" y="66"/>
                </a:lnTo>
                <a:lnTo>
                  <a:pt x="23" y="64"/>
                </a:lnTo>
                <a:lnTo>
                  <a:pt x="25" y="64"/>
                </a:lnTo>
                <a:lnTo>
                  <a:pt x="26" y="64"/>
                </a:lnTo>
                <a:lnTo>
                  <a:pt x="28" y="63"/>
                </a:lnTo>
                <a:lnTo>
                  <a:pt x="30" y="63"/>
                </a:lnTo>
                <a:lnTo>
                  <a:pt x="32" y="63"/>
                </a:lnTo>
                <a:lnTo>
                  <a:pt x="32" y="62"/>
                </a:lnTo>
                <a:lnTo>
                  <a:pt x="33" y="62"/>
                </a:lnTo>
                <a:lnTo>
                  <a:pt x="35" y="62"/>
                </a:lnTo>
                <a:lnTo>
                  <a:pt x="35" y="61"/>
                </a:lnTo>
                <a:lnTo>
                  <a:pt x="36" y="61"/>
                </a:lnTo>
                <a:lnTo>
                  <a:pt x="39" y="61"/>
                </a:lnTo>
                <a:lnTo>
                  <a:pt x="40" y="61"/>
                </a:lnTo>
                <a:lnTo>
                  <a:pt x="40" y="60"/>
                </a:lnTo>
                <a:lnTo>
                  <a:pt x="42" y="60"/>
                </a:lnTo>
                <a:lnTo>
                  <a:pt x="43" y="60"/>
                </a:lnTo>
                <a:lnTo>
                  <a:pt x="45" y="59"/>
                </a:lnTo>
                <a:lnTo>
                  <a:pt x="47" y="59"/>
                </a:lnTo>
                <a:lnTo>
                  <a:pt x="48" y="59"/>
                </a:lnTo>
                <a:lnTo>
                  <a:pt x="49" y="58"/>
                </a:lnTo>
                <a:lnTo>
                  <a:pt x="50" y="58"/>
                </a:lnTo>
                <a:lnTo>
                  <a:pt x="52" y="58"/>
                </a:lnTo>
                <a:lnTo>
                  <a:pt x="52" y="56"/>
                </a:lnTo>
                <a:lnTo>
                  <a:pt x="53" y="56"/>
                </a:lnTo>
                <a:lnTo>
                  <a:pt x="55" y="56"/>
                </a:lnTo>
                <a:lnTo>
                  <a:pt x="57" y="56"/>
                </a:lnTo>
                <a:lnTo>
                  <a:pt x="57" y="55"/>
                </a:lnTo>
                <a:lnTo>
                  <a:pt x="59" y="55"/>
                </a:lnTo>
                <a:lnTo>
                  <a:pt x="60" y="55"/>
                </a:lnTo>
                <a:lnTo>
                  <a:pt x="61" y="55"/>
                </a:lnTo>
                <a:lnTo>
                  <a:pt x="61" y="54"/>
                </a:lnTo>
                <a:lnTo>
                  <a:pt x="64" y="54"/>
                </a:lnTo>
                <a:lnTo>
                  <a:pt x="66" y="53"/>
                </a:lnTo>
                <a:lnTo>
                  <a:pt x="67" y="53"/>
                </a:lnTo>
                <a:lnTo>
                  <a:pt x="68" y="53"/>
                </a:lnTo>
                <a:lnTo>
                  <a:pt x="71" y="52"/>
                </a:lnTo>
                <a:lnTo>
                  <a:pt x="72" y="52"/>
                </a:lnTo>
                <a:lnTo>
                  <a:pt x="73" y="52"/>
                </a:lnTo>
                <a:lnTo>
                  <a:pt x="74" y="52"/>
                </a:lnTo>
                <a:lnTo>
                  <a:pt x="74" y="51"/>
                </a:lnTo>
                <a:lnTo>
                  <a:pt x="75" y="51"/>
                </a:lnTo>
                <a:lnTo>
                  <a:pt x="77" y="51"/>
                </a:lnTo>
                <a:lnTo>
                  <a:pt x="79" y="51"/>
                </a:lnTo>
                <a:lnTo>
                  <a:pt x="79" y="50"/>
                </a:lnTo>
                <a:lnTo>
                  <a:pt x="81" y="50"/>
                </a:lnTo>
                <a:lnTo>
                  <a:pt x="82" y="50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8" y="47"/>
                </a:lnTo>
                <a:lnTo>
                  <a:pt x="89" y="47"/>
                </a:lnTo>
                <a:lnTo>
                  <a:pt x="91" y="47"/>
                </a:lnTo>
                <a:lnTo>
                  <a:pt x="91" y="46"/>
                </a:lnTo>
                <a:lnTo>
                  <a:pt x="92" y="46"/>
                </a:lnTo>
                <a:lnTo>
                  <a:pt x="95" y="46"/>
                </a:lnTo>
                <a:lnTo>
                  <a:pt x="96" y="46"/>
                </a:lnTo>
                <a:lnTo>
                  <a:pt x="96" y="45"/>
                </a:lnTo>
                <a:lnTo>
                  <a:pt x="98" y="45"/>
                </a:lnTo>
                <a:lnTo>
                  <a:pt x="99" y="45"/>
                </a:lnTo>
                <a:lnTo>
                  <a:pt x="99" y="44"/>
                </a:lnTo>
                <a:lnTo>
                  <a:pt x="101" y="44"/>
                </a:lnTo>
                <a:lnTo>
                  <a:pt x="103" y="44"/>
                </a:lnTo>
                <a:lnTo>
                  <a:pt x="105" y="43"/>
                </a:lnTo>
                <a:lnTo>
                  <a:pt x="106" y="43"/>
                </a:lnTo>
                <a:lnTo>
                  <a:pt x="108" y="43"/>
                </a:lnTo>
                <a:lnTo>
                  <a:pt x="108" y="42"/>
                </a:lnTo>
                <a:lnTo>
                  <a:pt x="109" y="42"/>
                </a:lnTo>
                <a:lnTo>
                  <a:pt x="111" y="42"/>
                </a:lnTo>
                <a:lnTo>
                  <a:pt x="112" y="42"/>
                </a:lnTo>
                <a:lnTo>
                  <a:pt x="112" y="40"/>
                </a:lnTo>
                <a:lnTo>
                  <a:pt x="113" y="40"/>
                </a:lnTo>
                <a:lnTo>
                  <a:pt x="115" y="40"/>
                </a:lnTo>
                <a:lnTo>
                  <a:pt x="116" y="40"/>
                </a:lnTo>
                <a:lnTo>
                  <a:pt x="116" y="39"/>
                </a:lnTo>
                <a:lnTo>
                  <a:pt x="117" y="39"/>
                </a:lnTo>
                <a:lnTo>
                  <a:pt x="120" y="39"/>
                </a:lnTo>
                <a:lnTo>
                  <a:pt x="122" y="38"/>
                </a:lnTo>
                <a:lnTo>
                  <a:pt x="123" y="38"/>
                </a:lnTo>
                <a:lnTo>
                  <a:pt x="124" y="38"/>
                </a:lnTo>
                <a:lnTo>
                  <a:pt x="127" y="37"/>
                </a:lnTo>
                <a:lnTo>
                  <a:pt x="129" y="37"/>
                </a:lnTo>
                <a:lnTo>
                  <a:pt x="129" y="36"/>
                </a:lnTo>
                <a:lnTo>
                  <a:pt x="130" y="36"/>
                </a:lnTo>
                <a:lnTo>
                  <a:pt x="131" y="36"/>
                </a:lnTo>
                <a:lnTo>
                  <a:pt x="133" y="36"/>
                </a:lnTo>
                <a:lnTo>
                  <a:pt x="133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8" y="35"/>
                </a:lnTo>
                <a:lnTo>
                  <a:pt x="138" y="34"/>
                </a:lnTo>
                <a:lnTo>
                  <a:pt x="140" y="34"/>
                </a:lnTo>
                <a:lnTo>
                  <a:pt x="141" y="34"/>
                </a:lnTo>
                <a:lnTo>
                  <a:pt x="144" y="32"/>
                </a:lnTo>
                <a:lnTo>
                  <a:pt x="145" y="32"/>
                </a:lnTo>
                <a:lnTo>
                  <a:pt x="147" y="31"/>
                </a:lnTo>
                <a:lnTo>
                  <a:pt x="148" y="31"/>
                </a:lnTo>
                <a:lnTo>
                  <a:pt x="151" y="31"/>
                </a:lnTo>
                <a:lnTo>
                  <a:pt x="152" y="31"/>
                </a:lnTo>
                <a:lnTo>
                  <a:pt x="152" y="30"/>
                </a:lnTo>
                <a:lnTo>
                  <a:pt x="154" y="30"/>
                </a:lnTo>
                <a:lnTo>
                  <a:pt x="155" y="30"/>
                </a:lnTo>
                <a:lnTo>
                  <a:pt x="155" y="29"/>
                </a:lnTo>
                <a:lnTo>
                  <a:pt x="157" y="29"/>
                </a:lnTo>
                <a:lnTo>
                  <a:pt x="159" y="29"/>
                </a:lnTo>
                <a:lnTo>
                  <a:pt x="159" y="28"/>
                </a:lnTo>
                <a:lnTo>
                  <a:pt x="161" y="28"/>
                </a:lnTo>
                <a:lnTo>
                  <a:pt x="162" y="28"/>
                </a:lnTo>
                <a:lnTo>
                  <a:pt x="164" y="27"/>
                </a:lnTo>
                <a:lnTo>
                  <a:pt x="165" y="27"/>
                </a:lnTo>
                <a:lnTo>
                  <a:pt x="167" y="27"/>
                </a:lnTo>
                <a:lnTo>
                  <a:pt x="168" y="27"/>
                </a:lnTo>
                <a:lnTo>
                  <a:pt x="168" y="26"/>
                </a:lnTo>
                <a:lnTo>
                  <a:pt x="169" y="26"/>
                </a:lnTo>
                <a:lnTo>
                  <a:pt x="171" y="26"/>
                </a:lnTo>
                <a:lnTo>
                  <a:pt x="172" y="26"/>
                </a:lnTo>
                <a:lnTo>
                  <a:pt x="172" y="24"/>
                </a:lnTo>
                <a:lnTo>
                  <a:pt x="173" y="24"/>
                </a:lnTo>
                <a:lnTo>
                  <a:pt x="175" y="24"/>
                </a:lnTo>
                <a:lnTo>
                  <a:pt x="176" y="24"/>
                </a:lnTo>
                <a:lnTo>
                  <a:pt x="176" y="23"/>
                </a:lnTo>
                <a:lnTo>
                  <a:pt x="178" y="23"/>
                </a:lnTo>
                <a:lnTo>
                  <a:pt x="179" y="23"/>
                </a:lnTo>
                <a:lnTo>
                  <a:pt x="180" y="23"/>
                </a:lnTo>
                <a:lnTo>
                  <a:pt x="180" y="22"/>
                </a:lnTo>
                <a:lnTo>
                  <a:pt x="183" y="22"/>
                </a:lnTo>
                <a:lnTo>
                  <a:pt x="185" y="22"/>
                </a:lnTo>
                <a:lnTo>
                  <a:pt x="185" y="21"/>
                </a:lnTo>
                <a:lnTo>
                  <a:pt x="186" y="21"/>
                </a:lnTo>
                <a:lnTo>
                  <a:pt x="187" y="21"/>
                </a:lnTo>
                <a:lnTo>
                  <a:pt x="189" y="21"/>
                </a:lnTo>
                <a:lnTo>
                  <a:pt x="189" y="20"/>
                </a:lnTo>
                <a:lnTo>
                  <a:pt x="192" y="20"/>
                </a:lnTo>
                <a:lnTo>
                  <a:pt x="193" y="20"/>
                </a:lnTo>
                <a:lnTo>
                  <a:pt x="193" y="19"/>
                </a:lnTo>
                <a:lnTo>
                  <a:pt x="194" y="19"/>
                </a:lnTo>
                <a:lnTo>
                  <a:pt x="196" y="19"/>
                </a:lnTo>
                <a:lnTo>
                  <a:pt x="197" y="19"/>
                </a:lnTo>
                <a:lnTo>
                  <a:pt x="199" y="18"/>
                </a:lnTo>
                <a:lnTo>
                  <a:pt x="200" y="18"/>
                </a:lnTo>
                <a:lnTo>
                  <a:pt x="201" y="18"/>
                </a:lnTo>
                <a:lnTo>
                  <a:pt x="203" y="16"/>
                </a:lnTo>
                <a:lnTo>
                  <a:pt x="204" y="16"/>
                </a:lnTo>
                <a:lnTo>
                  <a:pt x="207" y="16"/>
                </a:lnTo>
                <a:lnTo>
                  <a:pt x="207" y="15"/>
                </a:lnTo>
                <a:lnTo>
                  <a:pt x="208" y="15"/>
                </a:lnTo>
                <a:lnTo>
                  <a:pt x="210" y="15"/>
                </a:lnTo>
                <a:lnTo>
                  <a:pt x="210" y="14"/>
                </a:lnTo>
                <a:lnTo>
                  <a:pt x="211" y="14"/>
                </a:lnTo>
                <a:lnTo>
                  <a:pt x="213" y="14"/>
                </a:lnTo>
                <a:lnTo>
                  <a:pt x="215" y="14"/>
                </a:lnTo>
                <a:lnTo>
                  <a:pt x="215" y="13"/>
                </a:lnTo>
                <a:lnTo>
                  <a:pt x="217" y="13"/>
                </a:lnTo>
                <a:lnTo>
                  <a:pt x="218" y="13"/>
                </a:lnTo>
                <a:lnTo>
                  <a:pt x="220" y="12"/>
                </a:lnTo>
                <a:lnTo>
                  <a:pt x="221" y="12"/>
                </a:lnTo>
                <a:lnTo>
                  <a:pt x="224" y="11"/>
                </a:lnTo>
                <a:lnTo>
                  <a:pt x="225" y="11"/>
                </a:lnTo>
                <a:lnTo>
                  <a:pt x="227" y="11"/>
                </a:lnTo>
                <a:lnTo>
                  <a:pt x="227" y="10"/>
                </a:lnTo>
                <a:lnTo>
                  <a:pt x="228" y="10"/>
                </a:lnTo>
                <a:lnTo>
                  <a:pt x="229" y="10"/>
                </a:lnTo>
                <a:lnTo>
                  <a:pt x="231" y="10"/>
                </a:lnTo>
                <a:lnTo>
                  <a:pt x="232" y="10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76D7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2" name="Freeform 296"/>
          <p:cNvSpPr>
            <a:spLocks/>
          </p:cNvSpPr>
          <p:nvPr/>
        </p:nvSpPr>
        <p:spPr bwMode="auto">
          <a:xfrm>
            <a:off x="6561369" y="4193005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31" y="2"/>
                </a:lnTo>
                <a:lnTo>
                  <a:pt x="229" y="2"/>
                </a:lnTo>
                <a:lnTo>
                  <a:pt x="228" y="2"/>
                </a:lnTo>
                <a:lnTo>
                  <a:pt x="226" y="2"/>
                </a:lnTo>
                <a:lnTo>
                  <a:pt x="226" y="3"/>
                </a:lnTo>
                <a:lnTo>
                  <a:pt x="225" y="3"/>
                </a:lnTo>
                <a:lnTo>
                  <a:pt x="224" y="3"/>
                </a:lnTo>
                <a:lnTo>
                  <a:pt x="221" y="3"/>
                </a:lnTo>
                <a:lnTo>
                  <a:pt x="221" y="4"/>
                </a:lnTo>
                <a:lnTo>
                  <a:pt x="219" y="4"/>
                </a:lnTo>
                <a:lnTo>
                  <a:pt x="218" y="4"/>
                </a:lnTo>
                <a:lnTo>
                  <a:pt x="218" y="5"/>
                </a:lnTo>
                <a:lnTo>
                  <a:pt x="217" y="5"/>
                </a:lnTo>
                <a:lnTo>
                  <a:pt x="215" y="5"/>
                </a:lnTo>
                <a:lnTo>
                  <a:pt x="215" y="6"/>
                </a:lnTo>
                <a:lnTo>
                  <a:pt x="212" y="6"/>
                </a:lnTo>
                <a:lnTo>
                  <a:pt x="211" y="6"/>
                </a:lnTo>
                <a:lnTo>
                  <a:pt x="210" y="6"/>
                </a:lnTo>
                <a:lnTo>
                  <a:pt x="208" y="7"/>
                </a:lnTo>
                <a:lnTo>
                  <a:pt x="207" y="7"/>
                </a:lnTo>
                <a:lnTo>
                  <a:pt x="205" y="7"/>
                </a:lnTo>
                <a:lnTo>
                  <a:pt x="205" y="8"/>
                </a:lnTo>
                <a:lnTo>
                  <a:pt x="204" y="8"/>
                </a:lnTo>
                <a:lnTo>
                  <a:pt x="203" y="8"/>
                </a:lnTo>
                <a:lnTo>
                  <a:pt x="201" y="8"/>
                </a:lnTo>
                <a:lnTo>
                  <a:pt x="201" y="10"/>
                </a:lnTo>
                <a:lnTo>
                  <a:pt x="200" y="10"/>
                </a:lnTo>
                <a:lnTo>
                  <a:pt x="197" y="10"/>
                </a:lnTo>
                <a:lnTo>
                  <a:pt x="197" y="11"/>
                </a:lnTo>
                <a:lnTo>
                  <a:pt x="196" y="11"/>
                </a:lnTo>
                <a:lnTo>
                  <a:pt x="194" y="11"/>
                </a:lnTo>
                <a:lnTo>
                  <a:pt x="193" y="11"/>
                </a:lnTo>
                <a:lnTo>
                  <a:pt x="191" y="12"/>
                </a:lnTo>
                <a:lnTo>
                  <a:pt x="189" y="12"/>
                </a:lnTo>
                <a:lnTo>
                  <a:pt x="187" y="13"/>
                </a:lnTo>
                <a:lnTo>
                  <a:pt x="186" y="13"/>
                </a:lnTo>
                <a:lnTo>
                  <a:pt x="184" y="13"/>
                </a:lnTo>
                <a:lnTo>
                  <a:pt x="184" y="14"/>
                </a:lnTo>
                <a:lnTo>
                  <a:pt x="183" y="14"/>
                </a:lnTo>
                <a:lnTo>
                  <a:pt x="180" y="14"/>
                </a:lnTo>
                <a:lnTo>
                  <a:pt x="179" y="14"/>
                </a:lnTo>
                <a:lnTo>
                  <a:pt x="179" y="15"/>
                </a:lnTo>
                <a:lnTo>
                  <a:pt x="177" y="15"/>
                </a:lnTo>
                <a:lnTo>
                  <a:pt x="176" y="15"/>
                </a:lnTo>
                <a:lnTo>
                  <a:pt x="175" y="15"/>
                </a:lnTo>
                <a:lnTo>
                  <a:pt x="175" y="16"/>
                </a:lnTo>
                <a:lnTo>
                  <a:pt x="173" y="16"/>
                </a:lnTo>
                <a:lnTo>
                  <a:pt x="172" y="16"/>
                </a:lnTo>
                <a:lnTo>
                  <a:pt x="170" y="18"/>
                </a:lnTo>
                <a:lnTo>
                  <a:pt x="169" y="18"/>
                </a:lnTo>
                <a:lnTo>
                  <a:pt x="168" y="18"/>
                </a:lnTo>
                <a:lnTo>
                  <a:pt x="167" y="19"/>
                </a:lnTo>
                <a:lnTo>
                  <a:pt x="165" y="19"/>
                </a:lnTo>
                <a:lnTo>
                  <a:pt x="163" y="19"/>
                </a:lnTo>
                <a:lnTo>
                  <a:pt x="162" y="19"/>
                </a:lnTo>
                <a:lnTo>
                  <a:pt x="162" y="20"/>
                </a:lnTo>
                <a:lnTo>
                  <a:pt x="161" y="20"/>
                </a:lnTo>
                <a:lnTo>
                  <a:pt x="159" y="20"/>
                </a:lnTo>
                <a:lnTo>
                  <a:pt x="159" y="21"/>
                </a:lnTo>
                <a:lnTo>
                  <a:pt x="156" y="21"/>
                </a:lnTo>
                <a:lnTo>
                  <a:pt x="155" y="21"/>
                </a:lnTo>
                <a:lnTo>
                  <a:pt x="154" y="21"/>
                </a:lnTo>
                <a:lnTo>
                  <a:pt x="154" y="22"/>
                </a:lnTo>
                <a:lnTo>
                  <a:pt x="152" y="22"/>
                </a:lnTo>
                <a:lnTo>
                  <a:pt x="149" y="23"/>
                </a:lnTo>
                <a:lnTo>
                  <a:pt x="148" y="23"/>
                </a:lnTo>
                <a:lnTo>
                  <a:pt x="147" y="23"/>
                </a:lnTo>
                <a:lnTo>
                  <a:pt x="145" y="23"/>
                </a:lnTo>
                <a:lnTo>
                  <a:pt x="145" y="24"/>
                </a:lnTo>
                <a:lnTo>
                  <a:pt x="144" y="24"/>
                </a:lnTo>
                <a:lnTo>
                  <a:pt x="143" y="24"/>
                </a:lnTo>
                <a:lnTo>
                  <a:pt x="141" y="24"/>
                </a:lnTo>
                <a:lnTo>
                  <a:pt x="141" y="26"/>
                </a:lnTo>
                <a:lnTo>
                  <a:pt x="140" y="26"/>
                </a:lnTo>
                <a:lnTo>
                  <a:pt x="138" y="26"/>
                </a:lnTo>
                <a:lnTo>
                  <a:pt x="137" y="26"/>
                </a:lnTo>
                <a:lnTo>
                  <a:pt x="137" y="27"/>
                </a:lnTo>
                <a:lnTo>
                  <a:pt x="135" y="27"/>
                </a:lnTo>
                <a:lnTo>
                  <a:pt x="133" y="27"/>
                </a:lnTo>
                <a:lnTo>
                  <a:pt x="131" y="28"/>
                </a:lnTo>
                <a:lnTo>
                  <a:pt x="130" y="28"/>
                </a:lnTo>
                <a:lnTo>
                  <a:pt x="128" y="28"/>
                </a:lnTo>
                <a:lnTo>
                  <a:pt x="128" y="29"/>
                </a:lnTo>
                <a:lnTo>
                  <a:pt x="127" y="29"/>
                </a:lnTo>
                <a:lnTo>
                  <a:pt x="124" y="29"/>
                </a:lnTo>
                <a:lnTo>
                  <a:pt x="124" y="30"/>
                </a:lnTo>
                <a:lnTo>
                  <a:pt x="123" y="30"/>
                </a:lnTo>
                <a:lnTo>
                  <a:pt x="121" y="30"/>
                </a:lnTo>
                <a:lnTo>
                  <a:pt x="120" y="30"/>
                </a:lnTo>
                <a:lnTo>
                  <a:pt x="120" y="31"/>
                </a:lnTo>
                <a:lnTo>
                  <a:pt x="117" y="31"/>
                </a:lnTo>
                <a:lnTo>
                  <a:pt x="116" y="31"/>
                </a:lnTo>
                <a:lnTo>
                  <a:pt x="114" y="32"/>
                </a:lnTo>
                <a:lnTo>
                  <a:pt x="113" y="32"/>
                </a:lnTo>
                <a:lnTo>
                  <a:pt x="112" y="32"/>
                </a:lnTo>
                <a:lnTo>
                  <a:pt x="111" y="34"/>
                </a:lnTo>
                <a:lnTo>
                  <a:pt x="109" y="34"/>
                </a:lnTo>
                <a:lnTo>
                  <a:pt x="107" y="34"/>
                </a:lnTo>
                <a:lnTo>
                  <a:pt x="107" y="35"/>
                </a:lnTo>
                <a:lnTo>
                  <a:pt x="106" y="35"/>
                </a:lnTo>
                <a:lnTo>
                  <a:pt x="105" y="35"/>
                </a:lnTo>
                <a:lnTo>
                  <a:pt x="103" y="35"/>
                </a:lnTo>
                <a:lnTo>
                  <a:pt x="103" y="36"/>
                </a:lnTo>
                <a:lnTo>
                  <a:pt x="100" y="36"/>
                </a:lnTo>
                <a:lnTo>
                  <a:pt x="99" y="36"/>
                </a:lnTo>
                <a:lnTo>
                  <a:pt x="98" y="36"/>
                </a:lnTo>
                <a:lnTo>
                  <a:pt x="98" y="37"/>
                </a:lnTo>
                <a:lnTo>
                  <a:pt x="96" y="37"/>
                </a:lnTo>
                <a:lnTo>
                  <a:pt x="93" y="38"/>
                </a:lnTo>
                <a:lnTo>
                  <a:pt x="92" y="38"/>
                </a:lnTo>
                <a:lnTo>
                  <a:pt x="91" y="38"/>
                </a:lnTo>
                <a:lnTo>
                  <a:pt x="89" y="39"/>
                </a:lnTo>
                <a:lnTo>
                  <a:pt x="87" y="39"/>
                </a:lnTo>
                <a:lnTo>
                  <a:pt x="85" y="39"/>
                </a:lnTo>
                <a:lnTo>
                  <a:pt x="85" y="40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1" y="42"/>
                </a:lnTo>
                <a:lnTo>
                  <a:pt x="80" y="42"/>
                </a:lnTo>
                <a:lnTo>
                  <a:pt x="79" y="42"/>
                </a:lnTo>
                <a:lnTo>
                  <a:pt x="77" y="42"/>
                </a:lnTo>
                <a:lnTo>
                  <a:pt x="77" y="43"/>
                </a:lnTo>
                <a:lnTo>
                  <a:pt x="75" y="43"/>
                </a:lnTo>
                <a:lnTo>
                  <a:pt x="74" y="43"/>
                </a:lnTo>
                <a:lnTo>
                  <a:pt x="72" y="44"/>
                </a:lnTo>
                <a:lnTo>
                  <a:pt x="71" y="44"/>
                </a:lnTo>
                <a:lnTo>
                  <a:pt x="68" y="44"/>
                </a:lnTo>
                <a:lnTo>
                  <a:pt x="68" y="45"/>
                </a:lnTo>
                <a:lnTo>
                  <a:pt x="67" y="45"/>
                </a:lnTo>
                <a:lnTo>
                  <a:pt x="65" y="45"/>
                </a:lnTo>
                <a:lnTo>
                  <a:pt x="64" y="45"/>
                </a:lnTo>
                <a:lnTo>
                  <a:pt x="64" y="46"/>
                </a:lnTo>
                <a:lnTo>
                  <a:pt x="61" y="46"/>
                </a:lnTo>
                <a:lnTo>
                  <a:pt x="60" y="46"/>
                </a:lnTo>
                <a:lnTo>
                  <a:pt x="60" y="47"/>
                </a:lnTo>
                <a:lnTo>
                  <a:pt x="58" y="47"/>
                </a:lnTo>
                <a:lnTo>
                  <a:pt x="57" y="47"/>
                </a:lnTo>
                <a:lnTo>
                  <a:pt x="57" y="48"/>
                </a:lnTo>
                <a:lnTo>
                  <a:pt x="55" y="48"/>
                </a:lnTo>
                <a:lnTo>
                  <a:pt x="53" y="48"/>
                </a:lnTo>
                <a:lnTo>
                  <a:pt x="51" y="48"/>
                </a:lnTo>
                <a:lnTo>
                  <a:pt x="51" y="50"/>
                </a:lnTo>
                <a:lnTo>
                  <a:pt x="50" y="50"/>
                </a:lnTo>
                <a:lnTo>
                  <a:pt x="49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4" y="51"/>
                </a:lnTo>
                <a:lnTo>
                  <a:pt x="43" y="51"/>
                </a:lnTo>
                <a:lnTo>
                  <a:pt x="43" y="52"/>
                </a:lnTo>
                <a:lnTo>
                  <a:pt x="42" y="52"/>
                </a:lnTo>
                <a:lnTo>
                  <a:pt x="40" y="52"/>
                </a:lnTo>
                <a:lnTo>
                  <a:pt x="37" y="53"/>
                </a:lnTo>
                <a:lnTo>
                  <a:pt x="36" y="53"/>
                </a:lnTo>
                <a:lnTo>
                  <a:pt x="35" y="53"/>
                </a:lnTo>
                <a:lnTo>
                  <a:pt x="33" y="54"/>
                </a:lnTo>
                <a:lnTo>
                  <a:pt x="31" y="54"/>
                </a:lnTo>
                <a:lnTo>
                  <a:pt x="31" y="55"/>
                </a:lnTo>
                <a:lnTo>
                  <a:pt x="30" y="55"/>
                </a:lnTo>
                <a:lnTo>
                  <a:pt x="28" y="55"/>
                </a:lnTo>
                <a:lnTo>
                  <a:pt x="26" y="55"/>
                </a:lnTo>
                <a:lnTo>
                  <a:pt x="26" y="56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2" y="58"/>
                </a:lnTo>
                <a:lnTo>
                  <a:pt x="19" y="58"/>
                </a:lnTo>
                <a:lnTo>
                  <a:pt x="18" y="58"/>
                </a:lnTo>
                <a:lnTo>
                  <a:pt x="17" y="59"/>
                </a:lnTo>
                <a:lnTo>
                  <a:pt x="16" y="59"/>
                </a:lnTo>
                <a:lnTo>
                  <a:pt x="15" y="59"/>
                </a:lnTo>
                <a:lnTo>
                  <a:pt x="12" y="60"/>
                </a:lnTo>
                <a:lnTo>
                  <a:pt x="11" y="60"/>
                </a:lnTo>
                <a:lnTo>
                  <a:pt x="9" y="60"/>
                </a:lnTo>
                <a:lnTo>
                  <a:pt x="9" y="61"/>
                </a:lnTo>
                <a:lnTo>
                  <a:pt x="8" y="61"/>
                </a:lnTo>
                <a:lnTo>
                  <a:pt x="6" y="61"/>
                </a:lnTo>
                <a:lnTo>
                  <a:pt x="4" y="61"/>
                </a:lnTo>
                <a:lnTo>
                  <a:pt x="4" y="62"/>
                </a:lnTo>
                <a:lnTo>
                  <a:pt x="2" y="62"/>
                </a:lnTo>
                <a:lnTo>
                  <a:pt x="1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3" y="71"/>
                </a:lnTo>
                <a:lnTo>
                  <a:pt x="3" y="70"/>
                </a:lnTo>
                <a:lnTo>
                  <a:pt x="6" y="70"/>
                </a:lnTo>
                <a:lnTo>
                  <a:pt x="7" y="70"/>
                </a:lnTo>
                <a:lnTo>
                  <a:pt x="7" y="69"/>
                </a:lnTo>
                <a:lnTo>
                  <a:pt x="8" y="69"/>
                </a:lnTo>
                <a:lnTo>
                  <a:pt x="10" y="69"/>
                </a:lnTo>
                <a:lnTo>
                  <a:pt x="12" y="68"/>
                </a:lnTo>
                <a:lnTo>
                  <a:pt x="14" y="68"/>
                </a:lnTo>
                <a:lnTo>
                  <a:pt x="15" y="68"/>
                </a:lnTo>
                <a:lnTo>
                  <a:pt x="17" y="67"/>
                </a:lnTo>
                <a:lnTo>
                  <a:pt x="18" y="67"/>
                </a:lnTo>
                <a:lnTo>
                  <a:pt x="19" y="67"/>
                </a:lnTo>
                <a:lnTo>
                  <a:pt x="19" y="66"/>
                </a:lnTo>
                <a:lnTo>
                  <a:pt x="20" y="66"/>
                </a:lnTo>
                <a:lnTo>
                  <a:pt x="22" y="66"/>
                </a:lnTo>
                <a:lnTo>
                  <a:pt x="24" y="66"/>
                </a:lnTo>
                <a:lnTo>
                  <a:pt x="24" y="64"/>
                </a:lnTo>
                <a:lnTo>
                  <a:pt x="25" y="64"/>
                </a:lnTo>
                <a:lnTo>
                  <a:pt x="27" y="64"/>
                </a:lnTo>
                <a:lnTo>
                  <a:pt x="28" y="64"/>
                </a:lnTo>
                <a:lnTo>
                  <a:pt x="28" y="63"/>
                </a:lnTo>
                <a:lnTo>
                  <a:pt x="31" y="63"/>
                </a:lnTo>
                <a:lnTo>
                  <a:pt x="32" y="63"/>
                </a:lnTo>
                <a:lnTo>
                  <a:pt x="34" y="62"/>
                </a:lnTo>
                <a:lnTo>
                  <a:pt x="35" y="62"/>
                </a:lnTo>
                <a:lnTo>
                  <a:pt x="37" y="61"/>
                </a:lnTo>
                <a:lnTo>
                  <a:pt x="39" y="61"/>
                </a:lnTo>
                <a:lnTo>
                  <a:pt x="41" y="61"/>
                </a:lnTo>
                <a:lnTo>
                  <a:pt x="42" y="61"/>
                </a:lnTo>
                <a:lnTo>
                  <a:pt x="42" y="60"/>
                </a:lnTo>
                <a:lnTo>
                  <a:pt x="44" y="60"/>
                </a:lnTo>
                <a:lnTo>
                  <a:pt x="45" y="60"/>
                </a:lnTo>
                <a:lnTo>
                  <a:pt x="45" y="59"/>
                </a:lnTo>
                <a:lnTo>
                  <a:pt x="48" y="59"/>
                </a:lnTo>
                <a:lnTo>
                  <a:pt x="49" y="59"/>
                </a:lnTo>
                <a:lnTo>
                  <a:pt x="49" y="58"/>
                </a:lnTo>
                <a:lnTo>
                  <a:pt x="51" y="58"/>
                </a:lnTo>
                <a:lnTo>
                  <a:pt x="52" y="58"/>
                </a:lnTo>
                <a:lnTo>
                  <a:pt x="55" y="56"/>
                </a:lnTo>
                <a:lnTo>
                  <a:pt x="56" y="56"/>
                </a:lnTo>
                <a:lnTo>
                  <a:pt x="57" y="56"/>
                </a:lnTo>
                <a:lnTo>
                  <a:pt x="58" y="56"/>
                </a:lnTo>
                <a:lnTo>
                  <a:pt x="58" y="55"/>
                </a:lnTo>
                <a:lnTo>
                  <a:pt x="59" y="55"/>
                </a:lnTo>
                <a:lnTo>
                  <a:pt x="61" y="55"/>
                </a:lnTo>
                <a:lnTo>
                  <a:pt x="63" y="55"/>
                </a:lnTo>
                <a:lnTo>
                  <a:pt x="63" y="54"/>
                </a:lnTo>
                <a:lnTo>
                  <a:pt x="64" y="54"/>
                </a:lnTo>
                <a:lnTo>
                  <a:pt x="66" y="54"/>
                </a:lnTo>
                <a:lnTo>
                  <a:pt x="66" y="53"/>
                </a:lnTo>
                <a:lnTo>
                  <a:pt x="68" y="53"/>
                </a:lnTo>
                <a:lnTo>
                  <a:pt x="69" y="53"/>
                </a:lnTo>
                <a:lnTo>
                  <a:pt x="71" y="53"/>
                </a:lnTo>
                <a:lnTo>
                  <a:pt x="71" y="52"/>
                </a:lnTo>
                <a:lnTo>
                  <a:pt x="73" y="52"/>
                </a:lnTo>
                <a:lnTo>
                  <a:pt x="75" y="52"/>
                </a:lnTo>
                <a:lnTo>
                  <a:pt x="75" y="51"/>
                </a:lnTo>
                <a:lnTo>
                  <a:pt x="76" y="51"/>
                </a:lnTo>
                <a:lnTo>
                  <a:pt x="77" y="51"/>
                </a:lnTo>
                <a:lnTo>
                  <a:pt x="80" y="51"/>
                </a:lnTo>
                <a:lnTo>
                  <a:pt x="80" y="50"/>
                </a:lnTo>
                <a:lnTo>
                  <a:pt x="81" y="50"/>
                </a:lnTo>
                <a:lnTo>
                  <a:pt x="82" y="50"/>
                </a:lnTo>
                <a:lnTo>
                  <a:pt x="83" y="50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8" y="48"/>
                </a:lnTo>
                <a:lnTo>
                  <a:pt x="90" y="47"/>
                </a:lnTo>
                <a:lnTo>
                  <a:pt x="91" y="47"/>
                </a:lnTo>
                <a:lnTo>
                  <a:pt x="93" y="46"/>
                </a:lnTo>
                <a:lnTo>
                  <a:pt x="95" y="46"/>
                </a:lnTo>
                <a:lnTo>
                  <a:pt x="97" y="46"/>
                </a:lnTo>
                <a:lnTo>
                  <a:pt x="97" y="45"/>
                </a:lnTo>
                <a:lnTo>
                  <a:pt x="98" y="45"/>
                </a:lnTo>
                <a:lnTo>
                  <a:pt x="100" y="45"/>
                </a:lnTo>
                <a:lnTo>
                  <a:pt x="100" y="44"/>
                </a:lnTo>
                <a:lnTo>
                  <a:pt x="101" y="44"/>
                </a:lnTo>
                <a:lnTo>
                  <a:pt x="104" y="44"/>
                </a:lnTo>
                <a:lnTo>
                  <a:pt x="105" y="44"/>
                </a:lnTo>
                <a:lnTo>
                  <a:pt x="105" y="43"/>
                </a:lnTo>
                <a:lnTo>
                  <a:pt x="107" y="43"/>
                </a:lnTo>
                <a:lnTo>
                  <a:pt x="108" y="43"/>
                </a:lnTo>
                <a:lnTo>
                  <a:pt x="111" y="42"/>
                </a:lnTo>
                <a:lnTo>
                  <a:pt x="112" y="42"/>
                </a:lnTo>
                <a:lnTo>
                  <a:pt x="114" y="40"/>
                </a:lnTo>
                <a:lnTo>
                  <a:pt x="115" y="40"/>
                </a:lnTo>
                <a:lnTo>
                  <a:pt x="117" y="40"/>
                </a:lnTo>
                <a:lnTo>
                  <a:pt x="117" y="39"/>
                </a:lnTo>
                <a:lnTo>
                  <a:pt x="119" y="39"/>
                </a:lnTo>
                <a:lnTo>
                  <a:pt x="120" y="39"/>
                </a:lnTo>
                <a:lnTo>
                  <a:pt x="121" y="39"/>
                </a:lnTo>
                <a:lnTo>
                  <a:pt x="122" y="39"/>
                </a:lnTo>
                <a:lnTo>
                  <a:pt x="122" y="38"/>
                </a:lnTo>
                <a:lnTo>
                  <a:pt x="124" y="38"/>
                </a:lnTo>
                <a:lnTo>
                  <a:pt x="125" y="38"/>
                </a:lnTo>
                <a:lnTo>
                  <a:pt x="127" y="38"/>
                </a:lnTo>
                <a:lnTo>
                  <a:pt x="127" y="37"/>
                </a:lnTo>
                <a:lnTo>
                  <a:pt x="129" y="37"/>
                </a:lnTo>
                <a:lnTo>
                  <a:pt x="131" y="36"/>
                </a:lnTo>
                <a:lnTo>
                  <a:pt x="132" y="36"/>
                </a:lnTo>
                <a:lnTo>
                  <a:pt x="133" y="36"/>
                </a:lnTo>
                <a:lnTo>
                  <a:pt x="136" y="36"/>
                </a:lnTo>
                <a:lnTo>
                  <a:pt x="136" y="35"/>
                </a:lnTo>
                <a:lnTo>
                  <a:pt x="138" y="35"/>
                </a:lnTo>
                <a:lnTo>
                  <a:pt x="139" y="35"/>
                </a:lnTo>
                <a:lnTo>
                  <a:pt x="139" y="34"/>
                </a:lnTo>
                <a:lnTo>
                  <a:pt x="140" y="34"/>
                </a:lnTo>
                <a:lnTo>
                  <a:pt x="143" y="34"/>
                </a:lnTo>
                <a:lnTo>
                  <a:pt x="144" y="34"/>
                </a:lnTo>
                <a:lnTo>
                  <a:pt x="144" y="32"/>
                </a:lnTo>
                <a:lnTo>
                  <a:pt x="145" y="32"/>
                </a:lnTo>
                <a:lnTo>
                  <a:pt x="146" y="32"/>
                </a:lnTo>
                <a:lnTo>
                  <a:pt x="147" y="32"/>
                </a:lnTo>
                <a:lnTo>
                  <a:pt x="147" y="31"/>
                </a:lnTo>
                <a:lnTo>
                  <a:pt x="149" y="31"/>
                </a:lnTo>
                <a:lnTo>
                  <a:pt x="151" y="31"/>
                </a:lnTo>
                <a:lnTo>
                  <a:pt x="153" y="31"/>
                </a:lnTo>
                <a:lnTo>
                  <a:pt x="153" y="30"/>
                </a:lnTo>
                <a:lnTo>
                  <a:pt x="154" y="30"/>
                </a:lnTo>
                <a:lnTo>
                  <a:pt x="156" y="30"/>
                </a:lnTo>
                <a:lnTo>
                  <a:pt x="156" y="29"/>
                </a:lnTo>
                <a:lnTo>
                  <a:pt x="157" y="29"/>
                </a:lnTo>
                <a:lnTo>
                  <a:pt x="160" y="29"/>
                </a:lnTo>
                <a:lnTo>
                  <a:pt x="161" y="29"/>
                </a:lnTo>
                <a:lnTo>
                  <a:pt x="161" y="28"/>
                </a:lnTo>
                <a:lnTo>
                  <a:pt x="163" y="28"/>
                </a:lnTo>
                <a:lnTo>
                  <a:pt x="164" y="28"/>
                </a:lnTo>
                <a:lnTo>
                  <a:pt x="164" y="27"/>
                </a:lnTo>
                <a:lnTo>
                  <a:pt x="167" y="27"/>
                </a:lnTo>
                <a:lnTo>
                  <a:pt x="168" y="27"/>
                </a:lnTo>
                <a:lnTo>
                  <a:pt x="170" y="26"/>
                </a:lnTo>
                <a:lnTo>
                  <a:pt x="171" y="26"/>
                </a:lnTo>
                <a:lnTo>
                  <a:pt x="173" y="26"/>
                </a:lnTo>
                <a:lnTo>
                  <a:pt x="173" y="24"/>
                </a:lnTo>
                <a:lnTo>
                  <a:pt x="175" y="24"/>
                </a:lnTo>
                <a:lnTo>
                  <a:pt x="177" y="24"/>
                </a:lnTo>
                <a:lnTo>
                  <a:pt x="177" y="23"/>
                </a:lnTo>
                <a:lnTo>
                  <a:pt x="178" y="23"/>
                </a:lnTo>
                <a:lnTo>
                  <a:pt x="180" y="23"/>
                </a:lnTo>
                <a:lnTo>
                  <a:pt x="181" y="23"/>
                </a:lnTo>
                <a:lnTo>
                  <a:pt x="183" y="23"/>
                </a:lnTo>
                <a:lnTo>
                  <a:pt x="183" y="22"/>
                </a:lnTo>
                <a:lnTo>
                  <a:pt x="184" y="22"/>
                </a:lnTo>
                <a:lnTo>
                  <a:pt x="185" y="22"/>
                </a:lnTo>
                <a:lnTo>
                  <a:pt x="187" y="21"/>
                </a:lnTo>
                <a:lnTo>
                  <a:pt x="188" y="21"/>
                </a:lnTo>
                <a:lnTo>
                  <a:pt x="189" y="21"/>
                </a:lnTo>
                <a:lnTo>
                  <a:pt x="192" y="20"/>
                </a:lnTo>
                <a:lnTo>
                  <a:pt x="194" y="20"/>
                </a:lnTo>
                <a:lnTo>
                  <a:pt x="194" y="19"/>
                </a:lnTo>
                <a:lnTo>
                  <a:pt x="195" y="19"/>
                </a:lnTo>
                <a:lnTo>
                  <a:pt x="196" y="19"/>
                </a:lnTo>
                <a:lnTo>
                  <a:pt x="199" y="19"/>
                </a:lnTo>
                <a:lnTo>
                  <a:pt x="199" y="18"/>
                </a:lnTo>
                <a:lnTo>
                  <a:pt x="201" y="18"/>
                </a:lnTo>
                <a:lnTo>
                  <a:pt x="202" y="18"/>
                </a:lnTo>
                <a:lnTo>
                  <a:pt x="203" y="18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8" y="15"/>
                </a:lnTo>
                <a:lnTo>
                  <a:pt x="209" y="15"/>
                </a:lnTo>
                <a:lnTo>
                  <a:pt x="210" y="15"/>
                </a:lnTo>
                <a:lnTo>
                  <a:pt x="212" y="14"/>
                </a:lnTo>
                <a:lnTo>
                  <a:pt x="213" y="14"/>
                </a:lnTo>
                <a:lnTo>
                  <a:pt x="216" y="14"/>
                </a:lnTo>
                <a:lnTo>
                  <a:pt x="216" y="13"/>
                </a:lnTo>
                <a:lnTo>
                  <a:pt x="217" y="13"/>
                </a:lnTo>
                <a:lnTo>
                  <a:pt x="219" y="13"/>
                </a:lnTo>
                <a:lnTo>
                  <a:pt x="220" y="13"/>
                </a:lnTo>
                <a:lnTo>
                  <a:pt x="220" y="12"/>
                </a:lnTo>
                <a:lnTo>
                  <a:pt x="223" y="12"/>
                </a:lnTo>
                <a:lnTo>
                  <a:pt x="224" y="12"/>
                </a:lnTo>
                <a:lnTo>
                  <a:pt x="224" y="11"/>
                </a:lnTo>
                <a:lnTo>
                  <a:pt x="226" y="11"/>
                </a:lnTo>
                <a:lnTo>
                  <a:pt x="227" y="11"/>
                </a:lnTo>
                <a:lnTo>
                  <a:pt x="229" y="11"/>
                </a:lnTo>
                <a:lnTo>
                  <a:pt x="229" y="10"/>
                </a:lnTo>
                <a:lnTo>
                  <a:pt x="231" y="10"/>
                </a:lnTo>
                <a:lnTo>
                  <a:pt x="232" y="10"/>
                </a:lnTo>
                <a:lnTo>
                  <a:pt x="233" y="10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62686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3" name="Freeform 297"/>
          <p:cNvSpPr>
            <a:spLocks/>
          </p:cNvSpPr>
          <p:nvPr/>
        </p:nvSpPr>
        <p:spPr bwMode="auto">
          <a:xfrm>
            <a:off x="6561369" y="4216516"/>
            <a:ext cx="730929" cy="208656"/>
          </a:xfrm>
          <a:custGeom>
            <a:avLst/>
            <a:gdLst>
              <a:gd name="T0" fmla="*/ 2147483647 w 233"/>
              <a:gd name="T1" fmla="*/ 2147483647 h 71"/>
              <a:gd name="T2" fmla="*/ 2147483647 w 233"/>
              <a:gd name="T3" fmla="*/ 2147483647 h 71"/>
              <a:gd name="T4" fmla="*/ 2147483647 w 233"/>
              <a:gd name="T5" fmla="*/ 2147483647 h 71"/>
              <a:gd name="T6" fmla="*/ 2147483647 w 233"/>
              <a:gd name="T7" fmla="*/ 2147483647 h 71"/>
              <a:gd name="T8" fmla="*/ 2147483647 w 233"/>
              <a:gd name="T9" fmla="*/ 2147483647 h 71"/>
              <a:gd name="T10" fmla="*/ 2147483647 w 233"/>
              <a:gd name="T11" fmla="*/ 2147483647 h 71"/>
              <a:gd name="T12" fmla="*/ 2147483647 w 233"/>
              <a:gd name="T13" fmla="*/ 2147483647 h 71"/>
              <a:gd name="T14" fmla="*/ 2147483647 w 233"/>
              <a:gd name="T15" fmla="*/ 2147483647 h 71"/>
              <a:gd name="T16" fmla="*/ 2147483647 w 233"/>
              <a:gd name="T17" fmla="*/ 2147483647 h 71"/>
              <a:gd name="T18" fmla="*/ 2147483647 w 233"/>
              <a:gd name="T19" fmla="*/ 2147483647 h 71"/>
              <a:gd name="T20" fmla="*/ 2147483647 w 233"/>
              <a:gd name="T21" fmla="*/ 2147483647 h 71"/>
              <a:gd name="T22" fmla="*/ 2147483647 w 233"/>
              <a:gd name="T23" fmla="*/ 2147483647 h 71"/>
              <a:gd name="T24" fmla="*/ 2147483647 w 233"/>
              <a:gd name="T25" fmla="*/ 2147483647 h 71"/>
              <a:gd name="T26" fmla="*/ 2147483647 w 233"/>
              <a:gd name="T27" fmla="*/ 2147483647 h 71"/>
              <a:gd name="T28" fmla="*/ 2147483647 w 233"/>
              <a:gd name="T29" fmla="*/ 2147483647 h 71"/>
              <a:gd name="T30" fmla="*/ 2147483647 w 233"/>
              <a:gd name="T31" fmla="*/ 2147483647 h 71"/>
              <a:gd name="T32" fmla="*/ 2147483647 w 233"/>
              <a:gd name="T33" fmla="*/ 2147483647 h 71"/>
              <a:gd name="T34" fmla="*/ 2147483647 w 233"/>
              <a:gd name="T35" fmla="*/ 2147483647 h 71"/>
              <a:gd name="T36" fmla="*/ 2147483647 w 233"/>
              <a:gd name="T37" fmla="*/ 2147483647 h 71"/>
              <a:gd name="T38" fmla="*/ 2147483647 w 233"/>
              <a:gd name="T39" fmla="*/ 2147483647 h 71"/>
              <a:gd name="T40" fmla="*/ 2147483647 w 233"/>
              <a:gd name="T41" fmla="*/ 2147483647 h 71"/>
              <a:gd name="T42" fmla="*/ 2147483647 w 233"/>
              <a:gd name="T43" fmla="*/ 2147483647 h 71"/>
              <a:gd name="T44" fmla="*/ 2147483647 w 233"/>
              <a:gd name="T45" fmla="*/ 2147483647 h 71"/>
              <a:gd name="T46" fmla="*/ 2147483647 w 233"/>
              <a:gd name="T47" fmla="*/ 2147483647 h 71"/>
              <a:gd name="T48" fmla="*/ 2147483647 w 233"/>
              <a:gd name="T49" fmla="*/ 2147483647 h 71"/>
              <a:gd name="T50" fmla="*/ 2147483647 w 233"/>
              <a:gd name="T51" fmla="*/ 2147483647 h 71"/>
              <a:gd name="T52" fmla="*/ 2147483647 w 233"/>
              <a:gd name="T53" fmla="*/ 2147483647 h 71"/>
              <a:gd name="T54" fmla="*/ 2147483647 w 233"/>
              <a:gd name="T55" fmla="*/ 2147483647 h 71"/>
              <a:gd name="T56" fmla="*/ 2147483647 w 233"/>
              <a:gd name="T57" fmla="*/ 2147483647 h 71"/>
              <a:gd name="T58" fmla="*/ 2147483647 w 233"/>
              <a:gd name="T59" fmla="*/ 2147483647 h 71"/>
              <a:gd name="T60" fmla="*/ 2147483647 w 233"/>
              <a:gd name="T61" fmla="*/ 2147483647 h 71"/>
              <a:gd name="T62" fmla="*/ 2147483647 w 233"/>
              <a:gd name="T63" fmla="*/ 2147483647 h 71"/>
              <a:gd name="T64" fmla="*/ 2147483647 w 233"/>
              <a:gd name="T65" fmla="*/ 2147483647 h 71"/>
              <a:gd name="T66" fmla="*/ 2147483647 w 233"/>
              <a:gd name="T67" fmla="*/ 2147483647 h 71"/>
              <a:gd name="T68" fmla="*/ 2147483647 w 233"/>
              <a:gd name="T69" fmla="*/ 2147483647 h 71"/>
              <a:gd name="T70" fmla="*/ 2147483647 w 233"/>
              <a:gd name="T71" fmla="*/ 2147483647 h 71"/>
              <a:gd name="T72" fmla="*/ 2147483647 w 233"/>
              <a:gd name="T73" fmla="*/ 2147483647 h 71"/>
              <a:gd name="T74" fmla="*/ 2147483647 w 233"/>
              <a:gd name="T75" fmla="*/ 2147483647 h 71"/>
              <a:gd name="T76" fmla="*/ 2147483647 w 233"/>
              <a:gd name="T77" fmla="*/ 2147483647 h 71"/>
              <a:gd name="T78" fmla="*/ 2147483647 w 233"/>
              <a:gd name="T79" fmla="*/ 2147483647 h 71"/>
              <a:gd name="T80" fmla="*/ 2147483647 w 233"/>
              <a:gd name="T81" fmla="*/ 2147483647 h 71"/>
              <a:gd name="T82" fmla="*/ 2147483647 w 233"/>
              <a:gd name="T83" fmla="*/ 2147483647 h 71"/>
              <a:gd name="T84" fmla="*/ 2147483647 w 233"/>
              <a:gd name="T85" fmla="*/ 2147483647 h 71"/>
              <a:gd name="T86" fmla="*/ 2147483647 w 233"/>
              <a:gd name="T87" fmla="*/ 2147483647 h 71"/>
              <a:gd name="T88" fmla="*/ 2147483647 w 233"/>
              <a:gd name="T89" fmla="*/ 2147483647 h 71"/>
              <a:gd name="T90" fmla="*/ 2147483647 w 233"/>
              <a:gd name="T91" fmla="*/ 2147483647 h 71"/>
              <a:gd name="T92" fmla="*/ 2147483647 w 233"/>
              <a:gd name="T93" fmla="*/ 2147483647 h 71"/>
              <a:gd name="T94" fmla="*/ 2147483647 w 233"/>
              <a:gd name="T95" fmla="*/ 2147483647 h 71"/>
              <a:gd name="T96" fmla="*/ 2147483647 w 233"/>
              <a:gd name="T97" fmla="*/ 2147483647 h 71"/>
              <a:gd name="T98" fmla="*/ 2147483647 w 233"/>
              <a:gd name="T99" fmla="*/ 2147483647 h 71"/>
              <a:gd name="T100" fmla="*/ 2147483647 w 233"/>
              <a:gd name="T101" fmla="*/ 2147483647 h 71"/>
              <a:gd name="T102" fmla="*/ 2147483647 w 233"/>
              <a:gd name="T103" fmla="*/ 2147483647 h 71"/>
              <a:gd name="T104" fmla="*/ 2147483647 w 233"/>
              <a:gd name="T105" fmla="*/ 2147483647 h 71"/>
              <a:gd name="T106" fmla="*/ 2147483647 w 233"/>
              <a:gd name="T107" fmla="*/ 2147483647 h 71"/>
              <a:gd name="T108" fmla="*/ 2147483647 w 233"/>
              <a:gd name="T109" fmla="*/ 2147483647 h 71"/>
              <a:gd name="T110" fmla="*/ 2147483647 w 233"/>
              <a:gd name="T111" fmla="*/ 2147483647 h 71"/>
              <a:gd name="T112" fmla="*/ 2147483647 w 233"/>
              <a:gd name="T113" fmla="*/ 2147483647 h 71"/>
              <a:gd name="T114" fmla="*/ 2147483647 w 233"/>
              <a:gd name="T115" fmla="*/ 2147483647 h 71"/>
              <a:gd name="T116" fmla="*/ 2147483647 w 233"/>
              <a:gd name="T117" fmla="*/ 2147483647 h 71"/>
              <a:gd name="T118" fmla="*/ 2147483647 w 233"/>
              <a:gd name="T119" fmla="*/ 2147483647 h 71"/>
              <a:gd name="T120" fmla="*/ 2147483647 w 233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1"/>
              <a:gd name="T185" fmla="*/ 233 w 233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1">
                <a:moveTo>
                  <a:pt x="232" y="0"/>
                </a:moveTo>
                <a:lnTo>
                  <a:pt x="232" y="2"/>
                </a:lnTo>
                <a:lnTo>
                  <a:pt x="231" y="2"/>
                </a:lnTo>
                <a:lnTo>
                  <a:pt x="228" y="2"/>
                </a:lnTo>
                <a:lnTo>
                  <a:pt x="228" y="3"/>
                </a:lnTo>
                <a:lnTo>
                  <a:pt x="227" y="3"/>
                </a:lnTo>
                <a:lnTo>
                  <a:pt x="226" y="3"/>
                </a:lnTo>
                <a:lnTo>
                  <a:pt x="224" y="3"/>
                </a:lnTo>
                <a:lnTo>
                  <a:pt x="224" y="4"/>
                </a:lnTo>
                <a:lnTo>
                  <a:pt x="221" y="4"/>
                </a:lnTo>
                <a:lnTo>
                  <a:pt x="220" y="4"/>
                </a:lnTo>
                <a:lnTo>
                  <a:pt x="219" y="4"/>
                </a:lnTo>
                <a:lnTo>
                  <a:pt x="219" y="5"/>
                </a:lnTo>
                <a:lnTo>
                  <a:pt x="217" y="5"/>
                </a:lnTo>
                <a:lnTo>
                  <a:pt x="216" y="5"/>
                </a:lnTo>
                <a:lnTo>
                  <a:pt x="215" y="6"/>
                </a:lnTo>
                <a:lnTo>
                  <a:pt x="213" y="6"/>
                </a:lnTo>
                <a:lnTo>
                  <a:pt x="212" y="6"/>
                </a:lnTo>
                <a:lnTo>
                  <a:pt x="210" y="6"/>
                </a:lnTo>
                <a:lnTo>
                  <a:pt x="210" y="7"/>
                </a:lnTo>
                <a:lnTo>
                  <a:pt x="209" y="7"/>
                </a:lnTo>
                <a:lnTo>
                  <a:pt x="207" y="7"/>
                </a:lnTo>
                <a:lnTo>
                  <a:pt x="207" y="8"/>
                </a:lnTo>
                <a:lnTo>
                  <a:pt x="205" y="8"/>
                </a:lnTo>
                <a:lnTo>
                  <a:pt x="203" y="8"/>
                </a:lnTo>
                <a:lnTo>
                  <a:pt x="202" y="8"/>
                </a:lnTo>
                <a:lnTo>
                  <a:pt x="202" y="10"/>
                </a:lnTo>
                <a:lnTo>
                  <a:pt x="200" y="10"/>
                </a:lnTo>
                <a:lnTo>
                  <a:pt x="199" y="10"/>
                </a:lnTo>
                <a:lnTo>
                  <a:pt x="199" y="11"/>
                </a:lnTo>
                <a:lnTo>
                  <a:pt x="196" y="11"/>
                </a:lnTo>
                <a:lnTo>
                  <a:pt x="195" y="11"/>
                </a:lnTo>
                <a:lnTo>
                  <a:pt x="193" y="11"/>
                </a:lnTo>
                <a:lnTo>
                  <a:pt x="193" y="12"/>
                </a:lnTo>
                <a:lnTo>
                  <a:pt x="192" y="12"/>
                </a:lnTo>
                <a:lnTo>
                  <a:pt x="189" y="12"/>
                </a:lnTo>
                <a:lnTo>
                  <a:pt x="189" y="13"/>
                </a:lnTo>
                <a:lnTo>
                  <a:pt x="188" y="13"/>
                </a:lnTo>
                <a:lnTo>
                  <a:pt x="186" y="13"/>
                </a:lnTo>
                <a:lnTo>
                  <a:pt x="185" y="13"/>
                </a:lnTo>
                <a:lnTo>
                  <a:pt x="185" y="14"/>
                </a:lnTo>
                <a:lnTo>
                  <a:pt x="184" y="14"/>
                </a:lnTo>
                <a:lnTo>
                  <a:pt x="183" y="14"/>
                </a:lnTo>
                <a:lnTo>
                  <a:pt x="181" y="14"/>
                </a:lnTo>
                <a:lnTo>
                  <a:pt x="181" y="15"/>
                </a:lnTo>
                <a:lnTo>
                  <a:pt x="179" y="15"/>
                </a:lnTo>
                <a:lnTo>
                  <a:pt x="178" y="15"/>
                </a:lnTo>
                <a:lnTo>
                  <a:pt x="177" y="15"/>
                </a:lnTo>
                <a:lnTo>
                  <a:pt x="175" y="16"/>
                </a:lnTo>
                <a:lnTo>
                  <a:pt x="172" y="16"/>
                </a:lnTo>
                <a:lnTo>
                  <a:pt x="172" y="18"/>
                </a:lnTo>
                <a:lnTo>
                  <a:pt x="171" y="18"/>
                </a:lnTo>
                <a:lnTo>
                  <a:pt x="170" y="18"/>
                </a:lnTo>
                <a:lnTo>
                  <a:pt x="168" y="18"/>
                </a:lnTo>
                <a:lnTo>
                  <a:pt x="168" y="19"/>
                </a:lnTo>
                <a:lnTo>
                  <a:pt x="165" y="19"/>
                </a:lnTo>
                <a:lnTo>
                  <a:pt x="164" y="19"/>
                </a:lnTo>
                <a:lnTo>
                  <a:pt x="163" y="19"/>
                </a:lnTo>
                <a:lnTo>
                  <a:pt x="163" y="20"/>
                </a:lnTo>
                <a:lnTo>
                  <a:pt x="161" y="20"/>
                </a:lnTo>
                <a:lnTo>
                  <a:pt x="159" y="21"/>
                </a:lnTo>
                <a:lnTo>
                  <a:pt x="157" y="21"/>
                </a:lnTo>
                <a:lnTo>
                  <a:pt x="156" y="21"/>
                </a:lnTo>
                <a:lnTo>
                  <a:pt x="154" y="22"/>
                </a:lnTo>
                <a:lnTo>
                  <a:pt x="153" y="22"/>
                </a:lnTo>
                <a:lnTo>
                  <a:pt x="152" y="22"/>
                </a:lnTo>
                <a:lnTo>
                  <a:pt x="152" y="23"/>
                </a:lnTo>
                <a:lnTo>
                  <a:pt x="151" y="23"/>
                </a:lnTo>
                <a:lnTo>
                  <a:pt x="149" y="23"/>
                </a:lnTo>
                <a:lnTo>
                  <a:pt x="147" y="23"/>
                </a:lnTo>
                <a:lnTo>
                  <a:pt x="146" y="23"/>
                </a:lnTo>
                <a:lnTo>
                  <a:pt x="146" y="24"/>
                </a:lnTo>
                <a:lnTo>
                  <a:pt x="144" y="24"/>
                </a:lnTo>
                <a:lnTo>
                  <a:pt x="143" y="24"/>
                </a:lnTo>
                <a:lnTo>
                  <a:pt x="143" y="26"/>
                </a:lnTo>
                <a:lnTo>
                  <a:pt x="140" y="26"/>
                </a:lnTo>
                <a:lnTo>
                  <a:pt x="139" y="26"/>
                </a:lnTo>
                <a:lnTo>
                  <a:pt x="137" y="27"/>
                </a:lnTo>
                <a:lnTo>
                  <a:pt x="136" y="27"/>
                </a:lnTo>
                <a:lnTo>
                  <a:pt x="133" y="28"/>
                </a:lnTo>
                <a:lnTo>
                  <a:pt x="132" y="28"/>
                </a:lnTo>
                <a:lnTo>
                  <a:pt x="130" y="28"/>
                </a:lnTo>
                <a:lnTo>
                  <a:pt x="129" y="28"/>
                </a:lnTo>
                <a:lnTo>
                  <a:pt x="129" y="29"/>
                </a:lnTo>
                <a:lnTo>
                  <a:pt x="127" y="29"/>
                </a:lnTo>
                <a:lnTo>
                  <a:pt x="125" y="29"/>
                </a:lnTo>
                <a:lnTo>
                  <a:pt x="125" y="30"/>
                </a:lnTo>
                <a:lnTo>
                  <a:pt x="123" y="30"/>
                </a:lnTo>
                <a:lnTo>
                  <a:pt x="122" y="30"/>
                </a:lnTo>
                <a:lnTo>
                  <a:pt x="121" y="30"/>
                </a:lnTo>
                <a:lnTo>
                  <a:pt x="121" y="31"/>
                </a:lnTo>
                <a:lnTo>
                  <a:pt x="120" y="31"/>
                </a:lnTo>
                <a:lnTo>
                  <a:pt x="119" y="31"/>
                </a:lnTo>
                <a:lnTo>
                  <a:pt x="116" y="31"/>
                </a:lnTo>
                <a:lnTo>
                  <a:pt x="116" y="32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4"/>
                </a:lnTo>
                <a:lnTo>
                  <a:pt x="109" y="34"/>
                </a:lnTo>
                <a:lnTo>
                  <a:pt x="108" y="34"/>
                </a:lnTo>
                <a:lnTo>
                  <a:pt x="108" y="35"/>
                </a:lnTo>
                <a:lnTo>
                  <a:pt x="107" y="35"/>
                </a:lnTo>
                <a:lnTo>
                  <a:pt x="105" y="35"/>
                </a:lnTo>
                <a:lnTo>
                  <a:pt x="105" y="36"/>
                </a:lnTo>
                <a:lnTo>
                  <a:pt x="103" y="36"/>
                </a:lnTo>
                <a:lnTo>
                  <a:pt x="101" y="36"/>
                </a:lnTo>
                <a:lnTo>
                  <a:pt x="100" y="36"/>
                </a:lnTo>
                <a:lnTo>
                  <a:pt x="98" y="37"/>
                </a:lnTo>
                <a:lnTo>
                  <a:pt x="96" y="37"/>
                </a:lnTo>
                <a:lnTo>
                  <a:pt x="96" y="38"/>
                </a:lnTo>
                <a:lnTo>
                  <a:pt x="95" y="38"/>
                </a:lnTo>
                <a:lnTo>
                  <a:pt x="93" y="38"/>
                </a:lnTo>
                <a:lnTo>
                  <a:pt x="91" y="38"/>
                </a:lnTo>
                <a:lnTo>
                  <a:pt x="91" y="39"/>
                </a:lnTo>
                <a:lnTo>
                  <a:pt x="90" y="39"/>
                </a:lnTo>
                <a:lnTo>
                  <a:pt x="89" y="39"/>
                </a:lnTo>
                <a:lnTo>
                  <a:pt x="88" y="39"/>
                </a:lnTo>
                <a:lnTo>
                  <a:pt x="88" y="40"/>
                </a:lnTo>
                <a:lnTo>
                  <a:pt x="87" y="40"/>
                </a:lnTo>
                <a:lnTo>
                  <a:pt x="84" y="40"/>
                </a:lnTo>
                <a:lnTo>
                  <a:pt x="83" y="40"/>
                </a:lnTo>
                <a:lnTo>
                  <a:pt x="81" y="42"/>
                </a:lnTo>
                <a:lnTo>
                  <a:pt x="80" y="42"/>
                </a:lnTo>
                <a:lnTo>
                  <a:pt x="77" y="43"/>
                </a:lnTo>
                <a:lnTo>
                  <a:pt x="76" y="43"/>
                </a:lnTo>
                <a:lnTo>
                  <a:pt x="74" y="43"/>
                </a:lnTo>
                <a:lnTo>
                  <a:pt x="74" y="44"/>
                </a:lnTo>
                <a:lnTo>
                  <a:pt x="73" y="44"/>
                </a:lnTo>
                <a:lnTo>
                  <a:pt x="71" y="44"/>
                </a:lnTo>
                <a:lnTo>
                  <a:pt x="69" y="44"/>
                </a:lnTo>
                <a:lnTo>
                  <a:pt x="69" y="45"/>
                </a:lnTo>
                <a:lnTo>
                  <a:pt x="67" y="45"/>
                </a:lnTo>
                <a:lnTo>
                  <a:pt x="66" y="45"/>
                </a:lnTo>
                <a:lnTo>
                  <a:pt x="66" y="46"/>
                </a:lnTo>
                <a:lnTo>
                  <a:pt x="64" y="46"/>
                </a:lnTo>
                <a:lnTo>
                  <a:pt x="63" y="46"/>
                </a:lnTo>
                <a:lnTo>
                  <a:pt x="60" y="47"/>
                </a:lnTo>
                <a:lnTo>
                  <a:pt x="59" y="47"/>
                </a:lnTo>
                <a:lnTo>
                  <a:pt x="58" y="47"/>
                </a:lnTo>
                <a:lnTo>
                  <a:pt x="57" y="48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2" y="50"/>
                </a:lnTo>
                <a:lnTo>
                  <a:pt x="51" y="50"/>
                </a:lnTo>
                <a:lnTo>
                  <a:pt x="49" y="50"/>
                </a:lnTo>
                <a:lnTo>
                  <a:pt x="49" y="51"/>
                </a:lnTo>
                <a:lnTo>
                  <a:pt x="47" y="51"/>
                </a:lnTo>
                <a:lnTo>
                  <a:pt x="45" y="51"/>
                </a:lnTo>
                <a:lnTo>
                  <a:pt x="44" y="51"/>
                </a:lnTo>
                <a:lnTo>
                  <a:pt x="44" y="52"/>
                </a:lnTo>
                <a:lnTo>
                  <a:pt x="42" y="52"/>
                </a:lnTo>
                <a:lnTo>
                  <a:pt x="40" y="53"/>
                </a:lnTo>
                <a:lnTo>
                  <a:pt x="39" y="53"/>
                </a:lnTo>
                <a:lnTo>
                  <a:pt x="37" y="53"/>
                </a:lnTo>
                <a:lnTo>
                  <a:pt x="35" y="53"/>
                </a:lnTo>
                <a:lnTo>
                  <a:pt x="35" y="54"/>
                </a:lnTo>
                <a:lnTo>
                  <a:pt x="33" y="54"/>
                </a:lnTo>
                <a:lnTo>
                  <a:pt x="32" y="54"/>
                </a:lnTo>
                <a:lnTo>
                  <a:pt x="32" y="55"/>
                </a:lnTo>
                <a:lnTo>
                  <a:pt x="31" y="55"/>
                </a:lnTo>
                <a:lnTo>
                  <a:pt x="28" y="55"/>
                </a:lnTo>
                <a:lnTo>
                  <a:pt x="27" y="55"/>
                </a:lnTo>
                <a:lnTo>
                  <a:pt x="27" y="56"/>
                </a:lnTo>
                <a:lnTo>
                  <a:pt x="26" y="56"/>
                </a:lnTo>
                <a:lnTo>
                  <a:pt x="25" y="56"/>
                </a:lnTo>
                <a:lnTo>
                  <a:pt x="24" y="56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9"/>
                </a:lnTo>
                <a:lnTo>
                  <a:pt x="17" y="59"/>
                </a:lnTo>
                <a:lnTo>
                  <a:pt x="15" y="59"/>
                </a:lnTo>
                <a:lnTo>
                  <a:pt x="15" y="60"/>
                </a:lnTo>
                <a:lnTo>
                  <a:pt x="14" y="60"/>
                </a:lnTo>
                <a:lnTo>
                  <a:pt x="11" y="60"/>
                </a:lnTo>
                <a:lnTo>
                  <a:pt x="10" y="60"/>
                </a:lnTo>
                <a:lnTo>
                  <a:pt x="10" y="61"/>
                </a:lnTo>
                <a:lnTo>
                  <a:pt x="8" y="61"/>
                </a:lnTo>
                <a:lnTo>
                  <a:pt x="7" y="61"/>
                </a:lnTo>
                <a:lnTo>
                  <a:pt x="4" y="62"/>
                </a:lnTo>
                <a:lnTo>
                  <a:pt x="3" y="62"/>
                </a:lnTo>
                <a:lnTo>
                  <a:pt x="1" y="63"/>
                </a:lnTo>
                <a:lnTo>
                  <a:pt x="0" y="63"/>
                </a:lnTo>
                <a:lnTo>
                  <a:pt x="0" y="71"/>
                </a:lnTo>
                <a:lnTo>
                  <a:pt x="1" y="71"/>
                </a:lnTo>
                <a:lnTo>
                  <a:pt x="2" y="71"/>
                </a:lnTo>
                <a:lnTo>
                  <a:pt x="3" y="71"/>
                </a:lnTo>
                <a:lnTo>
                  <a:pt x="4" y="70"/>
                </a:lnTo>
                <a:lnTo>
                  <a:pt x="6" y="70"/>
                </a:lnTo>
                <a:lnTo>
                  <a:pt x="8" y="70"/>
                </a:lnTo>
                <a:lnTo>
                  <a:pt x="9" y="70"/>
                </a:lnTo>
                <a:lnTo>
                  <a:pt x="9" y="69"/>
                </a:lnTo>
                <a:lnTo>
                  <a:pt x="10" y="69"/>
                </a:lnTo>
                <a:lnTo>
                  <a:pt x="12" y="69"/>
                </a:lnTo>
                <a:lnTo>
                  <a:pt x="12" y="68"/>
                </a:lnTo>
                <a:lnTo>
                  <a:pt x="15" y="68"/>
                </a:lnTo>
                <a:lnTo>
                  <a:pt x="16" y="68"/>
                </a:lnTo>
                <a:lnTo>
                  <a:pt x="17" y="68"/>
                </a:lnTo>
                <a:lnTo>
                  <a:pt x="17" y="67"/>
                </a:lnTo>
                <a:lnTo>
                  <a:pt x="19" y="67"/>
                </a:lnTo>
                <a:lnTo>
                  <a:pt x="22" y="66"/>
                </a:lnTo>
                <a:lnTo>
                  <a:pt x="23" y="66"/>
                </a:lnTo>
                <a:lnTo>
                  <a:pt x="24" y="66"/>
                </a:lnTo>
                <a:lnTo>
                  <a:pt x="26" y="66"/>
                </a:lnTo>
                <a:lnTo>
                  <a:pt x="26" y="64"/>
                </a:lnTo>
                <a:lnTo>
                  <a:pt x="27" y="64"/>
                </a:lnTo>
                <a:lnTo>
                  <a:pt x="28" y="64"/>
                </a:lnTo>
                <a:lnTo>
                  <a:pt x="30" y="64"/>
                </a:lnTo>
                <a:lnTo>
                  <a:pt x="30" y="63"/>
                </a:lnTo>
                <a:lnTo>
                  <a:pt x="31" y="63"/>
                </a:lnTo>
                <a:lnTo>
                  <a:pt x="33" y="63"/>
                </a:lnTo>
                <a:lnTo>
                  <a:pt x="34" y="63"/>
                </a:lnTo>
                <a:lnTo>
                  <a:pt x="34" y="62"/>
                </a:lnTo>
                <a:lnTo>
                  <a:pt x="35" y="62"/>
                </a:lnTo>
                <a:lnTo>
                  <a:pt x="36" y="62"/>
                </a:lnTo>
                <a:lnTo>
                  <a:pt x="37" y="62"/>
                </a:lnTo>
                <a:lnTo>
                  <a:pt x="37" y="61"/>
                </a:lnTo>
                <a:lnTo>
                  <a:pt x="40" y="61"/>
                </a:lnTo>
                <a:lnTo>
                  <a:pt x="41" y="61"/>
                </a:lnTo>
                <a:lnTo>
                  <a:pt x="43" y="61"/>
                </a:lnTo>
                <a:lnTo>
                  <a:pt x="43" y="60"/>
                </a:lnTo>
                <a:lnTo>
                  <a:pt x="44" y="60"/>
                </a:lnTo>
                <a:lnTo>
                  <a:pt x="47" y="60"/>
                </a:lnTo>
                <a:lnTo>
                  <a:pt x="47" y="59"/>
                </a:lnTo>
                <a:lnTo>
                  <a:pt x="48" y="59"/>
                </a:lnTo>
                <a:lnTo>
                  <a:pt x="50" y="59"/>
                </a:lnTo>
                <a:lnTo>
                  <a:pt x="51" y="59"/>
                </a:lnTo>
                <a:lnTo>
                  <a:pt x="51" y="58"/>
                </a:lnTo>
                <a:lnTo>
                  <a:pt x="53" y="58"/>
                </a:lnTo>
                <a:lnTo>
                  <a:pt x="55" y="58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60" y="55"/>
                </a:lnTo>
                <a:lnTo>
                  <a:pt x="61" y="55"/>
                </a:lnTo>
                <a:lnTo>
                  <a:pt x="64" y="55"/>
                </a:lnTo>
                <a:lnTo>
                  <a:pt x="64" y="54"/>
                </a:lnTo>
                <a:lnTo>
                  <a:pt x="65" y="54"/>
                </a:lnTo>
                <a:lnTo>
                  <a:pt x="66" y="54"/>
                </a:lnTo>
                <a:lnTo>
                  <a:pt x="67" y="54"/>
                </a:lnTo>
                <a:lnTo>
                  <a:pt x="67" y="53"/>
                </a:lnTo>
                <a:lnTo>
                  <a:pt x="68" y="53"/>
                </a:lnTo>
                <a:lnTo>
                  <a:pt x="71" y="53"/>
                </a:lnTo>
                <a:lnTo>
                  <a:pt x="72" y="53"/>
                </a:lnTo>
                <a:lnTo>
                  <a:pt x="73" y="53"/>
                </a:lnTo>
                <a:lnTo>
                  <a:pt x="73" y="52"/>
                </a:lnTo>
                <a:lnTo>
                  <a:pt x="75" y="52"/>
                </a:lnTo>
                <a:lnTo>
                  <a:pt x="77" y="51"/>
                </a:lnTo>
                <a:lnTo>
                  <a:pt x="79" y="51"/>
                </a:lnTo>
                <a:lnTo>
                  <a:pt x="80" y="51"/>
                </a:lnTo>
                <a:lnTo>
                  <a:pt x="82" y="50"/>
                </a:lnTo>
                <a:lnTo>
                  <a:pt x="84" y="50"/>
                </a:lnTo>
                <a:lnTo>
                  <a:pt x="84" y="48"/>
                </a:lnTo>
                <a:lnTo>
                  <a:pt x="85" y="48"/>
                </a:lnTo>
                <a:lnTo>
                  <a:pt x="87" y="48"/>
                </a:lnTo>
                <a:lnTo>
                  <a:pt x="89" y="48"/>
                </a:lnTo>
                <a:lnTo>
                  <a:pt x="90" y="48"/>
                </a:lnTo>
                <a:lnTo>
                  <a:pt x="90" y="47"/>
                </a:lnTo>
                <a:lnTo>
                  <a:pt x="91" y="47"/>
                </a:lnTo>
                <a:lnTo>
                  <a:pt x="92" y="47"/>
                </a:lnTo>
                <a:lnTo>
                  <a:pt x="93" y="47"/>
                </a:lnTo>
                <a:lnTo>
                  <a:pt x="93" y="46"/>
                </a:lnTo>
                <a:lnTo>
                  <a:pt x="96" y="46"/>
                </a:lnTo>
                <a:lnTo>
                  <a:pt x="97" y="46"/>
                </a:lnTo>
                <a:lnTo>
                  <a:pt x="99" y="45"/>
                </a:lnTo>
                <a:lnTo>
                  <a:pt x="100" y="45"/>
                </a:lnTo>
                <a:lnTo>
                  <a:pt x="103" y="44"/>
                </a:lnTo>
                <a:lnTo>
                  <a:pt x="104" y="44"/>
                </a:lnTo>
                <a:lnTo>
                  <a:pt x="106" y="44"/>
                </a:lnTo>
                <a:lnTo>
                  <a:pt x="107" y="44"/>
                </a:lnTo>
                <a:lnTo>
                  <a:pt x="107" y="43"/>
                </a:lnTo>
                <a:lnTo>
                  <a:pt x="109" y="43"/>
                </a:lnTo>
                <a:lnTo>
                  <a:pt x="111" y="43"/>
                </a:lnTo>
                <a:lnTo>
                  <a:pt x="111" y="42"/>
                </a:lnTo>
                <a:lnTo>
                  <a:pt x="113" y="42"/>
                </a:lnTo>
                <a:lnTo>
                  <a:pt x="114" y="42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20" y="40"/>
                </a:lnTo>
                <a:lnTo>
                  <a:pt x="120" y="39"/>
                </a:lnTo>
                <a:lnTo>
                  <a:pt x="121" y="39"/>
                </a:lnTo>
                <a:lnTo>
                  <a:pt x="123" y="39"/>
                </a:lnTo>
                <a:lnTo>
                  <a:pt x="123" y="38"/>
                </a:lnTo>
                <a:lnTo>
                  <a:pt x="124" y="38"/>
                </a:lnTo>
                <a:lnTo>
                  <a:pt x="127" y="38"/>
                </a:lnTo>
                <a:lnTo>
                  <a:pt x="128" y="38"/>
                </a:lnTo>
                <a:lnTo>
                  <a:pt x="128" y="37"/>
                </a:lnTo>
                <a:lnTo>
                  <a:pt x="129" y="37"/>
                </a:lnTo>
                <a:lnTo>
                  <a:pt x="130" y="37"/>
                </a:lnTo>
                <a:lnTo>
                  <a:pt x="131" y="37"/>
                </a:lnTo>
                <a:lnTo>
                  <a:pt x="131" y="36"/>
                </a:lnTo>
                <a:lnTo>
                  <a:pt x="133" y="36"/>
                </a:lnTo>
                <a:lnTo>
                  <a:pt x="135" y="36"/>
                </a:lnTo>
                <a:lnTo>
                  <a:pt x="136" y="36"/>
                </a:lnTo>
                <a:lnTo>
                  <a:pt x="138" y="35"/>
                </a:lnTo>
                <a:lnTo>
                  <a:pt x="140" y="35"/>
                </a:lnTo>
                <a:lnTo>
                  <a:pt x="140" y="34"/>
                </a:lnTo>
                <a:lnTo>
                  <a:pt x="141" y="34"/>
                </a:lnTo>
                <a:lnTo>
                  <a:pt x="143" y="34"/>
                </a:lnTo>
                <a:lnTo>
                  <a:pt x="145" y="34"/>
                </a:lnTo>
                <a:lnTo>
                  <a:pt x="145" y="32"/>
                </a:lnTo>
                <a:lnTo>
                  <a:pt x="147" y="32"/>
                </a:lnTo>
                <a:lnTo>
                  <a:pt x="148" y="32"/>
                </a:lnTo>
                <a:lnTo>
                  <a:pt x="148" y="31"/>
                </a:lnTo>
                <a:lnTo>
                  <a:pt x="149" y="31"/>
                </a:lnTo>
                <a:lnTo>
                  <a:pt x="152" y="31"/>
                </a:lnTo>
                <a:lnTo>
                  <a:pt x="153" y="31"/>
                </a:lnTo>
                <a:lnTo>
                  <a:pt x="154" y="30"/>
                </a:lnTo>
                <a:lnTo>
                  <a:pt x="155" y="30"/>
                </a:lnTo>
                <a:lnTo>
                  <a:pt x="156" y="30"/>
                </a:lnTo>
                <a:lnTo>
                  <a:pt x="159" y="29"/>
                </a:lnTo>
                <a:lnTo>
                  <a:pt x="160" y="29"/>
                </a:lnTo>
                <a:lnTo>
                  <a:pt x="162" y="29"/>
                </a:lnTo>
                <a:lnTo>
                  <a:pt x="162" y="28"/>
                </a:lnTo>
                <a:lnTo>
                  <a:pt x="163" y="28"/>
                </a:lnTo>
                <a:lnTo>
                  <a:pt x="165" y="28"/>
                </a:lnTo>
                <a:lnTo>
                  <a:pt x="167" y="28"/>
                </a:lnTo>
                <a:lnTo>
                  <a:pt x="167" y="27"/>
                </a:lnTo>
                <a:lnTo>
                  <a:pt x="169" y="27"/>
                </a:lnTo>
                <a:lnTo>
                  <a:pt x="170" y="27"/>
                </a:lnTo>
                <a:lnTo>
                  <a:pt x="170" y="26"/>
                </a:lnTo>
                <a:lnTo>
                  <a:pt x="172" y="26"/>
                </a:lnTo>
                <a:lnTo>
                  <a:pt x="173" y="26"/>
                </a:lnTo>
                <a:lnTo>
                  <a:pt x="176" y="24"/>
                </a:lnTo>
                <a:lnTo>
                  <a:pt x="177" y="24"/>
                </a:lnTo>
                <a:lnTo>
                  <a:pt x="179" y="23"/>
                </a:lnTo>
                <a:lnTo>
                  <a:pt x="180" y="23"/>
                </a:lnTo>
                <a:lnTo>
                  <a:pt x="183" y="23"/>
                </a:lnTo>
                <a:lnTo>
                  <a:pt x="184" y="23"/>
                </a:lnTo>
                <a:lnTo>
                  <a:pt x="184" y="22"/>
                </a:lnTo>
                <a:lnTo>
                  <a:pt x="186" y="22"/>
                </a:lnTo>
                <a:lnTo>
                  <a:pt x="187" y="22"/>
                </a:lnTo>
                <a:lnTo>
                  <a:pt x="187" y="21"/>
                </a:lnTo>
                <a:lnTo>
                  <a:pt x="189" y="21"/>
                </a:lnTo>
                <a:lnTo>
                  <a:pt x="191" y="21"/>
                </a:lnTo>
                <a:lnTo>
                  <a:pt x="192" y="21"/>
                </a:lnTo>
                <a:lnTo>
                  <a:pt x="192" y="20"/>
                </a:lnTo>
                <a:lnTo>
                  <a:pt x="193" y="20"/>
                </a:lnTo>
                <a:lnTo>
                  <a:pt x="194" y="20"/>
                </a:lnTo>
                <a:lnTo>
                  <a:pt x="196" y="19"/>
                </a:lnTo>
                <a:lnTo>
                  <a:pt x="197" y="19"/>
                </a:lnTo>
                <a:lnTo>
                  <a:pt x="199" y="19"/>
                </a:lnTo>
                <a:lnTo>
                  <a:pt x="201" y="19"/>
                </a:lnTo>
                <a:lnTo>
                  <a:pt x="201" y="18"/>
                </a:lnTo>
                <a:lnTo>
                  <a:pt x="203" y="18"/>
                </a:lnTo>
                <a:lnTo>
                  <a:pt x="204" y="18"/>
                </a:lnTo>
                <a:lnTo>
                  <a:pt x="204" y="16"/>
                </a:lnTo>
                <a:lnTo>
                  <a:pt x="205" y="16"/>
                </a:lnTo>
                <a:lnTo>
                  <a:pt x="208" y="16"/>
                </a:lnTo>
                <a:lnTo>
                  <a:pt x="208" y="15"/>
                </a:lnTo>
                <a:lnTo>
                  <a:pt x="210" y="15"/>
                </a:lnTo>
                <a:lnTo>
                  <a:pt x="211" y="15"/>
                </a:lnTo>
                <a:lnTo>
                  <a:pt x="212" y="15"/>
                </a:lnTo>
                <a:lnTo>
                  <a:pt x="215" y="14"/>
                </a:lnTo>
                <a:lnTo>
                  <a:pt x="216" y="14"/>
                </a:lnTo>
                <a:lnTo>
                  <a:pt x="217" y="14"/>
                </a:lnTo>
                <a:lnTo>
                  <a:pt x="217" y="13"/>
                </a:lnTo>
                <a:lnTo>
                  <a:pt x="218" y="13"/>
                </a:lnTo>
                <a:lnTo>
                  <a:pt x="219" y="13"/>
                </a:lnTo>
                <a:lnTo>
                  <a:pt x="221" y="13"/>
                </a:lnTo>
                <a:lnTo>
                  <a:pt x="221" y="12"/>
                </a:lnTo>
                <a:lnTo>
                  <a:pt x="223" y="12"/>
                </a:lnTo>
                <a:lnTo>
                  <a:pt x="225" y="12"/>
                </a:lnTo>
                <a:lnTo>
                  <a:pt x="225" y="11"/>
                </a:lnTo>
                <a:lnTo>
                  <a:pt x="226" y="11"/>
                </a:lnTo>
                <a:lnTo>
                  <a:pt x="228" y="11"/>
                </a:lnTo>
                <a:lnTo>
                  <a:pt x="229" y="11"/>
                </a:lnTo>
                <a:lnTo>
                  <a:pt x="232" y="10"/>
                </a:lnTo>
                <a:lnTo>
                  <a:pt x="233" y="10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5F656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4" name="Freeform 298"/>
          <p:cNvSpPr>
            <a:spLocks/>
          </p:cNvSpPr>
          <p:nvPr/>
        </p:nvSpPr>
        <p:spPr bwMode="auto">
          <a:xfrm>
            <a:off x="6561369" y="4245904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2147483647 w 233"/>
              <a:gd name="T121" fmla="*/ 0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0"/>
              <a:gd name="T185" fmla="*/ 233 w 233"/>
              <a:gd name="T186" fmla="*/ 70 h 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1" y="0"/>
                </a:lnTo>
                <a:lnTo>
                  <a:pt x="229" y="0"/>
                </a:lnTo>
                <a:lnTo>
                  <a:pt x="229" y="1"/>
                </a:lnTo>
                <a:lnTo>
                  <a:pt x="228" y="1"/>
                </a:lnTo>
                <a:lnTo>
                  <a:pt x="226" y="1"/>
                </a:lnTo>
                <a:lnTo>
                  <a:pt x="225" y="1"/>
                </a:lnTo>
                <a:lnTo>
                  <a:pt x="224" y="2"/>
                </a:lnTo>
                <a:lnTo>
                  <a:pt x="223" y="2"/>
                </a:lnTo>
                <a:lnTo>
                  <a:pt x="221" y="2"/>
                </a:lnTo>
                <a:lnTo>
                  <a:pt x="219" y="3"/>
                </a:lnTo>
                <a:lnTo>
                  <a:pt x="218" y="3"/>
                </a:lnTo>
                <a:lnTo>
                  <a:pt x="216" y="3"/>
                </a:lnTo>
                <a:lnTo>
                  <a:pt x="216" y="4"/>
                </a:lnTo>
                <a:lnTo>
                  <a:pt x="215" y="4"/>
                </a:lnTo>
                <a:lnTo>
                  <a:pt x="212" y="4"/>
                </a:lnTo>
                <a:lnTo>
                  <a:pt x="212" y="5"/>
                </a:lnTo>
                <a:lnTo>
                  <a:pt x="211" y="5"/>
                </a:lnTo>
                <a:lnTo>
                  <a:pt x="209" y="5"/>
                </a:lnTo>
                <a:lnTo>
                  <a:pt x="208" y="5"/>
                </a:lnTo>
                <a:lnTo>
                  <a:pt x="208" y="6"/>
                </a:lnTo>
                <a:lnTo>
                  <a:pt x="205" y="6"/>
                </a:lnTo>
                <a:lnTo>
                  <a:pt x="204" y="6"/>
                </a:lnTo>
                <a:lnTo>
                  <a:pt x="202" y="8"/>
                </a:lnTo>
                <a:lnTo>
                  <a:pt x="201" y="8"/>
                </a:lnTo>
                <a:lnTo>
                  <a:pt x="199" y="9"/>
                </a:lnTo>
                <a:lnTo>
                  <a:pt x="197" y="9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3" y="10"/>
                </a:lnTo>
                <a:lnTo>
                  <a:pt x="192" y="10"/>
                </a:lnTo>
                <a:lnTo>
                  <a:pt x="191" y="10"/>
                </a:lnTo>
                <a:lnTo>
                  <a:pt x="191" y="11"/>
                </a:lnTo>
                <a:lnTo>
                  <a:pt x="188" y="11"/>
                </a:lnTo>
                <a:lnTo>
                  <a:pt x="187" y="11"/>
                </a:lnTo>
                <a:lnTo>
                  <a:pt x="186" y="11"/>
                </a:lnTo>
                <a:lnTo>
                  <a:pt x="186" y="12"/>
                </a:lnTo>
                <a:lnTo>
                  <a:pt x="184" y="12"/>
                </a:lnTo>
                <a:lnTo>
                  <a:pt x="181" y="13"/>
                </a:lnTo>
                <a:lnTo>
                  <a:pt x="180" y="13"/>
                </a:lnTo>
                <a:lnTo>
                  <a:pt x="179" y="13"/>
                </a:lnTo>
                <a:lnTo>
                  <a:pt x="177" y="13"/>
                </a:lnTo>
                <a:lnTo>
                  <a:pt x="177" y="14"/>
                </a:lnTo>
                <a:lnTo>
                  <a:pt x="175" y="14"/>
                </a:lnTo>
                <a:lnTo>
                  <a:pt x="173" y="14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8" y="17"/>
                </a:lnTo>
                <a:lnTo>
                  <a:pt x="167" y="17"/>
                </a:lnTo>
                <a:lnTo>
                  <a:pt x="165" y="17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1" y="18"/>
                </a:lnTo>
                <a:lnTo>
                  <a:pt x="161" y="19"/>
                </a:lnTo>
                <a:lnTo>
                  <a:pt x="160" y="19"/>
                </a:lnTo>
                <a:lnTo>
                  <a:pt x="159" y="19"/>
                </a:lnTo>
                <a:lnTo>
                  <a:pt x="156" y="19"/>
                </a:lnTo>
                <a:lnTo>
                  <a:pt x="156" y="20"/>
                </a:lnTo>
                <a:lnTo>
                  <a:pt x="155" y="20"/>
                </a:lnTo>
                <a:lnTo>
                  <a:pt x="153" y="20"/>
                </a:lnTo>
                <a:lnTo>
                  <a:pt x="153" y="21"/>
                </a:lnTo>
                <a:lnTo>
                  <a:pt x="152" y="21"/>
                </a:lnTo>
                <a:lnTo>
                  <a:pt x="149" y="21"/>
                </a:lnTo>
                <a:lnTo>
                  <a:pt x="148" y="21"/>
                </a:lnTo>
                <a:lnTo>
                  <a:pt x="146" y="22"/>
                </a:lnTo>
                <a:lnTo>
                  <a:pt x="145" y="22"/>
                </a:lnTo>
                <a:lnTo>
                  <a:pt x="143" y="24"/>
                </a:lnTo>
                <a:lnTo>
                  <a:pt x="141" y="24"/>
                </a:lnTo>
                <a:lnTo>
                  <a:pt x="139" y="24"/>
                </a:lnTo>
                <a:lnTo>
                  <a:pt x="139" y="25"/>
                </a:lnTo>
                <a:lnTo>
                  <a:pt x="138" y="25"/>
                </a:lnTo>
                <a:lnTo>
                  <a:pt x="136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0" y="26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5" y="28"/>
                </a:lnTo>
                <a:lnTo>
                  <a:pt x="124" y="28"/>
                </a:lnTo>
                <a:lnTo>
                  <a:pt x="123" y="28"/>
                </a:lnTo>
                <a:lnTo>
                  <a:pt x="121" y="29"/>
                </a:lnTo>
                <a:lnTo>
                  <a:pt x="119" y="29"/>
                </a:lnTo>
                <a:lnTo>
                  <a:pt x="119" y="30"/>
                </a:lnTo>
                <a:lnTo>
                  <a:pt x="117" y="30"/>
                </a:lnTo>
                <a:lnTo>
                  <a:pt x="116" y="30"/>
                </a:lnTo>
                <a:lnTo>
                  <a:pt x="114" y="30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09" y="32"/>
                </a:lnTo>
                <a:lnTo>
                  <a:pt x="109" y="33"/>
                </a:lnTo>
                <a:lnTo>
                  <a:pt x="107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0" y="34"/>
                </a:lnTo>
                <a:lnTo>
                  <a:pt x="100" y="35"/>
                </a:lnTo>
                <a:lnTo>
                  <a:pt x="99" y="35"/>
                </a:lnTo>
                <a:lnTo>
                  <a:pt x="98" y="35"/>
                </a:lnTo>
                <a:lnTo>
                  <a:pt x="97" y="35"/>
                </a:lnTo>
                <a:lnTo>
                  <a:pt x="97" y="36"/>
                </a:lnTo>
                <a:lnTo>
                  <a:pt x="96" y="36"/>
                </a:lnTo>
                <a:lnTo>
                  <a:pt x="93" y="36"/>
                </a:lnTo>
                <a:lnTo>
                  <a:pt x="92" y="36"/>
                </a:lnTo>
                <a:lnTo>
                  <a:pt x="92" y="37"/>
                </a:lnTo>
                <a:lnTo>
                  <a:pt x="90" y="37"/>
                </a:lnTo>
                <a:lnTo>
                  <a:pt x="89" y="37"/>
                </a:lnTo>
                <a:lnTo>
                  <a:pt x="89" y="38"/>
                </a:lnTo>
                <a:lnTo>
                  <a:pt x="87" y="38"/>
                </a:lnTo>
                <a:lnTo>
                  <a:pt x="85" y="38"/>
                </a:lnTo>
                <a:lnTo>
                  <a:pt x="83" y="38"/>
                </a:lnTo>
                <a:lnTo>
                  <a:pt x="83" y="40"/>
                </a:lnTo>
                <a:lnTo>
                  <a:pt x="82" y="40"/>
                </a:lnTo>
                <a:lnTo>
                  <a:pt x="80" y="40"/>
                </a:lnTo>
                <a:lnTo>
                  <a:pt x="80" y="41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2" y="43"/>
                </a:lnTo>
                <a:lnTo>
                  <a:pt x="69" y="43"/>
                </a:lnTo>
                <a:lnTo>
                  <a:pt x="68" y="43"/>
                </a:lnTo>
                <a:lnTo>
                  <a:pt x="67" y="43"/>
                </a:lnTo>
                <a:lnTo>
                  <a:pt x="66" y="44"/>
                </a:lnTo>
                <a:lnTo>
                  <a:pt x="65" y="44"/>
                </a:lnTo>
                <a:lnTo>
                  <a:pt x="63" y="44"/>
                </a:lnTo>
                <a:lnTo>
                  <a:pt x="63" y="45"/>
                </a:lnTo>
                <a:lnTo>
                  <a:pt x="61" y="45"/>
                </a:lnTo>
                <a:lnTo>
                  <a:pt x="60" y="45"/>
                </a:lnTo>
                <a:lnTo>
                  <a:pt x="58" y="45"/>
                </a:lnTo>
                <a:lnTo>
                  <a:pt x="58" y="46"/>
                </a:lnTo>
                <a:lnTo>
                  <a:pt x="56" y="46"/>
                </a:lnTo>
                <a:lnTo>
                  <a:pt x="55" y="46"/>
                </a:lnTo>
                <a:lnTo>
                  <a:pt x="53" y="46"/>
                </a:lnTo>
                <a:lnTo>
                  <a:pt x="53" y="48"/>
                </a:lnTo>
                <a:lnTo>
                  <a:pt x="51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4" y="50"/>
                </a:lnTo>
                <a:lnTo>
                  <a:pt x="42" y="50"/>
                </a:lnTo>
                <a:lnTo>
                  <a:pt x="42" y="51"/>
                </a:lnTo>
                <a:lnTo>
                  <a:pt x="41" y="51"/>
                </a:lnTo>
                <a:lnTo>
                  <a:pt x="40" y="51"/>
                </a:lnTo>
                <a:lnTo>
                  <a:pt x="37" y="51"/>
                </a:lnTo>
                <a:lnTo>
                  <a:pt x="36" y="51"/>
                </a:lnTo>
                <a:lnTo>
                  <a:pt x="36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3" y="53"/>
                </a:lnTo>
                <a:lnTo>
                  <a:pt x="31" y="53"/>
                </a:lnTo>
                <a:lnTo>
                  <a:pt x="30" y="53"/>
                </a:lnTo>
                <a:lnTo>
                  <a:pt x="27" y="54"/>
                </a:lnTo>
                <a:lnTo>
                  <a:pt x="26" y="54"/>
                </a:lnTo>
                <a:lnTo>
                  <a:pt x="24" y="56"/>
                </a:lnTo>
                <a:lnTo>
                  <a:pt x="23" y="56"/>
                </a:lnTo>
                <a:lnTo>
                  <a:pt x="20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6" y="58"/>
                </a:lnTo>
                <a:lnTo>
                  <a:pt x="14" y="58"/>
                </a:lnTo>
                <a:lnTo>
                  <a:pt x="12" y="58"/>
                </a:lnTo>
                <a:lnTo>
                  <a:pt x="12" y="59"/>
                </a:lnTo>
                <a:lnTo>
                  <a:pt x="10" y="59"/>
                </a:lnTo>
                <a:lnTo>
                  <a:pt x="9" y="59"/>
                </a:lnTo>
                <a:lnTo>
                  <a:pt x="7" y="60"/>
                </a:lnTo>
                <a:lnTo>
                  <a:pt x="6" y="60"/>
                </a:lnTo>
                <a:lnTo>
                  <a:pt x="4" y="60"/>
                </a:lnTo>
                <a:lnTo>
                  <a:pt x="3" y="60"/>
                </a:lnTo>
                <a:lnTo>
                  <a:pt x="3" y="61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70"/>
                </a:lnTo>
                <a:lnTo>
                  <a:pt x="1" y="70"/>
                </a:lnTo>
                <a:lnTo>
                  <a:pt x="1" y="69"/>
                </a:lnTo>
                <a:lnTo>
                  <a:pt x="3" y="69"/>
                </a:lnTo>
                <a:lnTo>
                  <a:pt x="4" y="69"/>
                </a:lnTo>
                <a:lnTo>
                  <a:pt x="4" y="68"/>
                </a:lnTo>
                <a:lnTo>
                  <a:pt x="7" y="68"/>
                </a:lnTo>
                <a:lnTo>
                  <a:pt x="8" y="68"/>
                </a:lnTo>
                <a:lnTo>
                  <a:pt x="10" y="68"/>
                </a:lnTo>
                <a:lnTo>
                  <a:pt x="10" y="67"/>
                </a:lnTo>
                <a:lnTo>
                  <a:pt x="11" y="67"/>
                </a:lnTo>
                <a:lnTo>
                  <a:pt x="12" y="67"/>
                </a:lnTo>
                <a:lnTo>
                  <a:pt x="14" y="67"/>
                </a:lnTo>
                <a:lnTo>
                  <a:pt x="14" y="66"/>
                </a:lnTo>
                <a:lnTo>
                  <a:pt x="15" y="66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9" y="65"/>
                </a:lnTo>
                <a:lnTo>
                  <a:pt x="22" y="65"/>
                </a:lnTo>
                <a:lnTo>
                  <a:pt x="22" y="64"/>
                </a:lnTo>
                <a:lnTo>
                  <a:pt x="24" y="64"/>
                </a:lnTo>
                <a:lnTo>
                  <a:pt x="25" y="64"/>
                </a:lnTo>
                <a:lnTo>
                  <a:pt x="26" y="64"/>
                </a:lnTo>
                <a:lnTo>
                  <a:pt x="28" y="62"/>
                </a:lnTo>
                <a:lnTo>
                  <a:pt x="31" y="62"/>
                </a:lnTo>
                <a:lnTo>
                  <a:pt x="31" y="61"/>
                </a:lnTo>
                <a:lnTo>
                  <a:pt x="32" y="61"/>
                </a:lnTo>
                <a:lnTo>
                  <a:pt x="34" y="61"/>
                </a:lnTo>
                <a:lnTo>
                  <a:pt x="35" y="61"/>
                </a:lnTo>
                <a:lnTo>
                  <a:pt x="35" y="60"/>
                </a:lnTo>
                <a:lnTo>
                  <a:pt x="37" y="60"/>
                </a:lnTo>
                <a:lnTo>
                  <a:pt x="39" y="60"/>
                </a:lnTo>
                <a:lnTo>
                  <a:pt x="41" y="59"/>
                </a:lnTo>
                <a:lnTo>
                  <a:pt x="42" y="59"/>
                </a:lnTo>
                <a:lnTo>
                  <a:pt x="43" y="59"/>
                </a:lnTo>
                <a:lnTo>
                  <a:pt x="44" y="58"/>
                </a:lnTo>
                <a:lnTo>
                  <a:pt x="45" y="58"/>
                </a:lnTo>
                <a:lnTo>
                  <a:pt x="48" y="58"/>
                </a:lnTo>
                <a:lnTo>
                  <a:pt x="48" y="57"/>
                </a:lnTo>
                <a:lnTo>
                  <a:pt x="49" y="57"/>
                </a:lnTo>
                <a:lnTo>
                  <a:pt x="50" y="57"/>
                </a:lnTo>
                <a:lnTo>
                  <a:pt x="52" y="57"/>
                </a:lnTo>
                <a:lnTo>
                  <a:pt x="52" y="56"/>
                </a:lnTo>
                <a:lnTo>
                  <a:pt x="55" y="56"/>
                </a:lnTo>
                <a:lnTo>
                  <a:pt x="56" y="56"/>
                </a:lnTo>
                <a:lnTo>
                  <a:pt x="57" y="56"/>
                </a:lnTo>
                <a:lnTo>
                  <a:pt x="57" y="54"/>
                </a:lnTo>
                <a:lnTo>
                  <a:pt x="59" y="54"/>
                </a:lnTo>
                <a:lnTo>
                  <a:pt x="61" y="53"/>
                </a:lnTo>
                <a:lnTo>
                  <a:pt x="63" y="53"/>
                </a:lnTo>
                <a:lnTo>
                  <a:pt x="65" y="53"/>
                </a:lnTo>
                <a:lnTo>
                  <a:pt x="65" y="52"/>
                </a:lnTo>
                <a:lnTo>
                  <a:pt x="66" y="52"/>
                </a:lnTo>
                <a:lnTo>
                  <a:pt x="67" y="52"/>
                </a:lnTo>
                <a:lnTo>
                  <a:pt x="68" y="52"/>
                </a:lnTo>
                <a:lnTo>
                  <a:pt x="68" y="51"/>
                </a:lnTo>
                <a:lnTo>
                  <a:pt x="69" y="51"/>
                </a:lnTo>
                <a:lnTo>
                  <a:pt x="72" y="51"/>
                </a:lnTo>
                <a:lnTo>
                  <a:pt x="73" y="51"/>
                </a:lnTo>
                <a:lnTo>
                  <a:pt x="74" y="51"/>
                </a:lnTo>
                <a:lnTo>
                  <a:pt x="74" y="50"/>
                </a:lnTo>
                <a:lnTo>
                  <a:pt x="76" y="50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3" y="48"/>
                </a:lnTo>
                <a:lnTo>
                  <a:pt x="85" y="48"/>
                </a:lnTo>
                <a:lnTo>
                  <a:pt x="85" y="46"/>
                </a:lnTo>
                <a:lnTo>
                  <a:pt x="87" y="46"/>
                </a:lnTo>
                <a:lnTo>
                  <a:pt x="88" y="46"/>
                </a:lnTo>
                <a:lnTo>
                  <a:pt x="90" y="46"/>
                </a:lnTo>
                <a:lnTo>
                  <a:pt x="90" y="45"/>
                </a:lnTo>
                <a:lnTo>
                  <a:pt x="92" y="45"/>
                </a:lnTo>
                <a:lnTo>
                  <a:pt x="93" y="45"/>
                </a:lnTo>
                <a:lnTo>
                  <a:pt x="96" y="44"/>
                </a:lnTo>
                <a:lnTo>
                  <a:pt x="97" y="44"/>
                </a:lnTo>
                <a:lnTo>
                  <a:pt x="98" y="44"/>
                </a:lnTo>
                <a:lnTo>
                  <a:pt x="99" y="43"/>
                </a:lnTo>
                <a:lnTo>
                  <a:pt x="100" y="43"/>
                </a:lnTo>
                <a:lnTo>
                  <a:pt x="103" y="43"/>
                </a:lnTo>
                <a:lnTo>
                  <a:pt x="104" y="43"/>
                </a:lnTo>
                <a:lnTo>
                  <a:pt x="104" y="42"/>
                </a:lnTo>
                <a:lnTo>
                  <a:pt x="105" y="42"/>
                </a:lnTo>
                <a:lnTo>
                  <a:pt x="107" y="42"/>
                </a:lnTo>
                <a:lnTo>
                  <a:pt x="107" y="41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6" y="38"/>
                </a:lnTo>
                <a:lnTo>
                  <a:pt x="117" y="38"/>
                </a:lnTo>
                <a:lnTo>
                  <a:pt x="119" y="38"/>
                </a:lnTo>
                <a:lnTo>
                  <a:pt x="121" y="38"/>
                </a:lnTo>
                <a:lnTo>
                  <a:pt x="121" y="37"/>
                </a:lnTo>
                <a:lnTo>
                  <a:pt x="123" y="37"/>
                </a:lnTo>
                <a:lnTo>
                  <a:pt x="124" y="37"/>
                </a:lnTo>
                <a:lnTo>
                  <a:pt x="124" y="36"/>
                </a:lnTo>
                <a:lnTo>
                  <a:pt x="127" y="36"/>
                </a:lnTo>
                <a:lnTo>
                  <a:pt x="128" y="36"/>
                </a:lnTo>
                <a:lnTo>
                  <a:pt x="129" y="36"/>
                </a:lnTo>
                <a:lnTo>
                  <a:pt x="129" y="35"/>
                </a:lnTo>
                <a:lnTo>
                  <a:pt x="130" y="35"/>
                </a:lnTo>
                <a:lnTo>
                  <a:pt x="131" y="35"/>
                </a:lnTo>
                <a:lnTo>
                  <a:pt x="133" y="34"/>
                </a:lnTo>
                <a:lnTo>
                  <a:pt x="135" y="34"/>
                </a:lnTo>
                <a:lnTo>
                  <a:pt x="136" y="34"/>
                </a:lnTo>
                <a:lnTo>
                  <a:pt x="138" y="34"/>
                </a:lnTo>
                <a:lnTo>
                  <a:pt x="138" y="33"/>
                </a:lnTo>
                <a:lnTo>
                  <a:pt x="140" y="33"/>
                </a:lnTo>
                <a:lnTo>
                  <a:pt x="141" y="33"/>
                </a:lnTo>
                <a:lnTo>
                  <a:pt x="141" y="32"/>
                </a:lnTo>
                <a:lnTo>
                  <a:pt x="143" y="32"/>
                </a:lnTo>
                <a:lnTo>
                  <a:pt x="145" y="32"/>
                </a:lnTo>
                <a:lnTo>
                  <a:pt x="145" y="30"/>
                </a:lnTo>
                <a:lnTo>
                  <a:pt x="147" y="30"/>
                </a:lnTo>
                <a:lnTo>
                  <a:pt x="148" y="30"/>
                </a:lnTo>
                <a:lnTo>
                  <a:pt x="149" y="30"/>
                </a:lnTo>
                <a:lnTo>
                  <a:pt x="152" y="29"/>
                </a:lnTo>
                <a:lnTo>
                  <a:pt x="153" y="29"/>
                </a:lnTo>
                <a:lnTo>
                  <a:pt x="154" y="29"/>
                </a:lnTo>
                <a:lnTo>
                  <a:pt x="154" y="28"/>
                </a:lnTo>
                <a:lnTo>
                  <a:pt x="155" y="28"/>
                </a:lnTo>
                <a:lnTo>
                  <a:pt x="156" y="28"/>
                </a:lnTo>
                <a:lnTo>
                  <a:pt x="159" y="28"/>
                </a:lnTo>
                <a:lnTo>
                  <a:pt x="159" y="27"/>
                </a:lnTo>
                <a:lnTo>
                  <a:pt x="160" y="27"/>
                </a:lnTo>
                <a:lnTo>
                  <a:pt x="162" y="27"/>
                </a:lnTo>
                <a:lnTo>
                  <a:pt x="162" y="26"/>
                </a:lnTo>
                <a:lnTo>
                  <a:pt x="164" y="26"/>
                </a:lnTo>
                <a:lnTo>
                  <a:pt x="165" y="26"/>
                </a:lnTo>
                <a:lnTo>
                  <a:pt x="167" y="26"/>
                </a:lnTo>
                <a:lnTo>
                  <a:pt x="169" y="25"/>
                </a:lnTo>
                <a:lnTo>
                  <a:pt x="171" y="25"/>
                </a:lnTo>
                <a:lnTo>
                  <a:pt x="171" y="24"/>
                </a:lnTo>
                <a:lnTo>
                  <a:pt x="172" y="24"/>
                </a:lnTo>
                <a:lnTo>
                  <a:pt x="173" y="24"/>
                </a:lnTo>
                <a:lnTo>
                  <a:pt x="176" y="24"/>
                </a:lnTo>
                <a:lnTo>
                  <a:pt x="176" y="22"/>
                </a:lnTo>
                <a:lnTo>
                  <a:pt x="178" y="22"/>
                </a:lnTo>
                <a:lnTo>
                  <a:pt x="179" y="22"/>
                </a:lnTo>
                <a:lnTo>
                  <a:pt x="179" y="21"/>
                </a:lnTo>
                <a:lnTo>
                  <a:pt x="180" y="21"/>
                </a:lnTo>
                <a:lnTo>
                  <a:pt x="183" y="21"/>
                </a:lnTo>
                <a:lnTo>
                  <a:pt x="184" y="21"/>
                </a:lnTo>
                <a:lnTo>
                  <a:pt x="185" y="20"/>
                </a:lnTo>
                <a:lnTo>
                  <a:pt x="186" y="20"/>
                </a:lnTo>
                <a:lnTo>
                  <a:pt x="187" y="20"/>
                </a:lnTo>
                <a:lnTo>
                  <a:pt x="189" y="19"/>
                </a:lnTo>
                <a:lnTo>
                  <a:pt x="191" y="19"/>
                </a:lnTo>
                <a:lnTo>
                  <a:pt x="193" y="19"/>
                </a:lnTo>
                <a:lnTo>
                  <a:pt x="193" y="18"/>
                </a:lnTo>
                <a:lnTo>
                  <a:pt x="195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200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4"/>
                </a:lnTo>
                <a:lnTo>
                  <a:pt x="209" y="14"/>
                </a:lnTo>
                <a:lnTo>
                  <a:pt x="209" y="13"/>
                </a:lnTo>
                <a:lnTo>
                  <a:pt x="210" y="13"/>
                </a:lnTo>
                <a:lnTo>
                  <a:pt x="211" y="13"/>
                </a:lnTo>
                <a:lnTo>
                  <a:pt x="213" y="13"/>
                </a:lnTo>
                <a:lnTo>
                  <a:pt x="215" y="13"/>
                </a:lnTo>
                <a:lnTo>
                  <a:pt x="215" y="12"/>
                </a:lnTo>
                <a:lnTo>
                  <a:pt x="216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10"/>
                </a:lnTo>
                <a:lnTo>
                  <a:pt x="226" y="10"/>
                </a:lnTo>
                <a:lnTo>
                  <a:pt x="226" y="9"/>
                </a:lnTo>
                <a:lnTo>
                  <a:pt x="227" y="9"/>
                </a:lnTo>
                <a:lnTo>
                  <a:pt x="228" y="9"/>
                </a:lnTo>
                <a:lnTo>
                  <a:pt x="231" y="9"/>
                </a:lnTo>
                <a:lnTo>
                  <a:pt x="231" y="8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5A606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5" name="Freeform 299"/>
          <p:cNvSpPr>
            <a:spLocks/>
          </p:cNvSpPr>
          <p:nvPr/>
        </p:nvSpPr>
        <p:spPr bwMode="auto">
          <a:xfrm>
            <a:off x="6561369" y="4269414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0"/>
              <a:gd name="T182" fmla="*/ 233 w 233"/>
              <a:gd name="T183" fmla="*/ 70 h 7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0">
                <a:moveTo>
                  <a:pt x="232" y="0"/>
                </a:move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5" y="1"/>
                </a:lnTo>
                <a:lnTo>
                  <a:pt x="225" y="2"/>
                </a:lnTo>
                <a:lnTo>
                  <a:pt x="224" y="2"/>
                </a:lnTo>
                <a:lnTo>
                  <a:pt x="221" y="2"/>
                </a:lnTo>
                <a:lnTo>
                  <a:pt x="221" y="3"/>
                </a:lnTo>
                <a:lnTo>
                  <a:pt x="220" y="3"/>
                </a:lnTo>
                <a:lnTo>
                  <a:pt x="218" y="3"/>
                </a:lnTo>
                <a:lnTo>
                  <a:pt x="217" y="3"/>
                </a:lnTo>
                <a:lnTo>
                  <a:pt x="217" y="4"/>
                </a:lnTo>
                <a:lnTo>
                  <a:pt x="216" y="4"/>
                </a:lnTo>
                <a:lnTo>
                  <a:pt x="215" y="4"/>
                </a:lnTo>
                <a:lnTo>
                  <a:pt x="213" y="4"/>
                </a:lnTo>
                <a:lnTo>
                  <a:pt x="213" y="5"/>
                </a:lnTo>
                <a:lnTo>
                  <a:pt x="211" y="5"/>
                </a:lnTo>
                <a:lnTo>
                  <a:pt x="210" y="5"/>
                </a:lnTo>
                <a:lnTo>
                  <a:pt x="208" y="5"/>
                </a:lnTo>
                <a:lnTo>
                  <a:pt x="208" y="6"/>
                </a:lnTo>
                <a:lnTo>
                  <a:pt x="207" y="6"/>
                </a:lnTo>
                <a:lnTo>
                  <a:pt x="204" y="6"/>
                </a:lnTo>
                <a:lnTo>
                  <a:pt x="204" y="8"/>
                </a:lnTo>
                <a:lnTo>
                  <a:pt x="203" y="8"/>
                </a:lnTo>
                <a:lnTo>
                  <a:pt x="201" y="8"/>
                </a:lnTo>
                <a:lnTo>
                  <a:pt x="200" y="8"/>
                </a:lnTo>
                <a:lnTo>
                  <a:pt x="200" y="9"/>
                </a:lnTo>
                <a:lnTo>
                  <a:pt x="197" y="9"/>
                </a:lnTo>
                <a:lnTo>
                  <a:pt x="196" y="9"/>
                </a:lnTo>
                <a:lnTo>
                  <a:pt x="196" y="10"/>
                </a:lnTo>
                <a:lnTo>
                  <a:pt x="194" y="10"/>
                </a:lnTo>
                <a:lnTo>
                  <a:pt x="193" y="10"/>
                </a:lnTo>
                <a:lnTo>
                  <a:pt x="191" y="11"/>
                </a:lnTo>
                <a:lnTo>
                  <a:pt x="189" y="11"/>
                </a:lnTo>
                <a:lnTo>
                  <a:pt x="187" y="11"/>
                </a:lnTo>
                <a:lnTo>
                  <a:pt x="187" y="12"/>
                </a:lnTo>
                <a:lnTo>
                  <a:pt x="186" y="12"/>
                </a:lnTo>
                <a:lnTo>
                  <a:pt x="184" y="12"/>
                </a:lnTo>
                <a:lnTo>
                  <a:pt x="184" y="13"/>
                </a:lnTo>
                <a:lnTo>
                  <a:pt x="183" y="13"/>
                </a:lnTo>
                <a:lnTo>
                  <a:pt x="180" y="13"/>
                </a:lnTo>
                <a:lnTo>
                  <a:pt x="179" y="13"/>
                </a:lnTo>
                <a:lnTo>
                  <a:pt x="177" y="14"/>
                </a:lnTo>
                <a:lnTo>
                  <a:pt x="176" y="14"/>
                </a:lnTo>
                <a:lnTo>
                  <a:pt x="173" y="16"/>
                </a:lnTo>
                <a:lnTo>
                  <a:pt x="172" y="16"/>
                </a:lnTo>
                <a:lnTo>
                  <a:pt x="170" y="16"/>
                </a:lnTo>
                <a:lnTo>
                  <a:pt x="170" y="17"/>
                </a:lnTo>
                <a:lnTo>
                  <a:pt x="169" y="17"/>
                </a:lnTo>
                <a:lnTo>
                  <a:pt x="167" y="17"/>
                </a:lnTo>
                <a:lnTo>
                  <a:pt x="167" y="18"/>
                </a:lnTo>
                <a:lnTo>
                  <a:pt x="165" y="18"/>
                </a:lnTo>
                <a:lnTo>
                  <a:pt x="163" y="18"/>
                </a:lnTo>
                <a:lnTo>
                  <a:pt x="162" y="18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6" y="20"/>
                </a:lnTo>
                <a:lnTo>
                  <a:pt x="155" y="20"/>
                </a:lnTo>
                <a:lnTo>
                  <a:pt x="153" y="20"/>
                </a:lnTo>
                <a:lnTo>
                  <a:pt x="153" y="21"/>
                </a:lnTo>
                <a:lnTo>
                  <a:pt x="152" y="21"/>
                </a:lnTo>
                <a:lnTo>
                  <a:pt x="149" y="21"/>
                </a:lnTo>
                <a:lnTo>
                  <a:pt x="149" y="22"/>
                </a:lnTo>
                <a:lnTo>
                  <a:pt x="148" y="22"/>
                </a:lnTo>
                <a:lnTo>
                  <a:pt x="146" y="22"/>
                </a:lnTo>
                <a:lnTo>
                  <a:pt x="145" y="22"/>
                </a:lnTo>
                <a:lnTo>
                  <a:pt x="145" y="24"/>
                </a:lnTo>
                <a:lnTo>
                  <a:pt x="143" y="24"/>
                </a:lnTo>
                <a:lnTo>
                  <a:pt x="141" y="24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1" y="27"/>
                </a:lnTo>
                <a:lnTo>
                  <a:pt x="130" y="27"/>
                </a:lnTo>
                <a:lnTo>
                  <a:pt x="129" y="27"/>
                </a:lnTo>
                <a:lnTo>
                  <a:pt x="128" y="27"/>
                </a:lnTo>
                <a:lnTo>
                  <a:pt x="128" y="28"/>
                </a:lnTo>
                <a:lnTo>
                  <a:pt x="125" y="28"/>
                </a:lnTo>
                <a:lnTo>
                  <a:pt x="124" y="28"/>
                </a:lnTo>
                <a:lnTo>
                  <a:pt x="123" y="28"/>
                </a:lnTo>
                <a:lnTo>
                  <a:pt x="123" y="29"/>
                </a:lnTo>
                <a:lnTo>
                  <a:pt x="121" y="29"/>
                </a:lnTo>
                <a:lnTo>
                  <a:pt x="119" y="30"/>
                </a:lnTo>
                <a:lnTo>
                  <a:pt x="117" y="30"/>
                </a:lnTo>
                <a:lnTo>
                  <a:pt x="115" y="30"/>
                </a:lnTo>
                <a:lnTo>
                  <a:pt x="114" y="30"/>
                </a:lnTo>
                <a:lnTo>
                  <a:pt x="114" y="32"/>
                </a:lnTo>
                <a:lnTo>
                  <a:pt x="112" y="32"/>
                </a:lnTo>
                <a:lnTo>
                  <a:pt x="111" y="32"/>
                </a:lnTo>
                <a:lnTo>
                  <a:pt x="111" y="33"/>
                </a:lnTo>
                <a:lnTo>
                  <a:pt x="108" y="33"/>
                </a:lnTo>
                <a:lnTo>
                  <a:pt x="107" y="33"/>
                </a:lnTo>
                <a:lnTo>
                  <a:pt x="107" y="34"/>
                </a:lnTo>
                <a:lnTo>
                  <a:pt x="105" y="34"/>
                </a:lnTo>
                <a:lnTo>
                  <a:pt x="104" y="34"/>
                </a:lnTo>
                <a:lnTo>
                  <a:pt x="101" y="35"/>
                </a:lnTo>
                <a:lnTo>
                  <a:pt x="100" y="35"/>
                </a:lnTo>
                <a:lnTo>
                  <a:pt x="99" y="35"/>
                </a:lnTo>
                <a:lnTo>
                  <a:pt x="98" y="35"/>
                </a:lnTo>
                <a:lnTo>
                  <a:pt x="98" y="36"/>
                </a:lnTo>
                <a:lnTo>
                  <a:pt x="97" y="36"/>
                </a:lnTo>
                <a:lnTo>
                  <a:pt x="95" y="36"/>
                </a:lnTo>
                <a:lnTo>
                  <a:pt x="93" y="36"/>
                </a:lnTo>
                <a:lnTo>
                  <a:pt x="93" y="37"/>
                </a:lnTo>
                <a:lnTo>
                  <a:pt x="92" y="37"/>
                </a:lnTo>
                <a:lnTo>
                  <a:pt x="90" y="37"/>
                </a:lnTo>
                <a:lnTo>
                  <a:pt x="90" y="38"/>
                </a:lnTo>
                <a:lnTo>
                  <a:pt x="88" y="38"/>
                </a:lnTo>
                <a:lnTo>
                  <a:pt x="87" y="38"/>
                </a:lnTo>
                <a:lnTo>
                  <a:pt x="84" y="38"/>
                </a:lnTo>
                <a:lnTo>
                  <a:pt x="84" y="40"/>
                </a:lnTo>
                <a:lnTo>
                  <a:pt x="83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7" y="41"/>
                </a:lnTo>
                <a:lnTo>
                  <a:pt x="76" y="41"/>
                </a:lnTo>
                <a:lnTo>
                  <a:pt x="76" y="42"/>
                </a:lnTo>
                <a:lnTo>
                  <a:pt x="74" y="42"/>
                </a:lnTo>
                <a:lnTo>
                  <a:pt x="73" y="42"/>
                </a:lnTo>
                <a:lnTo>
                  <a:pt x="73" y="43"/>
                </a:lnTo>
                <a:lnTo>
                  <a:pt x="71" y="43"/>
                </a:lnTo>
                <a:lnTo>
                  <a:pt x="69" y="43"/>
                </a:lnTo>
                <a:lnTo>
                  <a:pt x="68" y="43"/>
                </a:lnTo>
                <a:lnTo>
                  <a:pt x="67" y="44"/>
                </a:lnTo>
                <a:lnTo>
                  <a:pt x="66" y="44"/>
                </a:lnTo>
                <a:lnTo>
                  <a:pt x="64" y="44"/>
                </a:lnTo>
                <a:lnTo>
                  <a:pt x="64" y="45"/>
                </a:lnTo>
                <a:lnTo>
                  <a:pt x="63" y="45"/>
                </a:lnTo>
                <a:lnTo>
                  <a:pt x="61" y="45"/>
                </a:lnTo>
                <a:lnTo>
                  <a:pt x="59" y="45"/>
                </a:lnTo>
                <a:lnTo>
                  <a:pt x="59" y="46"/>
                </a:lnTo>
                <a:lnTo>
                  <a:pt x="57" y="46"/>
                </a:lnTo>
                <a:lnTo>
                  <a:pt x="56" y="46"/>
                </a:lnTo>
                <a:lnTo>
                  <a:pt x="56" y="48"/>
                </a:lnTo>
                <a:lnTo>
                  <a:pt x="53" y="48"/>
                </a:lnTo>
                <a:lnTo>
                  <a:pt x="52" y="48"/>
                </a:lnTo>
                <a:lnTo>
                  <a:pt x="50" y="49"/>
                </a:lnTo>
                <a:lnTo>
                  <a:pt x="49" y="49"/>
                </a:lnTo>
                <a:lnTo>
                  <a:pt x="47" y="49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3" y="50"/>
                </a:lnTo>
                <a:lnTo>
                  <a:pt x="43" y="51"/>
                </a:lnTo>
                <a:lnTo>
                  <a:pt x="42" y="51"/>
                </a:lnTo>
                <a:lnTo>
                  <a:pt x="40" y="51"/>
                </a:lnTo>
                <a:lnTo>
                  <a:pt x="39" y="51"/>
                </a:lnTo>
                <a:lnTo>
                  <a:pt x="39" y="52"/>
                </a:lnTo>
                <a:lnTo>
                  <a:pt x="37" y="52"/>
                </a:lnTo>
                <a:lnTo>
                  <a:pt x="35" y="52"/>
                </a:lnTo>
                <a:lnTo>
                  <a:pt x="33" y="53"/>
                </a:lnTo>
                <a:lnTo>
                  <a:pt x="32" y="53"/>
                </a:lnTo>
                <a:lnTo>
                  <a:pt x="31" y="53"/>
                </a:lnTo>
                <a:lnTo>
                  <a:pt x="28" y="54"/>
                </a:lnTo>
                <a:lnTo>
                  <a:pt x="26" y="54"/>
                </a:lnTo>
                <a:lnTo>
                  <a:pt x="26" y="56"/>
                </a:lnTo>
                <a:lnTo>
                  <a:pt x="25" y="56"/>
                </a:lnTo>
                <a:lnTo>
                  <a:pt x="23" y="56"/>
                </a:lnTo>
                <a:lnTo>
                  <a:pt x="22" y="56"/>
                </a:lnTo>
                <a:lnTo>
                  <a:pt x="22" y="57"/>
                </a:lnTo>
                <a:lnTo>
                  <a:pt x="19" y="57"/>
                </a:lnTo>
                <a:lnTo>
                  <a:pt x="18" y="57"/>
                </a:lnTo>
                <a:lnTo>
                  <a:pt x="16" y="58"/>
                </a:lnTo>
                <a:lnTo>
                  <a:pt x="15" y="58"/>
                </a:lnTo>
                <a:lnTo>
                  <a:pt x="14" y="58"/>
                </a:lnTo>
                <a:lnTo>
                  <a:pt x="12" y="59"/>
                </a:lnTo>
                <a:lnTo>
                  <a:pt x="11" y="59"/>
                </a:lnTo>
                <a:lnTo>
                  <a:pt x="9" y="59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4" y="60"/>
                </a:lnTo>
                <a:lnTo>
                  <a:pt x="4" y="61"/>
                </a:lnTo>
                <a:lnTo>
                  <a:pt x="2" y="61"/>
                </a:lnTo>
                <a:lnTo>
                  <a:pt x="1" y="61"/>
                </a:lnTo>
                <a:lnTo>
                  <a:pt x="0" y="61"/>
                </a:ln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2" y="69"/>
                </a:lnTo>
                <a:lnTo>
                  <a:pt x="3" y="69"/>
                </a:lnTo>
                <a:lnTo>
                  <a:pt x="4" y="69"/>
                </a:lnTo>
                <a:lnTo>
                  <a:pt x="6" y="69"/>
                </a:lnTo>
                <a:lnTo>
                  <a:pt x="6" y="68"/>
                </a:lnTo>
                <a:lnTo>
                  <a:pt x="8" y="68"/>
                </a:lnTo>
                <a:lnTo>
                  <a:pt x="9" y="68"/>
                </a:lnTo>
                <a:lnTo>
                  <a:pt x="10" y="68"/>
                </a:lnTo>
                <a:lnTo>
                  <a:pt x="12" y="67"/>
                </a:lnTo>
                <a:lnTo>
                  <a:pt x="15" y="67"/>
                </a:lnTo>
                <a:lnTo>
                  <a:pt x="15" y="66"/>
                </a:lnTo>
                <a:lnTo>
                  <a:pt x="16" y="66"/>
                </a:lnTo>
                <a:lnTo>
                  <a:pt x="18" y="66"/>
                </a:lnTo>
                <a:lnTo>
                  <a:pt x="19" y="66"/>
                </a:lnTo>
                <a:lnTo>
                  <a:pt x="19" y="65"/>
                </a:lnTo>
                <a:lnTo>
                  <a:pt x="22" y="65"/>
                </a:lnTo>
                <a:lnTo>
                  <a:pt x="23" y="65"/>
                </a:lnTo>
                <a:lnTo>
                  <a:pt x="25" y="64"/>
                </a:lnTo>
                <a:lnTo>
                  <a:pt x="26" y="64"/>
                </a:lnTo>
                <a:lnTo>
                  <a:pt x="27" y="64"/>
                </a:lnTo>
                <a:lnTo>
                  <a:pt x="27" y="62"/>
                </a:lnTo>
                <a:lnTo>
                  <a:pt x="28" y="62"/>
                </a:lnTo>
                <a:lnTo>
                  <a:pt x="30" y="62"/>
                </a:lnTo>
                <a:lnTo>
                  <a:pt x="32" y="62"/>
                </a:lnTo>
                <a:lnTo>
                  <a:pt x="32" y="61"/>
                </a:lnTo>
                <a:lnTo>
                  <a:pt x="33" y="61"/>
                </a:lnTo>
                <a:lnTo>
                  <a:pt x="35" y="61"/>
                </a:lnTo>
                <a:lnTo>
                  <a:pt x="35" y="60"/>
                </a:lnTo>
                <a:lnTo>
                  <a:pt x="37" y="60"/>
                </a:lnTo>
                <a:lnTo>
                  <a:pt x="39" y="60"/>
                </a:lnTo>
                <a:lnTo>
                  <a:pt x="40" y="60"/>
                </a:lnTo>
                <a:lnTo>
                  <a:pt x="42" y="59"/>
                </a:lnTo>
                <a:lnTo>
                  <a:pt x="44" y="59"/>
                </a:lnTo>
                <a:lnTo>
                  <a:pt x="44" y="58"/>
                </a:lnTo>
                <a:lnTo>
                  <a:pt x="45" y="58"/>
                </a:lnTo>
                <a:lnTo>
                  <a:pt x="48" y="58"/>
                </a:lnTo>
                <a:lnTo>
                  <a:pt x="49" y="58"/>
                </a:lnTo>
                <a:lnTo>
                  <a:pt x="49" y="57"/>
                </a:lnTo>
                <a:lnTo>
                  <a:pt x="51" y="57"/>
                </a:lnTo>
                <a:lnTo>
                  <a:pt x="52" y="57"/>
                </a:lnTo>
                <a:lnTo>
                  <a:pt x="52" y="56"/>
                </a:lnTo>
                <a:lnTo>
                  <a:pt x="55" y="56"/>
                </a:lnTo>
                <a:lnTo>
                  <a:pt x="56" y="56"/>
                </a:lnTo>
                <a:lnTo>
                  <a:pt x="58" y="56"/>
                </a:lnTo>
                <a:lnTo>
                  <a:pt x="58" y="54"/>
                </a:lnTo>
                <a:lnTo>
                  <a:pt x="59" y="54"/>
                </a:lnTo>
                <a:lnTo>
                  <a:pt x="61" y="54"/>
                </a:lnTo>
                <a:lnTo>
                  <a:pt x="61" y="53"/>
                </a:lnTo>
                <a:lnTo>
                  <a:pt x="63" y="53"/>
                </a:lnTo>
                <a:lnTo>
                  <a:pt x="65" y="53"/>
                </a:lnTo>
                <a:lnTo>
                  <a:pt x="65" y="52"/>
                </a:lnTo>
                <a:lnTo>
                  <a:pt x="67" y="52"/>
                </a:lnTo>
                <a:lnTo>
                  <a:pt x="68" y="52"/>
                </a:lnTo>
                <a:lnTo>
                  <a:pt x="69" y="52"/>
                </a:lnTo>
                <a:lnTo>
                  <a:pt x="72" y="51"/>
                </a:lnTo>
                <a:lnTo>
                  <a:pt x="74" y="51"/>
                </a:lnTo>
                <a:lnTo>
                  <a:pt x="74" y="50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79" y="49"/>
                </a:lnTo>
                <a:lnTo>
                  <a:pt x="80" y="49"/>
                </a:lnTo>
                <a:lnTo>
                  <a:pt x="81" y="49"/>
                </a:lnTo>
                <a:lnTo>
                  <a:pt x="82" y="49"/>
                </a:lnTo>
                <a:lnTo>
                  <a:pt x="82" y="48"/>
                </a:lnTo>
                <a:lnTo>
                  <a:pt x="84" y="48"/>
                </a:lnTo>
                <a:lnTo>
                  <a:pt x="85" y="48"/>
                </a:lnTo>
                <a:lnTo>
                  <a:pt x="88" y="48"/>
                </a:lnTo>
                <a:lnTo>
                  <a:pt x="88" y="46"/>
                </a:lnTo>
                <a:lnTo>
                  <a:pt x="89" y="46"/>
                </a:lnTo>
                <a:lnTo>
                  <a:pt x="91" y="46"/>
                </a:lnTo>
                <a:lnTo>
                  <a:pt x="91" y="45"/>
                </a:lnTo>
                <a:lnTo>
                  <a:pt x="92" y="45"/>
                </a:lnTo>
                <a:lnTo>
                  <a:pt x="95" y="45"/>
                </a:lnTo>
                <a:lnTo>
                  <a:pt x="95" y="44"/>
                </a:lnTo>
                <a:lnTo>
                  <a:pt x="97" y="44"/>
                </a:lnTo>
                <a:lnTo>
                  <a:pt x="98" y="44"/>
                </a:lnTo>
                <a:lnTo>
                  <a:pt x="99" y="44"/>
                </a:lnTo>
                <a:lnTo>
                  <a:pt x="99" y="43"/>
                </a:lnTo>
                <a:lnTo>
                  <a:pt x="101" y="43"/>
                </a:lnTo>
                <a:lnTo>
                  <a:pt x="103" y="43"/>
                </a:lnTo>
                <a:lnTo>
                  <a:pt x="104" y="43"/>
                </a:lnTo>
                <a:lnTo>
                  <a:pt x="104" y="42"/>
                </a:lnTo>
                <a:lnTo>
                  <a:pt x="105" y="42"/>
                </a:lnTo>
                <a:lnTo>
                  <a:pt x="107" y="42"/>
                </a:lnTo>
                <a:lnTo>
                  <a:pt x="108" y="42"/>
                </a:lnTo>
                <a:lnTo>
                  <a:pt x="108" y="41"/>
                </a:lnTo>
                <a:lnTo>
                  <a:pt x="109" y="41"/>
                </a:lnTo>
                <a:lnTo>
                  <a:pt x="112" y="41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7" y="38"/>
                </a:lnTo>
                <a:lnTo>
                  <a:pt x="119" y="38"/>
                </a:lnTo>
                <a:lnTo>
                  <a:pt x="121" y="38"/>
                </a:lnTo>
                <a:lnTo>
                  <a:pt x="121" y="37"/>
                </a:lnTo>
                <a:lnTo>
                  <a:pt x="122" y="37"/>
                </a:lnTo>
                <a:lnTo>
                  <a:pt x="124" y="37"/>
                </a:lnTo>
                <a:lnTo>
                  <a:pt x="125" y="37"/>
                </a:lnTo>
                <a:lnTo>
                  <a:pt x="125" y="36"/>
                </a:lnTo>
                <a:lnTo>
                  <a:pt x="127" y="36"/>
                </a:lnTo>
                <a:lnTo>
                  <a:pt x="128" y="36"/>
                </a:lnTo>
                <a:lnTo>
                  <a:pt x="129" y="36"/>
                </a:lnTo>
                <a:lnTo>
                  <a:pt x="129" y="35"/>
                </a:lnTo>
                <a:lnTo>
                  <a:pt x="131" y="35"/>
                </a:lnTo>
                <a:lnTo>
                  <a:pt x="132" y="35"/>
                </a:lnTo>
                <a:lnTo>
                  <a:pt x="135" y="35"/>
                </a:lnTo>
                <a:lnTo>
                  <a:pt x="135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3"/>
                </a:lnTo>
                <a:lnTo>
                  <a:pt x="139" y="33"/>
                </a:lnTo>
                <a:lnTo>
                  <a:pt x="141" y="33"/>
                </a:lnTo>
                <a:lnTo>
                  <a:pt x="141" y="32"/>
                </a:lnTo>
                <a:lnTo>
                  <a:pt x="144" y="32"/>
                </a:lnTo>
                <a:lnTo>
                  <a:pt x="145" y="32"/>
                </a:lnTo>
                <a:lnTo>
                  <a:pt x="147" y="30"/>
                </a:lnTo>
                <a:lnTo>
                  <a:pt x="148" y="30"/>
                </a:lnTo>
                <a:lnTo>
                  <a:pt x="151" y="30"/>
                </a:lnTo>
                <a:lnTo>
                  <a:pt x="151" y="29"/>
                </a:lnTo>
                <a:lnTo>
                  <a:pt x="152" y="29"/>
                </a:lnTo>
                <a:lnTo>
                  <a:pt x="154" y="29"/>
                </a:lnTo>
                <a:lnTo>
                  <a:pt x="155" y="29"/>
                </a:lnTo>
                <a:lnTo>
                  <a:pt x="155" y="28"/>
                </a:lnTo>
                <a:lnTo>
                  <a:pt x="157" y="28"/>
                </a:lnTo>
                <a:lnTo>
                  <a:pt x="159" y="28"/>
                </a:lnTo>
                <a:lnTo>
                  <a:pt x="159" y="27"/>
                </a:lnTo>
                <a:lnTo>
                  <a:pt x="161" y="27"/>
                </a:lnTo>
                <a:lnTo>
                  <a:pt x="162" y="27"/>
                </a:lnTo>
                <a:lnTo>
                  <a:pt x="164" y="26"/>
                </a:lnTo>
                <a:lnTo>
                  <a:pt x="167" y="26"/>
                </a:lnTo>
                <a:lnTo>
                  <a:pt x="168" y="26"/>
                </a:lnTo>
                <a:lnTo>
                  <a:pt x="168" y="25"/>
                </a:lnTo>
                <a:lnTo>
                  <a:pt x="169" y="25"/>
                </a:lnTo>
                <a:lnTo>
                  <a:pt x="171" y="25"/>
                </a:lnTo>
                <a:lnTo>
                  <a:pt x="171" y="24"/>
                </a:lnTo>
                <a:lnTo>
                  <a:pt x="173" y="24"/>
                </a:lnTo>
                <a:lnTo>
                  <a:pt x="175" y="24"/>
                </a:lnTo>
                <a:lnTo>
                  <a:pt x="177" y="22"/>
                </a:lnTo>
                <a:lnTo>
                  <a:pt x="178" y="22"/>
                </a:lnTo>
                <a:lnTo>
                  <a:pt x="179" y="22"/>
                </a:lnTo>
                <a:lnTo>
                  <a:pt x="180" y="22"/>
                </a:lnTo>
                <a:lnTo>
                  <a:pt x="180" y="21"/>
                </a:lnTo>
                <a:lnTo>
                  <a:pt x="181" y="21"/>
                </a:lnTo>
                <a:lnTo>
                  <a:pt x="184" y="21"/>
                </a:lnTo>
                <a:lnTo>
                  <a:pt x="185" y="21"/>
                </a:lnTo>
                <a:lnTo>
                  <a:pt x="185" y="20"/>
                </a:lnTo>
                <a:lnTo>
                  <a:pt x="187" y="20"/>
                </a:lnTo>
                <a:lnTo>
                  <a:pt x="188" y="20"/>
                </a:lnTo>
                <a:lnTo>
                  <a:pt x="188" y="19"/>
                </a:lnTo>
                <a:lnTo>
                  <a:pt x="191" y="19"/>
                </a:lnTo>
                <a:lnTo>
                  <a:pt x="192" y="19"/>
                </a:lnTo>
                <a:lnTo>
                  <a:pt x="194" y="18"/>
                </a:lnTo>
                <a:lnTo>
                  <a:pt x="196" y="18"/>
                </a:lnTo>
                <a:lnTo>
                  <a:pt x="197" y="18"/>
                </a:lnTo>
                <a:lnTo>
                  <a:pt x="197" y="17"/>
                </a:lnTo>
                <a:lnTo>
                  <a:pt x="199" y="17"/>
                </a:lnTo>
                <a:lnTo>
                  <a:pt x="201" y="17"/>
                </a:lnTo>
                <a:lnTo>
                  <a:pt x="202" y="17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7" y="14"/>
                </a:lnTo>
                <a:lnTo>
                  <a:pt x="208" y="14"/>
                </a:lnTo>
                <a:lnTo>
                  <a:pt x="209" y="14"/>
                </a:lnTo>
                <a:lnTo>
                  <a:pt x="211" y="13"/>
                </a:lnTo>
                <a:lnTo>
                  <a:pt x="213" y="13"/>
                </a:lnTo>
                <a:lnTo>
                  <a:pt x="215" y="13"/>
                </a:lnTo>
                <a:lnTo>
                  <a:pt x="215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1" y="11"/>
                </a:lnTo>
                <a:lnTo>
                  <a:pt x="224" y="10"/>
                </a:lnTo>
                <a:lnTo>
                  <a:pt x="225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9"/>
                </a:lnTo>
                <a:lnTo>
                  <a:pt x="228" y="9"/>
                </a:lnTo>
                <a:lnTo>
                  <a:pt x="231" y="9"/>
                </a:lnTo>
                <a:lnTo>
                  <a:pt x="232" y="9"/>
                </a:lnTo>
                <a:lnTo>
                  <a:pt x="232" y="8"/>
                </a:lnTo>
                <a:lnTo>
                  <a:pt x="233" y="8"/>
                </a:lnTo>
                <a:lnTo>
                  <a:pt x="233" y="0"/>
                </a:lnTo>
                <a:lnTo>
                  <a:pt x="232" y="0"/>
                </a:lnTo>
                <a:close/>
              </a:path>
            </a:pathLst>
          </a:custGeom>
          <a:solidFill>
            <a:srgbClr val="565C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6" name="Freeform 300"/>
          <p:cNvSpPr>
            <a:spLocks/>
          </p:cNvSpPr>
          <p:nvPr/>
        </p:nvSpPr>
        <p:spPr bwMode="auto">
          <a:xfrm>
            <a:off x="6561369" y="4292925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2147483647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33"/>
              <a:gd name="T181" fmla="*/ 0 h 70"/>
              <a:gd name="T182" fmla="*/ 233 w 233"/>
              <a:gd name="T183" fmla="*/ 70 h 7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2" y="0"/>
                </a:lnTo>
                <a:lnTo>
                  <a:pt x="231" y="0"/>
                </a:lnTo>
                <a:lnTo>
                  <a:pt x="231" y="1"/>
                </a:lnTo>
                <a:lnTo>
                  <a:pt x="228" y="1"/>
                </a:lnTo>
                <a:lnTo>
                  <a:pt x="227" y="1"/>
                </a:lnTo>
                <a:lnTo>
                  <a:pt x="225" y="2"/>
                </a:lnTo>
                <a:lnTo>
                  <a:pt x="224" y="2"/>
                </a:lnTo>
                <a:lnTo>
                  <a:pt x="221" y="2"/>
                </a:lnTo>
                <a:lnTo>
                  <a:pt x="221" y="3"/>
                </a:lnTo>
                <a:lnTo>
                  <a:pt x="220" y="3"/>
                </a:lnTo>
                <a:lnTo>
                  <a:pt x="218" y="3"/>
                </a:lnTo>
                <a:lnTo>
                  <a:pt x="218" y="4"/>
                </a:lnTo>
                <a:lnTo>
                  <a:pt x="216" y="4"/>
                </a:lnTo>
                <a:lnTo>
                  <a:pt x="215" y="4"/>
                </a:lnTo>
                <a:lnTo>
                  <a:pt x="213" y="4"/>
                </a:lnTo>
                <a:lnTo>
                  <a:pt x="213" y="5"/>
                </a:lnTo>
                <a:lnTo>
                  <a:pt x="211" y="5"/>
                </a:lnTo>
                <a:lnTo>
                  <a:pt x="209" y="5"/>
                </a:lnTo>
                <a:lnTo>
                  <a:pt x="209" y="6"/>
                </a:lnTo>
                <a:lnTo>
                  <a:pt x="208" y="6"/>
                </a:lnTo>
                <a:lnTo>
                  <a:pt x="205" y="6"/>
                </a:lnTo>
                <a:lnTo>
                  <a:pt x="204" y="6"/>
                </a:lnTo>
                <a:lnTo>
                  <a:pt x="204" y="8"/>
                </a:lnTo>
                <a:lnTo>
                  <a:pt x="203" y="8"/>
                </a:lnTo>
                <a:lnTo>
                  <a:pt x="202" y="8"/>
                </a:lnTo>
                <a:lnTo>
                  <a:pt x="201" y="8"/>
                </a:lnTo>
                <a:lnTo>
                  <a:pt x="201" y="9"/>
                </a:lnTo>
                <a:lnTo>
                  <a:pt x="199" y="9"/>
                </a:lnTo>
                <a:lnTo>
                  <a:pt x="197" y="9"/>
                </a:lnTo>
                <a:lnTo>
                  <a:pt x="195" y="10"/>
                </a:lnTo>
                <a:lnTo>
                  <a:pt x="194" y="10"/>
                </a:lnTo>
                <a:lnTo>
                  <a:pt x="192" y="10"/>
                </a:lnTo>
                <a:lnTo>
                  <a:pt x="192" y="11"/>
                </a:lnTo>
                <a:lnTo>
                  <a:pt x="191" y="11"/>
                </a:lnTo>
                <a:lnTo>
                  <a:pt x="188" y="11"/>
                </a:lnTo>
                <a:lnTo>
                  <a:pt x="188" y="12"/>
                </a:lnTo>
                <a:lnTo>
                  <a:pt x="186" y="12"/>
                </a:lnTo>
                <a:lnTo>
                  <a:pt x="185" y="12"/>
                </a:lnTo>
                <a:lnTo>
                  <a:pt x="184" y="12"/>
                </a:lnTo>
                <a:lnTo>
                  <a:pt x="184" y="13"/>
                </a:lnTo>
                <a:lnTo>
                  <a:pt x="181" y="13"/>
                </a:lnTo>
                <a:lnTo>
                  <a:pt x="180" y="13"/>
                </a:lnTo>
                <a:lnTo>
                  <a:pt x="179" y="14"/>
                </a:lnTo>
                <a:lnTo>
                  <a:pt x="178" y="14"/>
                </a:lnTo>
                <a:lnTo>
                  <a:pt x="176" y="14"/>
                </a:lnTo>
                <a:lnTo>
                  <a:pt x="175" y="14"/>
                </a:lnTo>
                <a:lnTo>
                  <a:pt x="175" y="16"/>
                </a:lnTo>
                <a:lnTo>
                  <a:pt x="173" y="16"/>
                </a:lnTo>
                <a:lnTo>
                  <a:pt x="171" y="16"/>
                </a:lnTo>
                <a:lnTo>
                  <a:pt x="171" y="17"/>
                </a:lnTo>
                <a:lnTo>
                  <a:pt x="169" y="17"/>
                </a:lnTo>
                <a:lnTo>
                  <a:pt x="168" y="17"/>
                </a:lnTo>
                <a:lnTo>
                  <a:pt x="165" y="18"/>
                </a:lnTo>
                <a:lnTo>
                  <a:pt x="164" y="18"/>
                </a:lnTo>
                <a:lnTo>
                  <a:pt x="162" y="18"/>
                </a:lnTo>
                <a:lnTo>
                  <a:pt x="162" y="19"/>
                </a:lnTo>
                <a:lnTo>
                  <a:pt x="161" y="19"/>
                </a:lnTo>
                <a:lnTo>
                  <a:pt x="159" y="19"/>
                </a:lnTo>
                <a:lnTo>
                  <a:pt x="157" y="19"/>
                </a:lnTo>
                <a:lnTo>
                  <a:pt x="157" y="20"/>
                </a:lnTo>
                <a:lnTo>
                  <a:pt x="156" y="20"/>
                </a:lnTo>
                <a:lnTo>
                  <a:pt x="155" y="20"/>
                </a:lnTo>
                <a:lnTo>
                  <a:pt x="154" y="20"/>
                </a:lnTo>
                <a:lnTo>
                  <a:pt x="154" y="21"/>
                </a:lnTo>
                <a:lnTo>
                  <a:pt x="152" y="21"/>
                </a:lnTo>
                <a:lnTo>
                  <a:pt x="151" y="21"/>
                </a:lnTo>
                <a:lnTo>
                  <a:pt x="148" y="22"/>
                </a:lnTo>
                <a:lnTo>
                  <a:pt x="146" y="22"/>
                </a:lnTo>
                <a:lnTo>
                  <a:pt x="145" y="22"/>
                </a:lnTo>
                <a:lnTo>
                  <a:pt x="145" y="24"/>
                </a:lnTo>
                <a:lnTo>
                  <a:pt x="144" y="24"/>
                </a:lnTo>
                <a:lnTo>
                  <a:pt x="141" y="24"/>
                </a:lnTo>
                <a:lnTo>
                  <a:pt x="141" y="25"/>
                </a:lnTo>
                <a:lnTo>
                  <a:pt x="139" y="25"/>
                </a:lnTo>
                <a:lnTo>
                  <a:pt x="138" y="25"/>
                </a:lnTo>
                <a:lnTo>
                  <a:pt x="136" y="26"/>
                </a:lnTo>
                <a:lnTo>
                  <a:pt x="135" y="26"/>
                </a:lnTo>
                <a:lnTo>
                  <a:pt x="132" y="27"/>
                </a:lnTo>
                <a:lnTo>
                  <a:pt x="131" y="27"/>
                </a:lnTo>
                <a:lnTo>
                  <a:pt x="129" y="27"/>
                </a:lnTo>
                <a:lnTo>
                  <a:pt x="128" y="27"/>
                </a:lnTo>
                <a:lnTo>
                  <a:pt x="128" y="28"/>
                </a:lnTo>
                <a:lnTo>
                  <a:pt x="125" y="28"/>
                </a:lnTo>
                <a:lnTo>
                  <a:pt x="124" y="28"/>
                </a:lnTo>
                <a:lnTo>
                  <a:pt x="124" y="29"/>
                </a:lnTo>
                <a:lnTo>
                  <a:pt x="122" y="29"/>
                </a:lnTo>
                <a:lnTo>
                  <a:pt x="121" y="29"/>
                </a:lnTo>
                <a:lnTo>
                  <a:pt x="119" y="30"/>
                </a:lnTo>
                <a:lnTo>
                  <a:pt x="116" y="30"/>
                </a:lnTo>
                <a:lnTo>
                  <a:pt x="115" y="30"/>
                </a:lnTo>
                <a:lnTo>
                  <a:pt x="115" y="32"/>
                </a:lnTo>
                <a:lnTo>
                  <a:pt x="114" y="32"/>
                </a:lnTo>
                <a:lnTo>
                  <a:pt x="112" y="32"/>
                </a:lnTo>
                <a:lnTo>
                  <a:pt x="112" y="33"/>
                </a:lnTo>
                <a:lnTo>
                  <a:pt x="109" y="33"/>
                </a:lnTo>
                <a:lnTo>
                  <a:pt x="108" y="33"/>
                </a:lnTo>
                <a:lnTo>
                  <a:pt x="106" y="34"/>
                </a:lnTo>
                <a:lnTo>
                  <a:pt x="105" y="34"/>
                </a:lnTo>
                <a:lnTo>
                  <a:pt x="104" y="34"/>
                </a:lnTo>
                <a:lnTo>
                  <a:pt x="103" y="35"/>
                </a:lnTo>
                <a:lnTo>
                  <a:pt x="101" y="35"/>
                </a:lnTo>
                <a:lnTo>
                  <a:pt x="99" y="35"/>
                </a:lnTo>
                <a:lnTo>
                  <a:pt x="98" y="35"/>
                </a:lnTo>
                <a:lnTo>
                  <a:pt x="98" y="36"/>
                </a:lnTo>
                <a:lnTo>
                  <a:pt x="96" y="36"/>
                </a:lnTo>
                <a:lnTo>
                  <a:pt x="95" y="36"/>
                </a:lnTo>
                <a:lnTo>
                  <a:pt x="95" y="37"/>
                </a:lnTo>
                <a:lnTo>
                  <a:pt x="92" y="37"/>
                </a:lnTo>
                <a:lnTo>
                  <a:pt x="91" y="37"/>
                </a:lnTo>
                <a:lnTo>
                  <a:pt x="89" y="38"/>
                </a:lnTo>
                <a:lnTo>
                  <a:pt x="87" y="38"/>
                </a:lnTo>
                <a:lnTo>
                  <a:pt x="87" y="40"/>
                </a:lnTo>
                <a:lnTo>
                  <a:pt x="85" y="40"/>
                </a:lnTo>
                <a:lnTo>
                  <a:pt x="84" y="40"/>
                </a:lnTo>
                <a:lnTo>
                  <a:pt x="82" y="40"/>
                </a:lnTo>
                <a:lnTo>
                  <a:pt x="81" y="40"/>
                </a:lnTo>
                <a:lnTo>
                  <a:pt x="81" y="41"/>
                </a:lnTo>
                <a:lnTo>
                  <a:pt x="80" y="41"/>
                </a:lnTo>
                <a:lnTo>
                  <a:pt x="79" y="41"/>
                </a:lnTo>
                <a:lnTo>
                  <a:pt x="76" y="42"/>
                </a:lnTo>
                <a:lnTo>
                  <a:pt x="75" y="42"/>
                </a:lnTo>
                <a:lnTo>
                  <a:pt x="74" y="42"/>
                </a:lnTo>
                <a:lnTo>
                  <a:pt x="72" y="43"/>
                </a:lnTo>
                <a:lnTo>
                  <a:pt x="69" y="43"/>
                </a:lnTo>
                <a:lnTo>
                  <a:pt x="69" y="44"/>
                </a:lnTo>
                <a:lnTo>
                  <a:pt x="68" y="44"/>
                </a:lnTo>
                <a:lnTo>
                  <a:pt x="66" y="44"/>
                </a:lnTo>
                <a:lnTo>
                  <a:pt x="65" y="44"/>
                </a:lnTo>
                <a:lnTo>
                  <a:pt x="65" y="45"/>
                </a:lnTo>
                <a:lnTo>
                  <a:pt x="63" y="45"/>
                </a:lnTo>
                <a:lnTo>
                  <a:pt x="61" y="45"/>
                </a:lnTo>
                <a:lnTo>
                  <a:pt x="59" y="46"/>
                </a:lnTo>
                <a:lnTo>
                  <a:pt x="58" y="46"/>
                </a:lnTo>
                <a:lnTo>
                  <a:pt x="57" y="46"/>
                </a:lnTo>
                <a:lnTo>
                  <a:pt x="57" y="48"/>
                </a:lnTo>
                <a:lnTo>
                  <a:pt x="56" y="48"/>
                </a:lnTo>
                <a:lnTo>
                  <a:pt x="55" y="48"/>
                </a:lnTo>
                <a:lnTo>
                  <a:pt x="52" y="48"/>
                </a:lnTo>
                <a:lnTo>
                  <a:pt x="51" y="48"/>
                </a:lnTo>
                <a:lnTo>
                  <a:pt x="51" y="49"/>
                </a:lnTo>
                <a:lnTo>
                  <a:pt x="49" y="49"/>
                </a:lnTo>
                <a:lnTo>
                  <a:pt x="47" y="50"/>
                </a:lnTo>
                <a:lnTo>
                  <a:pt x="45" y="50"/>
                </a:lnTo>
                <a:lnTo>
                  <a:pt x="44" y="50"/>
                </a:lnTo>
                <a:lnTo>
                  <a:pt x="42" y="51"/>
                </a:lnTo>
                <a:lnTo>
                  <a:pt x="40" y="51"/>
                </a:lnTo>
                <a:lnTo>
                  <a:pt x="40" y="52"/>
                </a:lnTo>
                <a:lnTo>
                  <a:pt x="39" y="52"/>
                </a:lnTo>
                <a:lnTo>
                  <a:pt x="36" y="52"/>
                </a:lnTo>
                <a:lnTo>
                  <a:pt x="35" y="52"/>
                </a:lnTo>
                <a:lnTo>
                  <a:pt x="35" y="53"/>
                </a:lnTo>
                <a:lnTo>
                  <a:pt x="33" y="53"/>
                </a:lnTo>
                <a:lnTo>
                  <a:pt x="32" y="53"/>
                </a:lnTo>
                <a:lnTo>
                  <a:pt x="30" y="54"/>
                </a:lnTo>
                <a:lnTo>
                  <a:pt x="28" y="54"/>
                </a:lnTo>
                <a:lnTo>
                  <a:pt x="27" y="54"/>
                </a:lnTo>
                <a:lnTo>
                  <a:pt x="27" y="56"/>
                </a:lnTo>
                <a:lnTo>
                  <a:pt x="26" y="56"/>
                </a:lnTo>
                <a:lnTo>
                  <a:pt x="25" y="56"/>
                </a:lnTo>
                <a:lnTo>
                  <a:pt x="23" y="56"/>
                </a:lnTo>
                <a:lnTo>
                  <a:pt x="23" y="57"/>
                </a:lnTo>
                <a:lnTo>
                  <a:pt x="22" y="57"/>
                </a:lnTo>
                <a:lnTo>
                  <a:pt x="19" y="57"/>
                </a:lnTo>
                <a:lnTo>
                  <a:pt x="17" y="58"/>
                </a:lnTo>
                <a:lnTo>
                  <a:pt x="16" y="58"/>
                </a:lnTo>
                <a:lnTo>
                  <a:pt x="15" y="58"/>
                </a:lnTo>
                <a:lnTo>
                  <a:pt x="12" y="59"/>
                </a:lnTo>
                <a:lnTo>
                  <a:pt x="10" y="59"/>
                </a:lnTo>
                <a:lnTo>
                  <a:pt x="10" y="60"/>
                </a:lnTo>
                <a:lnTo>
                  <a:pt x="9" y="60"/>
                </a:lnTo>
                <a:lnTo>
                  <a:pt x="7" y="60"/>
                </a:lnTo>
                <a:lnTo>
                  <a:pt x="6" y="60"/>
                </a:lnTo>
                <a:lnTo>
                  <a:pt x="4" y="60"/>
                </a:lnTo>
                <a:lnTo>
                  <a:pt x="4" y="61"/>
                </a:lnTo>
                <a:lnTo>
                  <a:pt x="3" y="61"/>
                </a:lnTo>
                <a:lnTo>
                  <a:pt x="2" y="61"/>
                </a:lnTo>
                <a:lnTo>
                  <a:pt x="1" y="61"/>
                </a:lnTo>
                <a:lnTo>
                  <a:pt x="1" y="62"/>
                </a:lnTo>
                <a:lnTo>
                  <a:pt x="0" y="62"/>
                </a:lnTo>
                <a:lnTo>
                  <a:pt x="0" y="70"/>
                </a:lnTo>
                <a:lnTo>
                  <a:pt x="1" y="70"/>
                </a:lnTo>
                <a:lnTo>
                  <a:pt x="2" y="70"/>
                </a:lnTo>
                <a:lnTo>
                  <a:pt x="4" y="69"/>
                </a:lnTo>
                <a:lnTo>
                  <a:pt x="7" y="69"/>
                </a:lnTo>
                <a:lnTo>
                  <a:pt x="8" y="69"/>
                </a:lnTo>
                <a:lnTo>
                  <a:pt x="8" y="68"/>
                </a:lnTo>
                <a:lnTo>
                  <a:pt x="10" y="68"/>
                </a:lnTo>
                <a:lnTo>
                  <a:pt x="11" y="68"/>
                </a:lnTo>
                <a:lnTo>
                  <a:pt x="12" y="68"/>
                </a:lnTo>
                <a:lnTo>
                  <a:pt x="12" y="67"/>
                </a:lnTo>
                <a:lnTo>
                  <a:pt x="14" y="67"/>
                </a:lnTo>
                <a:lnTo>
                  <a:pt x="15" y="67"/>
                </a:lnTo>
                <a:lnTo>
                  <a:pt x="17" y="66"/>
                </a:lnTo>
                <a:lnTo>
                  <a:pt x="18" y="66"/>
                </a:lnTo>
                <a:lnTo>
                  <a:pt x="20" y="66"/>
                </a:lnTo>
                <a:lnTo>
                  <a:pt x="20" y="65"/>
                </a:lnTo>
                <a:lnTo>
                  <a:pt x="22" y="65"/>
                </a:lnTo>
                <a:lnTo>
                  <a:pt x="24" y="65"/>
                </a:lnTo>
                <a:lnTo>
                  <a:pt x="25" y="65"/>
                </a:lnTo>
                <a:lnTo>
                  <a:pt x="25" y="64"/>
                </a:lnTo>
                <a:lnTo>
                  <a:pt x="27" y="64"/>
                </a:lnTo>
                <a:lnTo>
                  <a:pt x="30" y="62"/>
                </a:lnTo>
                <a:lnTo>
                  <a:pt x="31" y="62"/>
                </a:lnTo>
                <a:lnTo>
                  <a:pt x="32" y="62"/>
                </a:lnTo>
                <a:lnTo>
                  <a:pt x="34" y="61"/>
                </a:lnTo>
                <a:lnTo>
                  <a:pt x="35" y="61"/>
                </a:lnTo>
                <a:lnTo>
                  <a:pt x="36" y="61"/>
                </a:lnTo>
                <a:lnTo>
                  <a:pt x="36" y="60"/>
                </a:lnTo>
                <a:lnTo>
                  <a:pt x="37" y="60"/>
                </a:lnTo>
                <a:lnTo>
                  <a:pt x="40" y="60"/>
                </a:lnTo>
                <a:lnTo>
                  <a:pt x="41" y="60"/>
                </a:lnTo>
                <a:lnTo>
                  <a:pt x="42" y="60"/>
                </a:lnTo>
                <a:lnTo>
                  <a:pt x="42" y="59"/>
                </a:lnTo>
                <a:lnTo>
                  <a:pt x="44" y="59"/>
                </a:lnTo>
                <a:lnTo>
                  <a:pt x="47" y="58"/>
                </a:lnTo>
                <a:lnTo>
                  <a:pt x="48" y="58"/>
                </a:lnTo>
                <a:lnTo>
                  <a:pt x="50" y="58"/>
                </a:lnTo>
                <a:lnTo>
                  <a:pt x="50" y="57"/>
                </a:lnTo>
                <a:lnTo>
                  <a:pt x="51" y="57"/>
                </a:lnTo>
                <a:lnTo>
                  <a:pt x="53" y="57"/>
                </a:lnTo>
                <a:lnTo>
                  <a:pt x="55" y="57"/>
                </a:lnTo>
                <a:lnTo>
                  <a:pt x="55" y="56"/>
                </a:lnTo>
                <a:lnTo>
                  <a:pt x="57" y="56"/>
                </a:lnTo>
                <a:lnTo>
                  <a:pt x="58" y="56"/>
                </a:lnTo>
                <a:lnTo>
                  <a:pt x="59" y="54"/>
                </a:lnTo>
                <a:lnTo>
                  <a:pt x="60" y="54"/>
                </a:lnTo>
                <a:lnTo>
                  <a:pt x="61" y="54"/>
                </a:lnTo>
                <a:lnTo>
                  <a:pt x="64" y="53"/>
                </a:lnTo>
                <a:lnTo>
                  <a:pt x="65" y="53"/>
                </a:lnTo>
                <a:lnTo>
                  <a:pt x="67" y="53"/>
                </a:lnTo>
                <a:lnTo>
                  <a:pt x="67" y="52"/>
                </a:lnTo>
                <a:lnTo>
                  <a:pt x="69" y="52"/>
                </a:lnTo>
                <a:lnTo>
                  <a:pt x="71" y="52"/>
                </a:lnTo>
                <a:lnTo>
                  <a:pt x="72" y="52"/>
                </a:lnTo>
                <a:lnTo>
                  <a:pt x="72" y="51"/>
                </a:lnTo>
                <a:lnTo>
                  <a:pt x="74" y="51"/>
                </a:lnTo>
                <a:lnTo>
                  <a:pt x="76" y="50"/>
                </a:lnTo>
                <a:lnTo>
                  <a:pt x="77" y="50"/>
                </a:lnTo>
                <a:lnTo>
                  <a:pt x="80" y="50"/>
                </a:lnTo>
                <a:lnTo>
                  <a:pt x="80" y="49"/>
                </a:lnTo>
                <a:lnTo>
                  <a:pt x="81" y="49"/>
                </a:lnTo>
                <a:lnTo>
                  <a:pt x="83" y="49"/>
                </a:lnTo>
                <a:lnTo>
                  <a:pt x="83" y="48"/>
                </a:lnTo>
                <a:lnTo>
                  <a:pt x="84" y="48"/>
                </a:lnTo>
                <a:lnTo>
                  <a:pt x="87" y="48"/>
                </a:lnTo>
                <a:lnTo>
                  <a:pt x="88" y="48"/>
                </a:lnTo>
                <a:lnTo>
                  <a:pt x="90" y="46"/>
                </a:lnTo>
                <a:lnTo>
                  <a:pt x="91" y="46"/>
                </a:lnTo>
                <a:lnTo>
                  <a:pt x="93" y="45"/>
                </a:lnTo>
                <a:lnTo>
                  <a:pt x="95" y="45"/>
                </a:lnTo>
                <a:lnTo>
                  <a:pt x="97" y="45"/>
                </a:lnTo>
                <a:lnTo>
                  <a:pt x="97" y="44"/>
                </a:lnTo>
                <a:lnTo>
                  <a:pt x="99" y="44"/>
                </a:lnTo>
                <a:lnTo>
                  <a:pt x="100" y="44"/>
                </a:lnTo>
                <a:lnTo>
                  <a:pt x="101" y="44"/>
                </a:lnTo>
                <a:lnTo>
                  <a:pt x="101" y="43"/>
                </a:lnTo>
                <a:lnTo>
                  <a:pt x="104" y="43"/>
                </a:lnTo>
                <a:lnTo>
                  <a:pt x="106" y="42"/>
                </a:lnTo>
                <a:lnTo>
                  <a:pt x="107" y="42"/>
                </a:lnTo>
                <a:lnTo>
                  <a:pt x="109" y="42"/>
                </a:lnTo>
                <a:lnTo>
                  <a:pt x="109" y="41"/>
                </a:lnTo>
                <a:lnTo>
                  <a:pt x="111" y="41"/>
                </a:lnTo>
                <a:lnTo>
                  <a:pt x="112" y="41"/>
                </a:lnTo>
                <a:lnTo>
                  <a:pt x="113" y="41"/>
                </a:lnTo>
                <a:lnTo>
                  <a:pt x="113" y="40"/>
                </a:lnTo>
                <a:lnTo>
                  <a:pt x="114" y="40"/>
                </a:lnTo>
                <a:lnTo>
                  <a:pt x="116" y="40"/>
                </a:lnTo>
                <a:lnTo>
                  <a:pt x="117" y="40"/>
                </a:lnTo>
                <a:lnTo>
                  <a:pt x="120" y="38"/>
                </a:lnTo>
                <a:lnTo>
                  <a:pt x="121" y="38"/>
                </a:lnTo>
                <a:lnTo>
                  <a:pt x="123" y="37"/>
                </a:lnTo>
                <a:lnTo>
                  <a:pt x="124" y="37"/>
                </a:lnTo>
                <a:lnTo>
                  <a:pt x="127" y="37"/>
                </a:lnTo>
                <a:lnTo>
                  <a:pt x="127" y="36"/>
                </a:lnTo>
                <a:lnTo>
                  <a:pt x="129" y="36"/>
                </a:lnTo>
                <a:lnTo>
                  <a:pt x="130" y="36"/>
                </a:lnTo>
                <a:lnTo>
                  <a:pt x="130" y="35"/>
                </a:lnTo>
                <a:lnTo>
                  <a:pt x="131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4"/>
                </a:lnTo>
                <a:lnTo>
                  <a:pt x="137" y="34"/>
                </a:lnTo>
                <a:lnTo>
                  <a:pt x="139" y="34"/>
                </a:lnTo>
                <a:lnTo>
                  <a:pt x="139" y="33"/>
                </a:lnTo>
                <a:lnTo>
                  <a:pt x="140" y="33"/>
                </a:lnTo>
                <a:lnTo>
                  <a:pt x="141" y="33"/>
                </a:lnTo>
                <a:lnTo>
                  <a:pt x="144" y="33"/>
                </a:lnTo>
                <a:lnTo>
                  <a:pt x="144" y="32"/>
                </a:lnTo>
                <a:lnTo>
                  <a:pt x="146" y="32"/>
                </a:lnTo>
                <a:lnTo>
                  <a:pt x="147" y="32"/>
                </a:lnTo>
                <a:lnTo>
                  <a:pt x="147" y="30"/>
                </a:lnTo>
                <a:lnTo>
                  <a:pt x="149" y="30"/>
                </a:lnTo>
                <a:lnTo>
                  <a:pt x="151" y="30"/>
                </a:lnTo>
                <a:lnTo>
                  <a:pt x="153" y="29"/>
                </a:lnTo>
                <a:lnTo>
                  <a:pt x="154" y="29"/>
                </a:lnTo>
                <a:lnTo>
                  <a:pt x="156" y="29"/>
                </a:lnTo>
                <a:lnTo>
                  <a:pt x="156" y="28"/>
                </a:lnTo>
                <a:lnTo>
                  <a:pt x="157" y="28"/>
                </a:lnTo>
                <a:lnTo>
                  <a:pt x="159" y="28"/>
                </a:lnTo>
                <a:lnTo>
                  <a:pt x="160" y="28"/>
                </a:lnTo>
                <a:lnTo>
                  <a:pt x="160" y="27"/>
                </a:lnTo>
                <a:lnTo>
                  <a:pt x="161" y="27"/>
                </a:lnTo>
                <a:lnTo>
                  <a:pt x="163" y="27"/>
                </a:lnTo>
                <a:lnTo>
                  <a:pt x="164" y="27"/>
                </a:lnTo>
                <a:lnTo>
                  <a:pt x="167" y="26"/>
                </a:lnTo>
                <a:lnTo>
                  <a:pt x="169" y="26"/>
                </a:lnTo>
                <a:lnTo>
                  <a:pt x="169" y="25"/>
                </a:lnTo>
                <a:lnTo>
                  <a:pt x="170" y="25"/>
                </a:lnTo>
                <a:lnTo>
                  <a:pt x="171" y="25"/>
                </a:lnTo>
                <a:lnTo>
                  <a:pt x="173" y="25"/>
                </a:lnTo>
                <a:lnTo>
                  <a:pt x="173" y="24"/>
                </a:lnTo>
                <a:lnTo>
                  <a:pt x="176" y="24"/>
                </a:lnTo>
                <a:lnTo>
                  <a:pt x="177" y="24"/>
                </a:lnTo>
                <a:lnTo>
                  <a:pt x="177" y="22"/>
                </a:lnTo>
                <a:lnTo>
                  <a:pt x="179" y="22"/>
                </a:lnTo>
                <a:lnTo>
                  <a:pt x="180" y="22"/>
                </a:lnTo>
                <a:lnTo>
                  <a:pt x="183" y="21"/>
                </a:lnTo>
                <a:lnTo>
                  <a:pt x="184" y="21"/>
                </a:lnTo>
                <a:lnTo>
                  <a:pt x="186" y="21"/>
                </a:lnTo>
                <a:lnTo>
                  <a:pt x="186" y="20"/>
                </a:lnTo>
                <a:lnTo>
                  <a:pt x="187" y="20"/>
                </a:lnTo>
                <a:lnTo>
                  <a:pt x="188" y="20"/>
                </a:lnTo>
                <a:lnTo>
                  <a:pt x="189" y="20"/>
                </a:lnTo>
                <a:lnTo>
                  <a:pt x="189" y="19"/>
                </a:lnTo>
                <a:lnTo>
                  <a:pt x="191" y="19"/>
                </a:lnTo>
                <a:lnTo>
                  <a:pt x="193" y="19"/>
                </a:lnTo>
                <a:lnTo>
                  <a:pt x="194" y="19"/>
                </a:lnTo>
                <a:lnTo>
                  <a:pt x="194" y="18"/>
                </a:lnTo>
                <a:lnTo>
                  <a:pt x="196" y="18"/>
                </a:lnTo>
                <a:lnTo>
                  <a:pt x="199" y="18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3" y="17"/>
                </a:lnTo>
                <a:lnTo>
                  <a:pt x="203" y="16"/>
                </a:lnTo>
                <a:lnTo>
                  <a:pt x="205" y="16"/>
                </a:lnTo>
                <a:lnTo>
                  <a:pt x="207" y="16"/>
                </a:lnTo>
                <a:lnTo>
                  <a:pt x="207" y="14"/>
                </a:lnTo>
                <a:lnTo>
                  <a:pt x="209" y="14"/>
                </a:lnTo>
                <a:lnTo>
                  <a:pt x="210" y="14"/>
                </a:lnTo>
                <a:lnTo>
                  <a:pt x="211" y="14"/>
                </a:lnTo>
                <a:lnTo>
                  <a:pt x="212" y="13"/>
                </a:lnTo>
                <a:lnTo>
                  <a:pt x="213" y="13"/>
                </a:lnTo>
                <a:lnTo>
                  <a:pt x="216" y="13"/>
                </a:lnTo>
                <a:lnTo>
                  <a:pt x="216" y="12"/>
                </a:lnTo>
                <a:lnTo>
                  <a:pt x="217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1"/>
                </a:lnTo>
                <a:lnTo>
                  <a:pt x="223" y="11"/>
                </a:lnTo>
                <a:lnTo>
                  <a:pt x="224" y="11"/>
                </a:lnTo>
                <a:lnTo>
                  <a:pt x="224" y="10"/>
                </a:lnTo>
                <a:lnTo>
                  <a:pt x="226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31" y="9"/>
                </a:lnTo>
                <a:lnTo>
                  <a:pt x="233" y="9"/>
                </a:lnTo>
                <a:lnTo>
                  <a:pt x="233" y="8"/>
                </a:lnTo>
                <a:lnTo>
                  <a:pt x="233" y="0"/>
                </a:lnTo>
                <a:close/>
              </a:path>
            </a:pathLst>
          </a:custGeom>
          <a:solidFill>
            <a:srgbClr val="52585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7" name="Freeform 301"/>
          <p:cNvSpPr>
            <a:spLocks/>
          </p:cNvSpPr>
          <p:nvPr/>
        </p:nvSpPr>
        <p:spPr bwMode="auto">
          <a:xfrm>
            <a:off x="6561369" y="4316435"/>
            <a:ext cx="730929" cy="205717"/>
          </a:xfrm>
          <a:custGeom>
            <a:avLst/>
            <a:gdLst>
              <a:gd name="T0" fmla="*/ 2147483647 w 233"/>
              <a:gd name="T1" fmla="*/ 2147483647 h 70"/>
              <a:gd name="T2" fmla="*/ 2147483647 w 233"/>
              <a:gd name="T3" fmla="*/ 2147483647 h 70"/>
              <a:gd name="T4" fmla="*/ 2147483647 w 233"/>
              <a:gd name="T5" fmla="*/ 2147483647 h 70"/>
              <a:gd name="T6" fmla="*/ 2147483647 w 233"/>
              <a:gd name="T7" fmla="*/ 2147483647 h 70"/>
              <a:gd name="T8" fmla="*/ 2147483647 w 233"/>
              <a:gd name="T9" fmla="*/ 2147483647 h 70"/>
              <a:gd name="T10" fmla="*/ 2147483647 w 233"/>
              <a:gd name="T11" fmla="*/ 2147483647 h 70"/>
              <a:gd name="T12" fmla="*/ 2147483647 w 233"/>
              <a:gd name="T13" fmla="*/ 2147483647 h 70"/>
              <a:gd name="T14" fmla="*/ 2147483647 w 233"/>
              <a:gd name="T15" fmla="*/ 2147483647 h 70"/>
              <a:gd name="T16" fmla="*/ 2147483647 w 233"/>
              <a:gd name="T17" fmla="*/ 2147483647 h 70"/>
              <a:gd name="T18" fmla="*/ 2147483647 w 233"/>
              <a:gd name="T19" fmla="*/ 2147483647 h 70"/>
              <a:gd name="T20" fmla="*/ 2147483647 w 233"/>
              <a:gd name="T21" fmla="*/ 2147483647 h 70"/>
              <a:gd name="T22" fmla="*/ 2147483647 w 233"/>
              <a:gd name="T23" fmla="*/ 2147483647 h 70"/>
              <a:gd name="T24" fmla="*/ 2147483647 w 233"/>
              <a:gd name="T25" fmla="*/ 2147483647 h 70"/>
              <a:gd name="T26" fmla="*/ 2147483647 w 233"/>
              <a:gd name="T27" fmla="*/ 2147483647 h 70"/>
              <a:gd name="T28" fmla="*/ 2147483647 w 233"/>
              <a:gd name="T29" fmla="*/ 2147483647 h 70"/>
              <a:gd name="T30" fmla="*/ 2147483647 w 233"/>
              <a:gd name="T31" fmla="*/ 2147483647 h 70"/>
              <a:gd name="T32" fmla="*/ 2147483647 w 233"/>
              <a:gd name="T33" fmla="*/ 2147483647 h 70"/>
              <a:gd name="T34" fmla="*/ 2147483647 w 233"/>
              <a:gd name="T35" fmla="*/ 2147483647 h 70"/>
              <a:gd name="T36" fmla="*/ 2147483647 w 233"/>
              <a:gd name="T37" fmla="*/ 2147483647 h 70"/>
              <a:gd name="T38" fmla="*/ 2147483647 w 233"/>
              <a:gd name="T39" fmla="*/ 2147483647 h 70"/>
              <a:gd name="T40" fmla="*/ 2147483647 w 233"/>
              <a:gd name="T41" fmla="*/ 2147483647 h 70"/>
              <a:gd name="T42" fmla="*/ 2147483647 w 233"/>
              <a:gd name="T43" fmla="*/ 2147483647 h 70"/>
              <a:gd name="T44" fmla="*/ 2147483647 w 233"/>
              <a:gd name="T45" fmla="*/ 2147483647 h 70"/>
              <a:gd name="T46" fmla="*/ 2147483647 w 233"/>
              <a:gd name="T47" fmla="*/ 2147483647 h 70"/>
              <a:gd name="T48" fmla="*/ 2147483647 w 233"/>
              <a:gd name="T49" fmla="*/ 2147483647 h 70"/>
              <a:gd name="T50" fmla="*/ 2147483647 w 233"/>
              <a:gd name="T51" fmla="*/ 2147483647 h 70"/>
              <a:gd name="T52" fmla="*/ 2147483647 w 233"/>
              <a:gd name="T53" fmla="*/ 2147483647 h 70"/>
              <a:gd name="T54" fmla="*/ 2147483647 w 233"/>
              <a:gd name="T55" fmla="*/ 2147483647 h 70"/>
              <a:gd name="T56" fmla="*/ 2147483647 w 233"/>
              <a:gd name="T57" fmla="*/ 2147483647 h 70"/>
              <a:gd name="T58" fmla="*/ 0 w 233"/>
              <a:gd name="T59" fmla="*/ 2147483647 h 70"/>
              <a:gd name="T60" fmla="*/ 2147483647 w 233"/>
              <a:gd name="T61" fmla="*/ 2147483647 h 70"/>
              <a:gd name="T62" fmla="*/ 2147483647 w 233"/>
              <a:gd name="T63" fmla="*/ 2147483647 h 70"/>
              <a:gd name="T64" fmla="*/ 2147483647 w 233"/>
              <a:gd name="T65" fmla="*/ 2147483647 h 70"/>
              <a:gd name="T66" fmla="*/ 2147483647 w 233"/>
              <a:gd name="T67" fmla="*/ 2147483647 h 70"/>
              <a:gd name="T68" fmla="*/ 2147483647 w 233"/>
              <a:gd name="T69" fmla="*/ 2147483647 h 70"/>
              <a:gd name="T70" fmla="*/ 2147483647 w 233"/>
              <a:gd name="T71" fmla="*/ 2147483647 h 70"/>
              <a:gd name="T72" fmla="*/ 2147483647 w 233"/>
              <a:gd name="T73" fmla="*/ 2147483647 h 70"/>
              <a:gd name="T74" fmla="*/ 2147483647 w 233"/>
              <a:gd name="T75" fmla="*/ 2147483647 h 70"/>
              <a:gd name="T76" fmla="*/ 2147483647 w 233"/>
              <a:gd name="T77" fmla="*/ 2147483647 h 70"/>
              <a:gd name="T78" fmla="*/ 2147483647 w 233"/>
              <a:gd name="T79" fmla="*/ 2147483647 h 70"/>
              <a:gd name="T80" fmla="*/ 2147483647 w 233"/>
              <a:gd name="T81" fmla="*/ 2147483647 h 70"/>
              <a:gd name="T82" fmla="*/ 2147483647 w 233"/>
              <a:gd name="T83" fmla="*/ 2147483647 h 70"/>
              <a:gd name="T84" fmla="*/ 2147483647 w 233"/>
              <a:gd name="T85" fmla="*/ 2147483647 h 70"/>
              <a:gd name="T86" fmla="*/ 2147483647 w 233"/>
              <a:gd name="T87" fmla="*/ 2147483647 h 70"/>
              <a:gd name="T88" fmla="*/ 2147483647 w 233"/>
              <a:gd name="T89" fmla="*/ 2147483647 h 70"/>
              <a:gd name="T90" fmla="*/ 2147483647 w 233"/>
              <a:gd name="T91" fmla="*/ 2147483647 h 70"/>
              <a:gd name="T92" fmla="*/ 2147483647 w 233"/>
              <a:gd name="T93" fmla="*/ 2147483647 h 70"/>
              <a:gd name="T94" fmla="*/ 2147483647 w 233"/>
              <a:gd name="T95" fmla="*/ 2147483647 h 70"/>
              <a:gd name="T96" fmla="*/ 2147483647 w 233"/>
              <a:gd name="T97" fmla="*/ 2147483647 h 70"/>
              <a:gd name="T98" fmla="*/ 2147483647 w 233"/>
              <a:gd name="T99" fmla="*/ 2147483647 h 70"/>
              <a:gd name="T100" fmla="*/ 2147483647 w 233"/>
              <a:gd name="T101" fmla="*/ 2147483647 h 70"/>
              <a:gd name="T102" fmla="*/ 2147483647 w 233"/>
              <a:gd name="T103" fmla="*/ 2147483647 h 70"/>
              <a:gd name="T104" fmla="*/ 2147483647 w 233"/>
              <a:gd name="T105" fmla="*/ 2147483647 h 70"/>
              <a:gd name="T106" fmla="*/ 2147483647 w 233"/>
              <a:gd name="T107" fmla="*/ 2147483647 h 70"/>
              <a:gd name="T108" fmla="*/ 2147483647 w 233"/>
              <a:gd name="T109" fmla="*/ 2147483647 h 70"/>
              <a:gd name="T110" fmla="*/ 2147483647 w 233"/>
              <a:gd name="T111" fmla="*/ 2147483647 h 70"/>
              <a:gd name="T112" fmla="*/ 2147483647 w 233"/>
              <a:gd name="T113" fmla="*/ 2147483647 h 70"/>
              <a:gd name="T114" fmla="*/ 2147483647 w 233"/>
              <a:gd name="T115" fmla="*/ 2147483647 h 70"/>
              <a:gd name="T116" fmla="*/ 2147483647 w 233"/>
              <a:gd name="T117" fmla="*/ 2147483647 h 70"/>
              <a:gd name="T118" fmla="*/ 2147483647 w 233"/>
              <a:gd name="T119" fmla="*/ 2147483647 h 70"/>
              <a:gd name="T120" fmla="*/ 2147483647 w 233"/>
              <a:gd name="T121" fmla="*/ 0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3"/>
              <a:gd name="T184" fmla="*/ 0 h 70"/>
              <a:gd name="T185" fmla="*/ 233 w 233"/>
              <a:gd name="T186" fmla="*/ 70 h 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3" h="70">
                <a:moveTo>
                  <a:pt x="233" y="0"/>
                </a:moveTo>
                <a:lnTo>
                  <a:pt x="233" y="0"/>
                </a:lnTo>
                <a:lnTo>
                  <a:pt x="231" y="1"/>
                </a:lnTo>
                <a:lnTo>
                  <a:pt x="229" y="1"/>
                </a:lnTo>
                <a:lnTo>
                  <a:pt x="227" y="1"/>
                </a:lnTo>
                <a:lnTo>
                  <a:pt x="227" y="2"/>
                </a:lnTo>
                <a:lnTo>
                  <a:pt x="226" y="2"/>
                </a:lnTo>
                <a:lnTo>
                  <a:pt x="224" y="2"/>
                </a:lnTo>
                <a:lnTo>
                  <a:pt x="223" y="2"/>
                </a:lnTo>
                <a:lnTo>
                  <a:pt x="223" y="3"/>
                </a:lnTo>
                <a:lnTo>
                  <a:pt x="220" y="3"/>
                </a:lnTo>
                <a:lnTo>
                  <a:pt x="218" y="4"/>
                </a:lnTo>
                <a:lnTo>
                  <a:pt x="217" y="4"/>
                </a:lnTo>
                <a:lnTo>
                  <a:pt x="216" y="4"/>
                </a:lnTo>
                <a:lnTo>
                  <a:pt x="213" y="5"/>
                </a:lnTo>
                <a:lnTo>
                  <a:pt x="212" y="5"/>
                </a:lnTo>
                <a:lnTo>
                  <a:pt x="211" y="5"/>
                </a:lnTo>
                <a:lnTo>
                  <a:pt x="211" y="6"/>
                </a:lnTo>
                <a:lnTo>
                  <a:pt x="210" y="6"/>
                </a:lnTo>
                <a:lnTo>
                  <a:pt x="208" y="6"/>
                </a:lnTo>
                <a:lnTo>
                  <a:pt x="207" y="6"/>
                </a:lnTo>
                <a:lnTo>
                  <a:pt x="205" y="6"/>
                </a:lnTo>
                <a:lnTo>
                  <a:pt x="205" y="8"/>
                </a:lnTo>
                <a:lnTo>
                  <a:pt x="203" y="8"/>
                </a:lnTo>
                <a:lnTo>
                  <a:pt x="201" y="9"/>
                </a:lnTo>
                <a:lnTo>
                  <a:pt x="200" y="9"/>
                </a:lnTo>
                <a:lnTo>
                  <a:pt x="197" y="9"/>
                </a:lnTo>
                <a:lnTo>
                  <a:pt x="197" y="10"/>
                </a:lnTo>
                <a:lnTo>
                  <a:pt x="196" y="10"/>
                </a:lnTo>
                <a:lnTo>
                  <a:pt x="194" y="10"/>
                </a:lnTo>
                <a:lnTo>
                  <a:pt x="193" y="10"/>
                </a:lnTo>
                <a:lnTo>
                  <a:pt x="193" y="11"/>
                </a:lnTo>
                <a:lnTo>
                  <a:pt x="191" y="11"/>
                </a:lnTo>
                <a:lnTo>
                  <a:pt x="189" y="11"/>
                </a:lnTo>
                <a:lnTo>
                  <a:pt x="188" y="12"/>
                </a:lnTo>
                <a:lnTo>
                  <a:pt x="187" y="12"/>
                </a:lnTo>
                <a:lnTo>
                  <a:pt x="186" y="12"/>
                </a:lnTo>
                <a:lnTo>
                  <a:pt x="184" y="13"/>
                </a:lnTo>
                <a:lnTo>
                  <a:pt x="183" y="13"/>
                </a:lnTo>
                <a:lnTo>
                  <a:pt x="180" y="13"/>
                </a:lnTo>
                <a:lnTo>
                  <a:pt x="180" y="14"/>
                </a:lnTo>
                <a:lnTo>
                  <a:pt x="178" y="14"/>
                </a:lnTo>
                <a:lnTo>
                  <a:pt x="177" y="14"/>
                </a:lnTo>
                <a:lnTo>
                  <a:pt x="176" y="14"/>
                </a:lnTo>
                <a:lnTo>
                  <a:pt x="176" y="16"/>
                </a:lnTo>
                <a:lnTo>
                  <a:pt x="173" y="16"/>
                </a:lnTo>
                <a:lnTo>
                  <a:pt x="171" y="17"/>
                </a:lnTo>
                <a:lnTo>
                  <a:pt x="170" y="17"/>
                </a:lnTo>
                <a:lnTo>
                  <a:pt x="168" y="17"/>
                </a:lnTo>
                <a:lnTo>
                  <a:pt x="168" y="18"/>
                </a:lnTo>
                <a:lnTo>
                  <a:pt x="167" y="18"/>
                </a:lnTo>
                <a:lnTo>
                  <a:pt x="164" y="18"/>
                </a:lnTo>
                <a:lnTo>
                  <a:pt x="164" y="19"/>
                </a:lnTo>
                <a:lnTo>
                  <a:pt x="163" y="19"/>
                </a:lnTo>
                <a:lnTo>
                  <a:pt x="161" y="19"/>
                </a:lnTo>
                <a:lnTo>
                  <a:pt x="160" y="19"/>
                </a:lnTo>
                <a:lnTo>
                  <a:pt x="157" y="20"/>
                </a:lnTo>
                <a:lnTo>
                  <a:pt x="156" y="20"/>
                </a:lnTo>
                <a:lnTo>
                  <a:pt x="154" y="21"/>
                </a:lnTo>
                <a:lnTo>
                  <a:pt x="153" y="21"/>
                </a:lnTo>
                <a:lnTo>
                  <a:pt x="151" y="21"/>
                </a:lnTo>
                <a:lnTo>
                  <a:pt x="151" y="22"/>
                </a:lnTo>
                <a:lnTo>
                  <a:pt x="148" y="22"/>
                </a:lnTo>
                <a:lnTo>
                  <a:pt x="147" y="22"/>
                </a:lnTo>
                <a:lnTo>
                  <a:pt x="146" y="22"/>
                </a:lnTo>
                <a:lnTo>
                  <a:pt x="146" y="24"/>
                </a:lnTo>
                <a:lnTo>
                  <a:pt x="144" y="24"/>
                </a:lnTo>
                <a:lnTo>
                  <a:pt x="141" y="25"/>
                </a:lnTo>
                <a:lnTo>
                  <a:pt x="140" y="25"/>
                </a:lnTo>
                <a:lnTo>
                  <a:pt x="138" y="25"/>
                </a:lnTo>
                <a:lnTo>
                  <a:pt x="138" y="26"/>
                </a:lnTo>
                <a:lnTo>
                  <a:pt x="137" y="26"/>
                </a:lnTo>
                <a:lnTo>
                  <a:pt x="136" y="26"/>
                </a:lnTo>
                <a:lnTo>
                  <a:pt x="135" y="26"/>
                </a:lnTo>
                <a:lnTo>
                  <a:pt x="135" y="27"/>
                </a:lnTo>
                <a:lnTo>
                  <a:pt x="133" y="27"/>
                </a:lnTo>
                <a:lnTo>
                  <a:pt x="131" y="27"/>
                </a:lnTo>
                <a:lnTo>
                  <a:pt x="130" y="27"/>
                </a:lnTo>
                <a:lnTo>
                  <a:pt x="128" y="28"/>
                </a:lnTo>
                <a:lnTo>
                  <a:pt x="127" y="28"/>
                </a:lnTo>
                <a:lnTo>
                  <a:pt x="124" y="29"/>
                </a:lnTo>
                <a:lnTo>
                  <a:pt x="123" y="29"/>
                </a:lnTo>
                <a:lnTo>
                  <a:pt x="121" y="29"/>
                </a:lnTo>
                <a:lnTo>
                  <a:pt x="121" y="30"/>
                </a:lnTo>
                <a:lnTo>
                  <a:pt x="119" y="30"/>
                </a:lnTo>
                <a:lnTo>
                  <a:pt x="117" y="30"/>
                </a:lnTo>
                <a:lnTo>
                  <a:pt x="117" y="32"/>
                </a:lnTo>
                <a:lnTo>
                  <a:pt x="116" y="32"/>
                </a:lnTo>
                <a:lnTo>
                  <a:pt x="114" y="32"/>
                </a:lnTo>
                <a:lnTo>
                  <a:pt x="113" y="32"/>
                </a:lnTo>
                <a:lnTo>
                  <a:pt x="112" y="33"/>
                </a:lnTo>
                <a:lnTo>
                  <a:pt x="111" y="33"/>
                </a:lnTo>
                <a:lnTo>
                  <a:pt x="108" y="33"/>
                </a:lnTo>
                <a:lnTo>
                  <a:pt x="108" y="34"/>
                </a:lnTo>
                <a:lnTo>
                  <a:pt x="107" y="34"/>
                </a:lnTo>
                <a:lnTo>
                  <a:pt x="106" y="34"/>
                </a:lnTo>
                <a:lnTo>
                  <a:pt x="104" y="34"/>
                </a:lnTo>
                <a:lnTo>
                  <a:pt x="104" y="35"/>
                </a:lnTo>
                <a:lnTo>
                  <a:pt x="101" y="35"/>
                </a:lnTo>
                <a:lnTo>
                  <a:pt x="100" y="35"/>
                </a:lnTo>
                <a:lnTo>
                  <a:pt x="100" y="36"/>
                </a:lnTo>
                <a:lnTo>
                  <a:pt x="98" y="36"/>
                </a:lnTo>
                <a:lnTo>
                  <a:pt x="97" y="36"/>
                </a:lnTo>
                <a:lnTo>
                  <a:pt x="95" y="37"/>
                </a:lnTo>
                <a:lnTo>
                  <a:pt x="93" y="37"/>
                </a:lnTo>
                <a:lnTo>
                  <a:pt x="91" y="37"/>
                </a:lnTo>
                <a:lnTo>
                  <a:pt x="91" y="38"/>
                </a:lnTo>
                <a:lnTo>
                  <a:pt x="90" y="38"/>
                </a:lnTo>
                <a:lnTo>
                  <a:pt x="89" y="38"/>
                </a:lnTo>
                <a:lnTo>
                  <a:pt x="88" y="38"/>
                </a:lnTo>
                <a:lnTo>
                  <a:pt x="88" y="40"/>
                </a:lnTo>
                <a:lnTo>
                  <a:pt x="87" y="40"/>
                </a:lnTo>
                <a:lnTo>
                  <a:pt x="84" y="40"/>
                </a:lnTo>
                <a:lnTo>
                  <a:pt x="83" y="40"/>
                </a:lnTo>
                <a:lnTo>
                  <a:pt x="81" y="41"/>
                </a:lnTo>
                <a:lnTo>
                  <a:pt x="79" y="41"/>
                </a:lnTo>
                <a:lnTo>
                  <a:pt x="79" y="42"/>
                </a:lnTo>
                <a:lnTo>
                  <a:pt x="77" y="42"/>
                </a:lnTo>
                <a:lnTo>
                  <a:pt x="76" y="42"/>
                </a:lnTo>
                <a:lnTo>
                  <a:pt x="74" y="42"/>
                </a:lnTo>
                <a:lnTo>
                  <a:pt x="74" y="43"/>
                </a:lnTo>
                <a:lnTo>
                  <a:pt x="72" y="43"/>
                </a:lnTo>
                <a:lnTo>
                  <a:pt x="71" y="43"/>
                </a:lnTo>
                <a:lnTo>
                  <a:pt x="71" y="44"/>
                </a:lnTo>
                <a:lnTo>
                  <a:pt x="68" y="44"/>
                </a:lnTo>
                <a:lnTo>
                  <a:pt x="67" y="44"/>
                </a:lnTo>
                <a:lnTo>
                  <a:pt x="65" y="45"/>
                </a:lnTo>
                <a:lnTo>
                  <a:pt x="64" y="45"/>
                </a:lnTo>
                <a:lnTo>
                  <a:pt x="61" y="45"/>
                </a:lnTo>
                <a:lnTo>
                  <a:pt x="61" y="46"/>
                </a:lnTo>
                <a:lnTo>
                  <a:pt x="60" y="46"/>
                </a:lnTo>
                <a:lnTo>
                  <a:pt x="58" y="46"/>
                </a:lnTo>
                <a:lnTo>
                  <a:pt x="58" y="48"/>
                </a:lnTo>
                <a:lnTo>
                  <a:pt x="57" y="48"/>
                </a:lnTo>
                <a:lnTo>
                  <a:pt x="55" y="48"/>
                </a:lnTo>
                <a:lnTo>
                  <a:pt x="53" y="48"/>
                </a:lnTo>
                <a:lnTo>
                  <a:pt x="53" y="49"/>
                </a:lnTo>
                <a:lnTo>
                  <a:pt x="51" y="49"/>
                </a:lnTo>
                <a:lnTo>
                  <a:pt x="49" y="49"/>
                </a:lnTo>
                <a:lnTo>
                  <a:pt x="49" y="50"/>
                </a:lnTo>
                <a:lnTo>
                  <a:pt x="48" y="50"/>
                </a:lnTo>
                <a:lnTo>
                  <a:pt x="47" y="50"/>
                </a:lnTo>
                <a:lnTo>
                  <a:pt x="44" y="50"/>
                </a:lnTo>
                <a:lnTo>
                  <a:pt x="44" y="51"/>
                </a:lnTo>
                <a:lnTo>
                  <a:pt x="42" y="51"/>
                </a:lnTo>
                <a:lnTo>
                  <a:pt x="41" y="51"/>
                </a:lnTo>
                <a:lnTo>
                  <a:pt x="41" y="52"/>
                </a:lnTo>
                <a:lnTo>
                  <a:pt x="39" y="52"/>
                </a:lnTo>
                <a:lnTo>
                  <a:pt x="37" y="52"/>
                </a:lnTo>
                <a:lnTo>
                  <a:pt x="36" y="52"/>
                </a:lnTo>
                <a:lnTo>
                  <a:pt x="35" y="53"/>
                </a:lnTo>
                <a:lnTo>
                  <a:pt x="34" y="53"/>
                </a:lnTo>
                <a:lnTo>
                  <a:pt x="32" y="53"/>
                </a:lnTo>
                <a:lnTo>
                  <a:pt x="32" y="54"/>
                </a:lnTo>
                <a:lnTo>
                  <a:pt x="31" y="54"/>
                </a:lnTo>
                <a:lnTo>
                  <a:pt x="28" y="54"/>
                </a:lnTo>
                <a:lnTo>
                  <a:pt x="27" y="54"/>
                </a:lnTo>
                <a:lnTo>
                  <a:pt x="27" y="56"/>
                </a:lnTo>
                <a:lnTo>
                  <a:pt x="25" y="56"/>
                </a:lnTo>
                <a:lnTo>
                  <a:pt x="24" y="56"/>
                </a:lnTo>
                <a:lnTo>
                  <a:pt x="24" y="57"/>
                </a:lnTo>
                <a:lnTo>
                  <a:pt x="22" y="57"/>
                </a:lnTo>
                <a:lnTo>
                  <a:pt x="19" y="57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15" y="58"/>
                </a:lnTo>
                <a:lnTo>
                  <a:pt x="15" y="59"/>
                </a:lnTo>
                <a:lnTo>
                  <a:pt x="14" y="59"/>
                </a:lnTo>
                <a:lnTo>
                  <a:pt x="12" y="59"/>
                </a:lnTo>
                <a:lnTo>
                  <a:pt x="11" y="59"/>
                </a:lnTo>
                <a:lnTo>
                  <a:pt x="11" y="60"/>
                </a:lnTo>
                <a:lnTo>
                  <a:pt x="9" y="60"/>
                </a:lnTo>
                <a:lnTo>
                  <a:pt x="8" y="60"/>
                </a:lnTo>
                <a:lnTo>
                  <a:pt x="7" y="60"/>
                </a:lnTo>
                <a:lnTo>
                  <a:pt x="7" y="61"/>
                </a:lnTo>
                <a:lnTo>
                  <a:pt x="4" y="61"/>
                </a:lnTo>
                <a:lnTo>
                  <a:pt x="2" y="61"/>
                </a:lnTo>
                <a:lnTo>
                  <a:pt x="2" y="62"/>
                </a:lnTo>
                <a:lnTo>
                  <a:pt x="1" y="62"/>
                </a:lnTo>
                <a:lnTo>
                  <a:pt x="0" y="62"/>
                </a:lnTo>
                <a:lnTo>
                  <a:pt x="0" y="64"/>
                </a:lnTo>
                <a:lnTo>
                  <a:pt x="0" y="66"/>
                </a:lnTo>
                <a:lnTo>
                  <a:pt x="1" y="66"/>
                </a:lnTo>
                <a:lnTo>
                  <a:pt x="1" y="69"/>
                </a:lnTo>
                <a:lnTo>
                  <a:pt x="1" y="70"/>
                </a:lnTo>
                <a:lnTo>
                  <a:pt x="3" y="70"/>
                </a:lnTo>
                <a:lnTo>
                  <a:pt x="4" y="70"/>
                </a:lnTo>
                <a:lnTo>
                  <a:pt x="4" y="69"/>
                </a:lnTo>
                <a:lnTo>
                  <a:pt x="7" y="69"/>
                </a:lnTo>
                <a:lnTo>
                  <a:pt x="9" y="69"/>
                </a:lnTo>
                <a:lnTo>
                  <a:pt x="9" y="68"/>
                </a:lnTo>
                <a:lnTo>
                  <a:pt x="10" y="68"/>
                </a:lnTo>
                <a:lnTo>
                  <a:pt x="11" y="68"/>
                </a:lnTo>
                <a:lnTo>
                  <a:pt x="14" y="68"/>
                </a:lnTo>
                <a:lnTo>
                  <a:pt x="14" y="67"/>
                </a:lnTo>
                <a:lnTo>
                  <a:pt x="16" y="67"/>
                </a:lnTo>
                <a:lnTo>
                  <a:pt x="17" y="67"/>
                </a:lnTo>
                <a:lnTo>
                  <a:pt x="17" y="66"/>
                </a:lnTo>
                <a:lnTo>
                  <a:pt x="18" y="66"/>
                </a:lnTo>
                <a:lnTo>
                  <a:pt x="20" y="66"/>
                </a:lnTo>
                <a:lnTo>
                  <a:pt x="22" y="66"/>
                </a:lnTo>
                <a:lnTo>
                  <a:pt x="22" y="65"/>
                </a:lnTo>
                <a:lnTo>
                  <a:pt x="23" y="65"/>
                </a:lnTo>
                <a:lnTo>
                  <a:pt x="24" y="65"/>
                </a:lnTo>
                <a:lnTo>
                  <a:pt x="25" y="65"/>
                </a:lnTo>
                <a:lnTo>
                  <a:pt x="27" y="64"/>
                </a:lnTo>
                <a:lnTo>
                  <a:pt x="28" y="64"/>
                </a:lnTo>
                <a:lnTo>
                  <a:pt x="31" y="64"/>
                </a:lnTo>
                <a:lnTo>
                  <a:pt x="31" y="62"/>
                </a:lnTo>
                <a:lnTo>
                  <a:pt x="32" y="62"/>
                </a:lnTo>
                <a:lnTo>
                  <a:pt x="34" y="62"/>
                </a:lnTo>
                <a:lnTo>
                  <a:pt x="34" y="61"/>
                </a:lnTo>
                <a:lnTo>
                  <a:pt x="35" y="61"/>
                </a:lnTo>
                <a:lnTo>
                  <a:pt x="37" y="61"/>
                </a:lnTo>
                <a:lnTo>
                  <a:pt x="39" y="61"/>
                </a:lnTo>
                <a:lnTo>
                  <a:pt x="39" y="60"/>
                </a:lnTo>
                <a:lnTo>
                  <a:pt x="41" y="60"/>
                </a:lnTo>
                <a:lnTo>
                  <a:pt x="42" y="60"/>
                </a:lnTo>
                <a:lnTo>
                  <a:pt x="44" y="59"/>
                </a:lnTo>
                <a:lnTo>
                  <a:pt x="45" y="59"/>
                </a:lnTo>
                <a:lnTo>
                  <a:pt x="48" y="58"/>
                </a:lnTo>
                <a:lnTo>
                  <a:pt x="49" y="58"/>
                </a:lnTo>
                <a:lnTo>
                  <a:pt x="51" y="58"/>
                </a:lnTo>
                <a:lnTo>
                  <a:pt x="51" y="57"/>
                </a:lnTo>
                <a:lnTo>
                  <a:pt x="52" y="57"/>
                </a:lnTo>
                <a:lnTo>
                  <a:pt x="53" y="57"/>
                </a:lnTo>
                <a:lnTo>
                  <a:pt x="55" y="57"/>
                </a:lnTo>
                <a:lnTo>
                  <a:pt x="56" y="57"/>
                </a:lnTo>
                <a:lnTo>
                  <a:pt x="56" y="56"/>
                </a:lnTo>
                <a:lnTo>
                  <a:pt x="58" y="56"/>
                </a:lnTo>
                <a:lnTo>
                  <a:pt x="59" y="56"/>
                </a:lnTo>
                <a:lnTo>
                  <a:pt x="60" y="56"/>
                </a:lnTo>
                <a:lnTo>
                  <a:pt x="60" y="54"/>
                </a:lnTo>
                <a:lnTo>
                  <a:pt x="63" y="54"/>
                </a:lnTo>
                <a:lnTo>
                  <a:pt x="65" y="53"/>
                </a:lnTo>
                <a:lnTo>
                  <a:pt x="66" y="53"/>
                </a:lnTo>
                <a:lnTo>
                  <a:pt x="67" y="53"/>
                </a:lnTo>
                <a:lnTo>
                  <a:pt x="69" y="52"/>
                </a:lnTo>
                <a:lnTo>
                  <a:pt x="72" y="52"/>
                </a:lnTo>
                <a:lnTo>
                  <a:pt x="73" y="52"/>
                </a:lnTo>
                <a:lnTo>
                  <a:pt x="73" y="51"/>
                </a:lnTo>
                <a:lnTo>
                  <a:pt x="74" y="51"/>
                </a:lnTo>
                <a:lnTo>
                  <a:pt x="76" y="51"/>
                </a:lnTo>
                <a:lnTo>
                  <a:pt x="76" y="50"/>
                </a:lnTo>
                <a:lnTo>
                  <a:pt x="79" y="50"/>
                </a:lnTo>
                <a:lnTo>
                  <a:pt x="80" y="50"/>
                </a:lnTo>
                <a:lnTo>
                  <a:pt x="81" y="50"/>
                </a:lnTo>
                <a:lnTo>
                  <a:pt x="81" y="49"/>
                </a:lnTo>
                <a:lnTo>
                  <a:pt x="83" y="49"/>
                </a:lnTo>
                <a:lnTo>
                  <a:pt x="84" y="49"/>
                </a:lnTo>
                <a:lnTo>
                  <a:pt x="85" y="49"/>
                </a:lnTo>
                <a:lnTo>
                  <a:pt x="85" y="48"/>
                </a:lnTo>
                <a:lnTo>
                  <a:pt x="87" y="48"/>
                </a:lnTo>
                <a:lnTo>
                  <a:pt x="88" y="48"/>
                </a:lnTo>
                <a:lnTo>
                  <a:pt x="90" y="48"/>
                </a:lnTo>
                <a:lnTo>
                  <a:pt x="90" y="46"/>
                </a:lnTo>
                <a:lnTo>
                  <a:pt x="91" y="46"/>
                </a:lnTo>
                <a:lnTo>
                  <a:pt x="93" y="46"/>
                </a:lnTo>
                <a:lnTo>
                  <a:pt x="95" y="46"/>
                </a:lnTo>
                <a:lnTo>
                  <a:pt x="95" y="45"/>
                </a:lnTo>
                <a:lnTo>
                  <a:pt x="97" y="45"/>
                </a:lnTo>
                <a:lnTo>
                  <a:pt x="98" y="45"/>
                </a:lnTo>
                <a:lnTo>
                  <a:pt x="98" y="44"/>
                </a:lnTo>
                <a:lnTo>
                  <a:pt x="100" y="44"/>
                </a:lnTo>
                <a:lnTo>
                  <a:pt x="101" y="44"/>
                </a:lnTo>
                <a:lnTo>
                  <a:pt x="104" y="43"/>
                </a:lnTo>
                <a:lnTo>
                  <a:pt x="105" y="43"/>
                </a:lnTo>
                <a:lnTo>
                  <a:pt x="107" y="43"/>
                </a:lnTo>
                <a:lnTo>
                  <a:pt x="107" y="42"/>
                </a:lnTo>
                <a:lnTo>
                  <a:pt x="108" y="42"/>
                </a:lnTo>
                <a:lnTo>
                  <a:pt x="111" y="42"/>
                </a:lnTo>
                <a:lnTo>
                  <a:pt x="111" y="41"/>
                </a:lnTo>
                <a:lnTo>
                  <a:pt x="112" y="41"/>
                </a:lnTo>
                <a:lnTo>
                  <a:pt x="114" y="41"/>
                </a:lnTo>
                <a:lnTo>
                  <a:pt x="115" y="41"/>
                </a:lnTo>
                <a:lnTo>
                  <a:pt x="115" y="40"/>
                </a:lnTo>
                <a:lnTo>
                  <a:pt x="116" y="40"/>
                </a:lnTo>
                <a:lnTo>
                  <a:pt x="117" y="40"/>
                </a:lnTo>
                <a:lnTo>
                  <a:pt x="119" y="40"/>
                </a:lnTo>
                <a:lnTo>
                  <a:pt x="121" y="38"/>
                </a:lnTo>
                <a:lnTo>
                  <a:pt x="122" y="38"/>
                </a:lnTo>
                <a:lnTo>
                  <a:pt x="123" y="38"/>
                </a:lnTo>
                <a:lnTo>
                  <a:pt x="125" y="37"/>
                </a:lnTo>
                <a:lnTo>
                  <a:pt x="128" y="37"/>
                </a:lnTo>
                <a:lnTo>
                  <a:pt x="128" y="36"/>
                </a:lnTo>
                <a:lnTo>
                  <a:pt x="129" y="36"/>
                </a:lnTo>
                <a:lnTo>
                  <a:pt x="130" y="36"/>
                </a:lnTo>
                <a:lnTo>
                  <a:pt x="132" y="36"/>
                </a:lnTo>
                <a:lnTo>
                  <a:pt x="132" y="35"/>
                </a:lnTo>
                <a:lnTo>
                  <a:pt x="135" y="35"/>
                </a:lnTo>
                <a:lnTo>
                  <a:pt x="136" y="35"/>
                </a:lnTo>
                <a:lnTo>
                  <a:pt x="137" y="35"/>
                </a:lnTo>
                <a:lnTo>
                  <a:pt x="137" y="34"/>
                </a:lnTo>
                <a:lnTo>
                  <a:pt x="139" y="34"/>
                </a:lnTo>
                <a:lnTo>
                  <a:pt x="141" y="33"/>
                </a:lnTo>
                <a:lnTo>
                  <a:pt x="143" y="33"/>
                </a:lnTo>
                <a:lnTo>
                  <a:pt x="144" y="33"/>
                </a:lnTo>
                <a:lnTo>
                  <a:pt x="146" y="32"/>
                </a:lnTo>
                <a:lnTo>
                  <a:pt x="147" y="32"/>
                </a:lnTo>
                <a:lnTo>
                  <a:pt x="148" y="32"/>
                </a:lnTo>
                <a:lnTo>
                  <a:pt x="149" y="32"/>
                </a:lnTo>
                <a:lnTo>
                  <a:pt x="149" y="30"/>
                </a:lnTo>
                <a:lnTo>
                  <a:pt x="151" y="30"/>
                </a:lnTo>
                <a:lnTo>
                  <a:pt x="153" y="30"/>
                </a:lnTo>
                <a:lnTo>
                  <a:pt x="154" y="30"/>
                </a:lnTo>
                <a:lnTo>
                  <a:pt x="154" y="29"/>
                </a:lnTo>
                <a:lnTo>
                  <a:pt x="156" y="29"/>
                </a:lnTo>
                <a:lnTo>
                  <a:pt x="157" y="29"/>
                </a:lnTo>
                <a:lnTo>
                  <a:pt x="157" y="28"/>
                </a:lnTo>
                <a:lnTo>
                  <a:pt x="160" y="28"/>
                </a:lnTo>
                <a:lnTo>
                  <a:pt x="161" y="28"/>
                </a:lnTo>
                <a:lnTo>
                  <a:pt x="163" y="27"/>
                </a:lnTo>
                <a:lnTo>
                  <a:pt x="164" y="27"/>
                </a:lnTo>
                <a:lnTo>
                  <a:pt x="167" y="27"/>
                </a:lnTo>
                <a:lnTo>
                  <a:pt x="167" y="26"/>
                </a:lnTo>
                <a:lnTo>
                  <a:pt x="168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5"/>
                </a:lnTo>
                <a:lnTo>
                  <a:pt x="173" y="25"/>
                </a:lnTo>
                <a:lnTo>
                  <a:pt x="175" y="25"/>
                </a:lnTo>
                <a:lnTo>
                  <a:pt x="175" y="24"/>
                </a:lnTo>
                <a:lnTo>
                  <a:pt x="177" y="24"/>
                </a:lnTo>
                <a:lnTo>
                  <a:pt x="178" y="24"/>
                </a:lnTo>
                <a:lnTo>
                  <a:pt x="179" y="24"/>
                </a:lnTo>
                <a:lnTo>
                  <a:pt x="179" y="22"/>
                </a:lnTo>
                <a:lnTo>
                  <a:pt x="180" y="22"/>
                </a:lnTo>
                <a:lnTo>
                  <a:pt x="181" y="22"/>
                </a:lnTo>
                <a:lnTo>
                  <a:pt x="184" y="22"/>
                </a:lnTo>
                <a:lnTo>
                  <a:pt x="184" y="21"/>
                </a:lnTo>
                <a:lnTo>
                  <a:pt x="185" y="21"/>
                </a:lnTo>
                <a:lnTo>
                  <a:pt x="186" y="21"/>
                </a:lnTo>
                <a:lnTo>
                  <a:pt x="188" y="21"/>
                </a:lnTo>
                <a:lnTo>
                  <a:pt x="188" y="20"/>
                </a:lnTo>
                <a:lnTo>
                  <a:pt x="191" y="20"/>
                </a:lnTo>
                <a:lnTo>
                  <a:pt x="192" y="20"/>
                </a:lnTo>
                <a:lnTo>
                  <a:pt x="192" y="19"/>
                </a:lnTo>
                <a:lnTo>
                  <a:pt x="193" y="19"/>
                </a:lnTo>
                <a:lnTo>
                  <a:pt x="195" y="19"/>
                </a:lnTo>
                <a:lnTo>
                  <a:pt x="197" y="18"/>
                </a:lnTo>
                <a:lnTo>
                  <a:pt x="199" y="18"/>
                </a:lnTo>
                <a:lnTo>
                  <a:pt x="200" y="18"/>
                </a:lnTo>
                <a:lnTo>
                  <a:pt x="202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7" y="16"/>
                </a:lnTo>
                <a:lnTo>
                  <a:pt x="209" y="16"/>
                </a:lnTo>
                <a:lnTo>
                  <a:pt x="209" y="14"/>
                </a:lnTo>
                <a:lnTo>
                  <a:pt x="210" y="14"/>
                </a:lnTo>
                <a:lnTo>
                  <a:pt x="211" y="14"/>
                </a:lnTo>
                <a:lnTo>
                  <a:pt x="212" y="14"/>
                </a:lnTo>
                <a:lnTo>
                  <a:pt x="213" y="14"/>
                </a:lnTo>
                <a:lnTo>
                  <a:pt x="213" y="13"/>
                </a:lnTo>
                <a:lnTo>
                  <a:pt x="216" y="13"/>
                </a:lnTo>
                <a:lnTo>
                  <a:pt x="217" y="13"/>
                </a:lnTo>
                <a:lnTo>
                  <a:pt x="219" y="12"/>
                </a:lnTo>
                <a:lnTo>
                  <a:pt x="220" y="12"/>
                </a:lnTo>
                <a:lnTo>
                  <a:pt x="223" y="11"/>
                </a:lnTo>
                <a:lnTo>
                  <a:pt x="224" y="11"/>
                </a:lnTo>
                <a:lnTo>
                  <a:pt x="226" y="11"/>
                </a:lnTo>
                <a:lnTo>
                  <a:pt x="226" y="10"/>
                </a:lnTo>
                <a:lnTo>
                  <a:pt x="227" y="10"/>
                </a:lnTo>
                <a:lnTo>
                  <a:pt x="229" y="10"/>
                </a:lnTo>
                <a:lnTo>
                  <a:pt x="231" y="10"/>
                </a:lnTo>
                <a:lnTo>
                  <a:pt x="231" y="9"/>
                </a:lnTo>
                <a:lnTo>
                  <a:pt x="233" y="9"/>
                </a:lnTo>
                <a:lnTo>
                  <a:pt x="233" y="0"/>
                </a:lnTo>
                <a:close/>
              </a:path>
            </a:pathLst>
          </a:custGeom>
          <a:solidFill>
            <a:srgbClr val="4E545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8" name="Freeform 302"/>
          <p:cNvSpPr>
            <a:spLocks/>
          </p:cNvSpPr>
          <p:nvPr/>
        </p:nvSpPr>
        <p:spPr bwMode="auto">
          <a:xfrm>
            <a:off x="6564505" y="4342885"/>
            <a:ext cx="727792" cy="202777"/>
          </a:xfrm>
          <a:custGeom>
            <a:avLst/>
            <a:gdLst>
              <a:gd name="T0" fmla="*/ 2147483647 w 232"/>
              <a:gd name="T1" fmla="*/ 2147483647 h 69"/>
              <a:gd name="T2" fmla="*/ 2147483647 w 232"/>
              <a:gd name="T3" fmla="*/ 2147483647 h 69"/>
              <a:gd name="T4" fmla="*/ 2147483647 w 232"/>
              <a:gd name="T5" fmla="*/ 2147483647 h 69"/>
              <a:gd name="T6" fmla="*/ 2147483647 w 232"/>
              <a:gd name="T7" fmla="*/ 2147483647 h 69"/>
              <a:gd name="T8" fmla="*/ 2147483647 w 232"/>
              <a:gd name="T9" fmla="*/ 2147483647 h 69"/>
              <a:gd name="T10" fmla="*/ 2147483647 w 232"/>
              <a:gd name="T11" fmla="*/ 2147483647 h 69"/>
              <a:gd name="T12" fmla="*/ 2147483647 w 232"/>
              <a:gd name="T13" fmla="*/ 2147483647 h 69"/>
              <a:gd name="T14" fmla="*/ 2147483647 w 232"/>
              <a:gd name="T15" fmla="*/ 2147483647 h 69"/>
              <a:gd name="T16" fmla="*/ 2147483647 w 232"/>
              <a:gd name="T17" fmla="*/ 2147483647 h 69"/>
              <a:gd name="T18" fmla="*/ 2147483647 w 232"/>
              <a:gd name="T19" fmla="*/ 2147483647 h 69"/>
              <a:gd name="T20" fmla="*/ 2147483647 w 232"/>
              <a:gd name="T21" fmla="*/ 2147483647 h 69"/>
              <a:gd name="T22" fmla="*/ 2147483647 w 232"/>
              <a:gd name="T23" fmla="*/ 2147483647 h 69"/>
              <a:gd name="T24" fmla="*/ 2147483647 w 232"/>
              <a:gd name="T25" fmla="*/ 2147483647 h 69"/>
              <a:gd name="T26" fmla="*/ 2147483647 w 232"/>
              <a:gd name="T27" fmla="*/ 2147483647 h 69"/>
              <a:gd name="T28" fmla="*/ 2147483647 w 232"/>
              <a:gd name="T29" fmla="*/ 2147483647 h 69"/>
              <a:gd name="T30" fmla="*/ 2147483647 w 232"/>
              <a:gd name="T31" fmla="*/ 2147483647 h 69"/>
              <a:gd name="T32" fmla="*/ 2147483647 w 232"/>
              <a:gd name="T33" fmla="*/ 2147483647 h 69"/>
              <a:gd name="T34" fmla="*/ 2147483647 w 232"/>
              <a:gd name="T35" fmla="*/ 2147483647 h 69"/>
              <a:gd name="T36" fmla="*/ 2147483647 w 232"/>
              <a:gd name="T37" fmla="*/ 2147483647 h 69"/>
              <a:gd name="T38" fmla="*/ 2147483647 w 232"/>
              <a:gd name="T39" fmla="*/ 2147483647 h 69"/>
              <a:gd name="T40" fmla="*/ 2147483647 w 232"/>
              <a:gd name="T41" fmla="*/ 2147483647 h 69"/>
              <a:gd name="T42" fmla="*/ 2147483647 w 232"/>
              <a:gd name="T43" fmla="*/ 2147483647 h 69"/>
              <a:gd name="T44" fmla="*/ 2147483647 w 232"/>
              <a:gd name="T45" fmla="*/ 2147483647 h 69"/>
              <a:gd name="T46" fmla="*/ 2147483647 w 232"/>
              <a:gd name="T47" fmla="*/ 2147483647 h 69"/>
              <a:gd name="T48" fmla="*/ 2147483647 w 232"/>
              <a:gd name="T49" fmla="*/ 2147483647 h 69"/>
              <a:gd name="T50" fmla="*/ 2147483647 w 232"/>
              <a:gd name="T51" fmla="*/ 2147483647 h 69"/>
              <a:gd name="T52" fmla="*/ 2147483647 w 232"/>
              <a:gd name="T53" fmla="*/ 2147483647 h 69"/>
              <a:gd name="T54" fmla="*/ 2147483647 w 232"/>
              <a:gd name="T55" fmla="*/ 2147483647 h 69"/>
              <a:gd name="T56" fmla="*/ 2147483647 w 232"/>
              <a:gd name="T57" fmla="*/ 2147483647 h 69"/>
              <a:gd name="T58" fmla="*/ 2147483647 w 232"/>
              <a:gd name="T59" fmla="*/ 2147483647 h 69"/>
              <a:gd name="T60" fmla="*/ 2147483647 w 232"/>
              <a:gd name="T61" fmla="*/ 2147483647 h 69"/>
              <a:gd name="T62" fmla="*/ 2147483647 w 232"/>
              <a:gd name="T63" fmla="*/ 2147483647 h 69"/>
              <a:gd name="T64" fmla="*/ 2147483647 w 232"/>
              <a:gd name="T65" fmla="*/ 2147483647 h 69"/>
              <a:gd name="T66" fmla="*/ 2147483647 w 232"/>
              <a:gd name="T67" fmla="*/ 2147483647 h 69"/>
              <a:gd name="T68" fmla="*/ 2147483647 w 232"/>
              <a:gd name="T69" fmla="*/ 2147483647 h 69"/>
              <a:gd name="T70" fmla="*/ 2147483647 w 232"/>
              <a:gd name="T71" fmla="*/ 2147483647 h 69"/>
              <a:gd name="T72" fmla="*/ 2147483647 w 232"/>
              <a:gd name="T73" fmla="*/ 2147483647 h 69"/>
              <a:gd name="T74" fmla="*/ 2147483647 w 232"/>
              <a:gd name="T75" fmla="*/ 2147483647 h 69"/>
              <a:gd name="T76" fmla="*/ 2147483647 w 232"/>
              <a:gd name="T77" fmla="*/ 2147483647 h 69"/>
              <a:gd name="T78" fmla="*/ 2147483647 w 232"/>
              <a:gd name="T79" fmla="*/ 2147483647 h 69"/>
              <a:gd name="T80" fmla="*/ 2147483647 w 232"/>
              <a:gd name="T81" fmla="*/ 2147483647 h 69"/>
              <a:gd name="T82" fmla="*/ 2147483647 w 232"/>
              <a:gd name="T83" fmla="*/ 2147483647 h 69"/>
              <a:gd name="T84" fmla="*/ 2147483647 w 232"/>
              <a:gd name="T85" fmla="*/ 2147483647 h 69"/>
              <a:gd name="T86" fmla="*/ 2147483647 w 232"/>
              <a:gd name="T87" fmla="*/ 2147483647 h 69"/>
              <a:gd name="T88" fmla="*/ 2147483647 w 232"/>
              <a:gd name="T89" fmla="*/ 2147483647 h 69"/>
              <a:gd name="T90" fmla="*/ 2147483647 w 232"/>
              <a:gd name="T91" fmla="*/ 2147483647 h 69"/>
              <a:gd name="T92" fmla="*/ 2147483647 w 232"/>
              <a:gd name="T93" fmla="*/ 2147483647 h 69"/>
              <a:gd name="T94" fmla="*/ 2147483647 w 232"/>
              <a:gd name="T95" fmla="*/ 2147483647 h 69"/>
              <a:gd name="T96" fmla="*/ 2147483647 w 232"/>
              <a:gd name="T97" fmla="*/ 2147483647 h 69"/>
              <a:gd name="T98" fmla="*/ 2147483647 w 232"/>
              <a:gd name="T99" fmla="*/ 2147483647 h 69"/>
              <a:gd name="T100" fmla="*/ 2147483647 w 232"/>
              <a:gd name="T101" fmla="*/ 2147483647 h 69"/>
              <a:gd name="T102" fmla="*/ 2147483647 w 232"/>
              <a:gd name="T103" fmla="*/ 2147483647 h 69"/>
              <a:gd name="T104" fmla="*/ 2147483647 w 232"/>
              <a:gd name="T105" fmla="*/ 2147483647 h 69"/>
              <a:gd name="T106" fmla="*/ 2147483647 w 232"/>
              <a:gd name="T107" fmla="*/ 2147483647 h 69"/>
              <a:gd name="T108" fmla="*/ 2147483647 w 232"/>
              <a:gd name="T109" fmla="*/ 2147483647 h 69"/>
              <a:gd name="T110" fmla="*/ 2147483647 w 232"/>
              <a:gd name="T111" fmla="*/ 2147483647 h 69"/>
              <a:gd name="T112" fmla="*/ 2147483647 w 232"/>
              <a:gd name="T113" fmla="*/ 2147483647 h 69"/>
              <a:gd name="T114" fmla="*/ 2147483647 w 232"/>
              <a:gd name="T115" fmla="*/ 2147483647 h 69"/>
              <a:gd name="T116" fmla="*/ 2147483647 w 232"/>
              <a:gd name="T117" fmla="*/ 2147483647 h 69"/>
              <a:gd name="T118" fmla="*/ 2147483647 w 232"/>
              <a:gd name="T119" fmla="*/ 2147483647 h 69"/>
              <a:gd name="T120" fmla="*/ 2147483647 w 232"/>
              <a:gd name="T121" fmla="*/ 2147483647 h 69"/>
              <a:gd name="T122" fmla="*/ 2147483647 w 232"/>
              <a:gd name="T123" fmla="*/ 0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2"/>
              <a:gd name="T187" fmla="*/ 0 h 69"/>
              <a:gd name="T188" fmla="*/ 232 w 232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2" h="69">
                <a:moveTo>
                  <a:pt x="232" y="0"/>
                </a:moveTo>
                <a:lnTo>
                  <a:pt x="232" y="0"/>
                </a:lnTo>
                <a:lnTo>
                  <a:pt x="230" y="0"/>
                </a:lnTo>
                <a:lnTo>
                  <a:pt x="228" y="0"/>
                </a:lnTo>
                <a:lnTo>
                  <a:pt x="228" y="1"/>
                </a:lnTo>
                <a:lnTo>
                  <a:pt x="226" y="1"/>
                </a:lnTo>
                <a:lnTo>
                  <a:pt x="224" y="1"/>
                </a:lnTo>
                <a:lnTo>
                  <a:pt x="224" y="2"/>
                </a:lnTo>
                <a:lnTo>
                  <a:pt x="223" y="2"/>
                </a:lnTo>
                <a:lnTo>
                  <a:pt x="222" y="2"/>
                </a:lnTo>
                <a:lnTo>
                  <a:pt x="219" y="2"/>
                </a:lnTo>
                <a:lnTo>
                  <a:pt x="219" y="3"/>
                </a:lnTo>
                <a:lnTo>
                  <a:pt x="217" y="3"/>
                </a:lnTo>
                <a:lnTo>
                  <a:pt x="216" y="3"/>
                </a:lnTo>
                <a:lnTo>
                  <a:pt x="216" y="4"/>
                </a:lnTo>
                <a:lnTo>
                  <a:pt x="215" y="4"/>
                </a:lnTo>
                <a:lnTo>
                  <a:pt x="212" y="4"/>
                </a:lnTo>
                <a:lnTo>
                  <a:pt x="211" y="4"/>
                </a:lnTo>
                <a:lnTo>
                  <a:pt x="211" y="5"/>
                </a:lnTo>
                <a:lnTo>
                  <a:pt x="210" y="5"/>
                </a:lnTo>
                <a:lnTo>
                  <a:pt x="209" y="5"/>
                </a:lnTo>
                <a:lnTo>
                  <a:pt x="208" y="5"/>
                </a:lnTo>
                <a:lnTo>
                  <a:pt x="206" y="7"/>
                </a:lnTo>
                <a:lnTo>
                  <a:pt x="204" y="7"/>
                </a:lnTo>
                <a:lnTo>
                  <a:pt x="202" y="7"/>
                </a:lnTo>
                <a:lnTo>
                  <a:pt x="202" y="8"/>
                </a:lnTo>
                <a:lnTo>
                  <a:pt x="201" y="8"/>
                </a:lnTo>
                <a:lnTo>
                  <a:pt x="199" y="8"/>
                </a:lnTo>
                <a:lnTo>
                  <a:pt x="199" y="9"/>
                </a:lnTo>
                <a:lnTo>
                  <a:pt x="198" y="9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2" y="10"/>
                </a:lnTo>
                <a:lnTo>
                  <a:pt x="191" y="10"/>
                </a:lnTo>
                <a:lnTo>
                  <a:pt x="188" y="11"/>
                </a:lnTo>
                <a:lnTo>
                  <a:pt x="187" y="11"/>
                </a:lnTo>
                <a:lnTo>
                  <a:pt x="185" y="12"/>
                </a:lnTo>
                <a:lnTo>
                  <a:pt x="184" y="12"/>
                </a:lnTo>
                <a:lnTo>
                  <a:pt x="182" y="12"/>
                </a:lnTo>
                <a:lnTo>
                  <a:pt x="182" y="13"/>
                </a:lnTo>
                <a:lnTo>
                  <a:pt x="180" y="13"/>
                </a:lnTo>
                <a:lnTo>
                  <a:pt x="179" y="13"/>
                </a:lnTo>
                <a:lnTo>
                  <a:pt x="178" y="13"/>
                </a:lnTo>
                <a:lnTo>
                  <a:pt x="177" y="13"/>
                </a:lnTo>
                <a:lnTo>
                  <a:pt x="177" y="15"/>
                </a:lnTo>
                <a:lnTo>
                  <a:pt x="175" y="15"/>
                </a:lnTo>
                <a:lnTo>
                  <a:pt x="174" y="15"/>
                </a:lnTo>
                <a:lnTo>
                  <a:pt x="172" y="15"/>
                </a:lnTo>
                <a:lnTo>
                  <a:pt x="172" y="16"/>
                </a:lnTo>
                <a:lnTo>
                  <a:pt x="170" y="16"/>
                </a:lnTo>
                <a:lnTo>
                  <a:pt x="168" y="17"/>
                </a:lnTo>
                <a:lnTo>
                  <a:pt x="167" y="17"/>
                </a:lnTo>
                <a:lnTo>
                  <a:pt x="166" y="17"/>
                </a:lnTo>
                <a:lnTo>
                  <a:pt x="163" y="18"/>
                </a:lnTo>
                <a:lnTo>
                  <a:pt x="161" y="18"/>
                </a:lnTo>
                <a:lnTo>
                  <a:pt x="160" y="18"/>
                </a:lnTo>
                <a:lnTo>
                  <a:pt x="160" y="19"/>
                </a:lnTo>
                <a:lnTo>
                  <a:pt x="159" y="19"/>
                </a:lnTo>
                <a:lnTo>
                  <a:pt x="156" y="19"/>
                </a:lnTo>
                <a:lnTo>
                  <a:pt x="156" y="20"/>
                </a:lnTo>
                <a:lnTo>
                  <a:pt x="154" y="20"/>
                </a:lnTo>
                <a:lnTo>
                  <a:pt x="153" y="20"/>
                </a:lnTo>
                <a:lnTo>
                  <a:pt x="152" y="20"/>
                </a:lnTo>
                <a:lnTo>
                  <a:pt x="152" y="21"/>
                </a:lnTo>
                <a:lnTo>
                  <a:pt x="150" y="21"/>
                </a:lnTo>
                <a:lnTo>
                  <a:pt x="148" y="21"/>
                </a:lnTo>
                <a:lnTo>
                  <a:pt x="147" y="23"/>
                </a:lnTo>
                <a:lnTo>
                  <a:pt x="146" y="23"/>
                </a:lnTo>
                <a:lnTo>
                  <a:pt x="145" y="23"/>
                </a:lnTo>
                <a:lnTo>
                  <a:pt x="143" y="23"/>
                </a:lnTo>
                <a:lnTo>
                  <a:pt x="143" y="24"/>
                </a:lnTo>
                <a:lnTo>
                  <a:pt x="142" y="24"/>
                </a:lnTo>
                <a:lnTo>
                  <a:pt x="139" y="24"/>
                </a:lnTo>
                <a:lnTo>
                  <a:pt x="138" y="24"/>
                </a:lnTo>
                <a:lnTo>
                  <a:pt x="138" y="25"/>
                </a:lnTo>
                <a:lnTo>
                  <a:pt x="136" y="25"/>
                </a:lnTo>
                <a:lnTo>
                  <a:pt x="135" y="25"/>
                </a:lnTo>
                <a:lnTo>
                  <a:pt x="135" y="26"/>
                </a:lnTo>
                <a:lnTo>
                  <a:pt x="132" y="26"/>
                </a:lnTo>
                <a:lnTo>
                  <a:pt x="131" y="26"/>
                </a:lnTo>
                <a:lnTo>
                  <a:pt x="131" y="27"/>
                </a:lnTo>
                <a:lnTo>
                  <a:pt x="129" y="27"/>
                </a:lnTo>
                <a:lnTo>
                  <a:pt x="128" y="27"/>
                </a:lnTo>
                <a:lnTo>
                  <a:pt x="126" y="27"/>
                </a:lnTo>
                <a:lnTo>
                  <a:pt x="126" y="28"/>
                </a:lnTo>
                <a:lnTo>
                  <a:pt x="124" y="28"/>
                </a:lnTo>
                <a:lnTo>
                  <a:pt x="122" y="28"/>
                </a:lnTo>
                <a:lnTo>
                  <a:pt x="122" y="29"/>
                </a:lnTo>
                <a:lnTo>
                  <a:pt x="121" y="29"/>
                </a:lnTo>
                <a:lnTo>
                  <a:pt x="119" y="29"/>
                </a:lnTo>
                <a:lnTo>
                  <a:pt x="118" y="29"/>
                </a:lnTo>
                <a:lnTo>
                  <a:pt x="118" y="31"/>
                </a:lnTo>
                <a:lnTo>
                  <a:pt x="116" y="31"/>
                </a:lnTo>
                <a:lnTo>
                  <a:pt x="115" y="31"/>
                </a:lnTo>
                <a:lnTo>
                  <a:pt x="114" y="31"/>
                </a:lnTo>
                <a:lnTo>
                  <a:pt x="112" y="32"/>
                </a:lnTo>
                <a:lnTo>
                  <a:pt x="111" y="32"/>
                </a:lnTo>
                <a:lnTo>
                  <a:pt x="110" y="32"/>
                </a:lnTo>
                <a:lnTo>
                  <a:pt x="107" y="33"/>
                </a:lnTo>
                <a:lnTo>
                  <a:pt x="105" y="33"/>
                </a:lnTo>
                <a:lnTo>
                  <a:pt x="105" y="34"/>
                </a:lnTo>
                <a:lnTo>
                  <a:pt x="104" y="34"/>
                </a:lnTo>
                <a:lnTo>
                  <a:pt x="103" y="34"/>
                </a:lnTo>
                <a:lnTo>
                  <a:pt x="100" y="34"/>
                </a:lnTo>
                <a:lnTo>
                  <a:pt x="100" y="35"/>
                </a:lnTo>
                <a:lnTo>
                  <a:pt x="98" y="35"/>
                </a:lnTo>
                <a:lnTo>
                  <a:pt x="97" y="35"/>
                </a:lnTo>
                <a:lnTo>
                  <a:pt x="96" y="35"/>
                </a:lnTo>
                <a:lnTo>
                  <a:pt x="96" y="36"/>
                </a:lnTo>
                <a:lnTo>
                  <a:pt x="94" y="36"/>
                </a:lnTo>
                <a:lnTo>
                  <a:pt x="91" y="37"/>
                </a:lnTo>
                <a:lnTo>
                  <a:pt x="90" y="37"/>
                </a:lnTo>
                <a:lnTo>
                  <a:pt x="89" y="37"/>
                </a:lnTo>
                <a:lnTo>
                  <a:pt x="87" y="39"/>
                </a:lnTo>
                <a:lnTo>
                  <a:pt x="86" y="39"/>
                </a:lnTo>
                <a:lnTo>
                  <a:pt x="84" y="39"/>
                </a:lnTo>
                <a:lnTo>
                  <a:pt x="84" y="40"/>
                </a:lnTo>
                <a:lnTo>
                  <a:pt x="83" y="40"/>
                </a:lnTo>
                <a:lnTo>
                  <a:pt x="82" y="40"/>
                </a:lnTo>
                <a:lnTo>
                  <a:pt x="80" y="40"/>
                </a:lnTo>
                <a:lnTo>
                  <a:pt x="79" y="40"/>
                </a:lnTo>
                <a:lnTo>
                  <a:pt x="79" y="41"/>
                </a:lnTo>
                <a:lnTo>
                  <a:pt x="76" y="41"/>
                </a:lnTo>
                <a:lnTo>
                  <a:pt x="75" y="41"/>
                </a:lnTo>
                <a:lnTo>
                  <a:pt x="75" y="42"/>
                </a:lnTo>
                <a:lnTo>
                  <a:pt x="73" y="42"/>
                </a:lnTo>
                <a:lnTo>
                  <a:pt x="72" y="42"/>
                </a:lnTo>
                <a:lnTo>
                  <a:pt x="70" y="43"/>
                </a:lnTo>
                <a:lnTo>
                  <a:pt x="68" y="43"/>
                </a:lnTo>
                <a:lnTo>
                  <a:pt x="66" y="43"/>
                </a:lnTo>
                <a:lnTo>
                  <a:pt x="66" y="44"/>
                </a:lnTo>
                <a:lnTo>
                  <a:pt x="65" y="44"/>
                </a:lnTo>
                <a:lnTo>
                  <a:pt x="63" y="44"/>
                </a:lnTo>
                <a:lnTo>
                  <a:pt x="62" y="44"/>
                </a:lnTo>
                <a:lnTo>
                  <a:pt x="62" y="45"/>
                </a:lnTo>
                <a:lnTo>
                  <a:pt x="59" y="45"/>
                </a:lnTo>
                <a:lnTo>
                  <a:pt x="58" y="45"/>
                </a:lnTo>
                <a:lnTo>
                  <a:pt x="58" y="47"/>
                </a:lnTo>
                <a:lnTo>
                  <a:pt x="56" y="47"/>
                </a:lnTo>
                <a:lnTo>
                  <a:pt x="55" y="47"/>
                </a:lnTo>
                <a:lnTo>
                  <a:pt x="54" y="47"/>
                </a:lnTo>
                <a:lnTo>
                  <a:pt x="54" y="48"/>
                </a:lnTo>
                <a:lnTo>
                  <a:pt x="52" y="48"/>
                </a:lnTo>
                <a:lnTo>
                  <a:pt x="51" y="48"/>
                </a:lnTo>
                <a:lnTo>
                  <a:pt x="49" y="48"/>
                </a:lnTo>
                <a:lnTo>
                  <a:pt x="49" y="49"/>
                </a:lnTo>
                <a:lnTo>
                  <a:pt x="48" y="49"/>
                </a:lnTo>
                <a:lnTo>
                  <a:pt x="47" y="49"/>
                </a:lnTo>
                <a:lnTo>
                  <a:pt x="44" y="49"/>
                </a:lnTo>
                <a:lnTo>
                  <a:pt x="44" y="50"/>
                </a:lnTo>
                <a:lnTo>
                  <a:pt x="42" y="50"/>
                </a:lnTo>
                <a:lnTo>
                  <a:pt x="41" y="50"/>
                </a:lnTo>
                <a:lnTo>
                  <a:pt x="41" y="51"/>
                </a:lnTo>
                <a:lnTo>
                  <a:pt x="40" y="51"/>
                </a:lnTo>
                <a:lnTo>
                  <a:pt x="38" y="51"/>
                </a:lnTo>
                <a:lnTo>
                  <a:pt x="38" y="52"/>
                </a:lnTo>
                <a:lnTo>
                  <a:pt x="35" y="52"/>
                </a:lnTo>
                <a:lnTo>
                  <a:pt x="34" y="52"/>
                </a:lnTo>
                <a:lnTo>
                  <a:pt x="33" y="52"/>
                </a:lnTo>
                <a:lnTo>
                  <a:pt x="31" y="53"/>
                </a:lnTo>
                <a:lnTo>
                  <a:pt x="29" y="53"/>
                </a:lnTo>
                <a:lnTo>
                  <a:pt x="29" y="55"/>
                </a:lnTo>
                <a:lnTo>
                  <a:pt x="27" y="55"/>
                </a:lnTo>
                <a:lnTo>
                  <a:pt x="26" y="55"/>
                </a:lnTo>
                <a:lnTo>
                  <a:pt x="24" y="55"/>
                </a:lnTo>
                <a:lnTo>
                  <a:pt x="24" y="56"/>
                </a:lnTo>
                <a:lnTo>
                  <a:pt x="23" y="56"/>
                </a:lnTo>
                <a:lnTo>
                  <a:pt x="22" y="56"/>
                </a:lnTo>
                <a:lnTo>
                  <a:pt x="21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6" y="57"/>
                </a:lnTo>
                <a:lnTo>
                  <a:pt x="14" y="58"/>
                </a:lnTo>
                <a:lnTo>
                  <a:pt x="13" y="58"/>
                </a:lnTo>
                <a:lnTo>
                  <a:pt x="10" y="59"/>
                </a:lnTo>
                <a:lnTo>
                  <a:pt x="9" y="59"/>
                </a:lnTo>
                <a:lnTo>
                  <a:pt x="7" y="59"/>
                </a:lnTo>
                <a:lnTo>
                  <a:pt x="7" y="60"/>
                </a:lnTo>
                <a:lnTo>
                  <a:pt x="6" y="60"/>
                </a:lnTo>
                <a:lnTo>
                  <a:pt x="3" y="60"/>
                </a:lnTo>
                <a:lnTo>
                  <a:pt x="2" y="60"/>
                </a:lnTo>
                <a:lnTo>
                  <a:pt x="2" y="61"/>
                </a:lnTo>
                <a:lnTo>
                  <a:pt x="0" y="61"/>
                </a:lnTo>
                <a:lnTo>
                  <a:pt x="1" y="64"/>
                </a:lnTo>
                <a:lnTo>
                  <a:pt x="1" y="65"/>
                </a:lnTo>
                <a:lnTo>
                  <a:pt x="1" y="66"/>
                </a:lnTo>
                <a:lnTo>
                  <a:pt x="2" y="67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68"/>
                </a:lnTo>
                <a:lnTo>
                  <a:pt x="5" y="68"/>
                </a:lnTo>
                <a:lnTo>
                  <a:pt x="6" y="68"/>
                </a:lnTo>
                <a:lnTo>
                  <a:pt x="8" y="68"/>
                </a:lnTo>
                <a:lnTo>
                  <a:pt x="8" y="67"/>
                </a:lnTo>
                <a:lnTo>
                  <a:pt x="9" y="67"/>
                </a:lnTo>
                <a:lnTo>
                  <a:pt x="11" y="67"/>
                </a:lnTo>
                <a:lnTo>
                  <a:pt x="13" y="67"/>
                </a:lnTo>
                <a:lnTo>
                  <a:pt x="13" y="66"/>
                </a:lnTo>
                <a:lnTo>
                  <a:pt x="14" y="66"/>
                </a:lnTo>
                <a:lnTo>
                  <a:pt x="16" y="66"/>
                </a:lnTo>
                <a:lnTo>
                  <a:pt x="16" y="65"/>
                </a:lnTo>
                <a:lnTo>
                  <a:pt x="18" y="65"/>
                </a:lnTo>
                <a:lnTo>
                  <a:pt x="19" y="65"/>
                </a:lnTo>
                <a:lnTo>
                  <a:pt x="21" y="65"/>
                </a:lnTo>
                <a:lnTo>
                  <a:pt x="23" y="64"/>
                </a:lnTo>
                <a:lnTo>
                  <a:pt x="24" y="64"/>
                </a:lnTo>
                <a:lnTo>
                  <a:pt x="26" y="63"/>
                </a:lnTo>
                <a:lnTo>
                  <a:pt x="27" y="63"/>
                </a:lnTo>
                <a:lnTo>
                  <a:pt x="30" y="63"/>
                </a:lnTo>
                <a:lnTo>
                  <a:pt x="30" y="61"/>
                </a:lnTo>
                <a:lnTo>
                  <a:pt x="31" y="61"/>
                </a:lnTo>
                <a:lnTo>
                  <a:pt x="33" y="61"/>
                </a:lnTo>
                <a:lnTo>
                  <a:pt x="33" y="60"/>
                </a:lnTo>
                <a:lnTo>
                  <a:pt x="34" y="60"/>
                </a:lnTo>
                <a:lnTo>
                  <a:pt x="35" y="60"/>
                </a:lnTo>
                <a:lnTo>
                  <a:pt x="38" y="60"/>
                </a:lnTo>
                <a:lnTo>
                  <a:pt x="39" y="60"/>
                </a:lnTo>
                <a:lnTo>
                  <a:pt x="39" y="59"/>
                </a:lnTo>
                <a:lnTo>
                  <a:pt x="40" y="59"/>
                </a:lnTo>
                <a:lnTo>
                  <a:pt x="41" y="59"/>
                </a:lnTo>
                <a:lnTo>
                  <a:pt x="42" y="59"/>
                </a:lnTo>
                <a:lnTo>
                  <a:pt x="42" y="58"/>
                </a:lnTo>
                <a:lnTo>
                  <a:pt x="44" y="58"/>
                </a:lnTo>
                <a:lnTo>
                  <a:pt x="46" y="58"/>
                </a:lnTo>
                <a:lnTo>
                  <a:pt x="47" y="58"/>
                </a:lnTo>
                <a:lnTo>
                  <a:pt x="47" y="57"/>
                </a:lnTo>
                <a:lnTo>
                  <a:pt x="48" y="57"/>
                </a:lnTo>
                <a:lnTo>
                  <a:pt x="49" y="57"/>
                </a:lnTo>
                <a:lnTo>
                  <a:pt x="51" y="56"/>
                </a:lnTo>
                <a:lnTo>
                  <a:pt x="52" y="56"/>
                </a:lnTo>
                <a:lnTo>
                  <a:pt x="54" y="56"/>
                </a:lnTo>
                <a:lnTo>
                  <a:pt x="56" y="56"/>
                </a:lnTo>
                <a:lnTo>
                  <a:pt x="56" y="55"/>
                </a:lnTo>
                <a:lnTo>
                  <a:pt x="57" y="55"/>
                </a:lnTo>
                <a:lnTo>
                  <a:pt x="59" y="55"/>
                </a:lnTo>
                <a:lnTo>
                  <a:pt x="59" y="53"/>
                </a:lnTo>
                <a:lnTo>
                  <a:pt x="60" y="53"/>
                </a:lnTo>
                <a:lnTo>
                  <a:pt x="63" y="53"/>
                </a:lnTo>
                <a:lnTo>
                  <a:pt x="64" y="53"/>
                </a:lnTo>
                <a:lnTo>
                  <a:pt x="64" y="52"/>
                </a:lnTo>
                <a:lnTo>
                  <a:pt x="66" y="52"/>
                </a:lnTo>
                <a:lnTo>
                  <a:pt x="67" y="52"/>
                </a:lnTo>
                <a:lnTo>
                  <a:pt x="68" y="52"/>
                </a:lnTo>
                <a:lnTo>
                  <a:pt x="68" y="51"/>
                </a:lnTo>
                <a:lnTo>
                  <a:pt x="71" y="51"/>
                </a:lnTo>
                <a:lnTo>
                  <a:pt x="73" y="50"/>
                </a:lnTo>
                <a:lnTo>
                  <a:pt x="74" y="50"/>
                </a:lnTo>
                <a:lnTo>
                  <a:pt x="75" y="50"/>
                </a:lnTo>
                <a:lnTo>
                  <a:pt x="78" y="49"/>
                </a:lnTo>
                <a:lnTo>
                  <a:pt x="79" y="49"/>
                </a:lnTo>
                <a:lnTo>
                  <a:pt x="80" y="49"/>
                </a:lnTo>
                <a:lnTo>
                  <a:pt x="81" y="48"/>
                </a:lnTo>
                <a:lnTo>
                  <a:pt x="82" y="48"/>
                </a:lnTo>
                <a:lnTo>
                  <a:pt x="84" y="48"/>
                </a:lnTo>
                <a:lnTo>
                  <a:pt x="86" y="48"/>
                </a:lnTo>
                <a:lnTo>
                  <a:pt x="86" y="47"/>
                </a:lnTo>
                <a:lnTo>
                  <a:pt x="87" y="47"/>
                </a:lnTo>
                <a:lnTo>
                  <a:pt x="89" y="47"/>
                </a:lnTo>
                <a:lnTo>
                  <a:pt x="89" y="45"/>
                </a:lnTo>
                <a:lnTo>
                  <a:pt x="90" y="45"/>
                </a:lnTo>
                <a:lnTo>
                  <a:pt x="92" y="45"/>
                </a:lnTo>
                <a:lnTo>
                  <a:pt x="94" y="45"/>
                </a:lnTo>
                <a:lnTo>
                  <a:pt x="94" y="44"/>
                </a:lnTo>
                <a:lnTo>
                  <a:pt x="96" y="44"/>
                </a:lnTo>
                <a:lnTo>
                  <a:pt x="97" y="44"/>
                </a:lnTo>
                <a:lnTo>
                  <a:pt x="97" y="43"/>
                </a:lnTo>
                <a:lnTo>
                  <a:pt x="99" y="43"/>
                </a:lnTo>
                <a:lnTo>
                  <a:pt x="100" y="43"/>
                </a:lnTo>
                <a:lnTo>
                  <a:pt x="102" y="43"/>
                </a:lnTo>
                <a:lnTo>
                  <a:pt x="104" y="42"/>
                </a:lnTo>
                <a:lnTo>
                  <a:pt x="106" y="42"/>
                </a:lnTo>
                <a:lnTo>
                  <a:pt x="106" y="41"/>
                </a:lnTo>
                <a:lnTo>
                  <a:pt x="107" y="41"/>
                </a:lnTo>
                <a:lnTo>
                  <a:pt x="108" y="41"/>
                </a:lnTo>
                <a:lnTo>
                  <a:pt x="111" y="41"/>
                </a:lnTo>
                <a:lnTo>
                  <a:pt x="111" y="40"/>
                </a:lnTo>
                <a:lnTo>
                  <a:pt x="112" y="40"/>
                </a:lnTo>
                <a:lnTo>
                  <a:pt x="114" y="40"/>
                </a:lnTo>
                <a:lnTo>
                  <a:pt x="115" y="40"/>
                </a:lnTo>
                <a:lnTo>
                  <a:pt x="115" y="39"/>
                </a:lnTo>
                <a:lnTo>
                  <a:pt x="118" y="39"/>
                </a:lnTo>
                <a:lnTo>
                  <a:pt x="119" y="39"/>
                </a:lnTo>
                <a:lnTo>
                  <a:pt x="120" y="39"/>
                </a:lnTo>
                <a:lnTo>
                  <a:pt x="120" y="37"/>
                </a:lnTo>
                <a:lnTo>
                  <a:pt x="121" y="37"/>
                </a:lnTo>
                <a:lnTo>
                  <a:pt x="122" y="37"/>
                </a:lnTo>
                <a:lnTo>
                  <a:pt x="123" y="37"/>
                </a:lnTo>
                <a:lnTo>
                  <a:pt x="123" y="36"/>
                </a:lnTo>
                <a:lnTo>
                  <a:pt x="126" y="36"/>
                </a:lnTo>
                <a:lnTo>
                  <a:pt x="127" y="36"/>
                </a:lnTo>
                <a:lnTo>
                  <a:pt x="129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4"/>
                </a:lnTo>
                <a:lnTo>
                  <a:pt x="134" y="34"/>
                </a:lnTo>
                <a:lnTo>
                  <a:pt x="135" y="34"/>
                </a:lnTo>
                <a:lnTo>
                  <a:pt x="137" y="34"/>
                </a:lnTo>
                <a:lnTo>
                  <a:pt x="137" y="33"/>
                </a:lnTo>
                <a:lnTo>
                  <a:pt x="138" y="33"/>
                </a:lnTo>
                <a:lnTo>
                  <a:pt x="140" y="33"/>
                </a:lnTo>
                <a:lnTo>
                  <a:pt x="140" y="32"/>
                </a:lnTo>
                <a:lnTo>
                  <a:pt x="142" y="32"/>
                </a:lnTo>
                <a:lnTo>
                  <a:pt x="144" y="32"/>
                </a:lnTo>
                <a:lnTo>
                  <a:pt x="145" y="32"/>
                </a:lnTo>
                <a:lnTo>
                  <a:pt x="145" y="31"/>
                </a:lnTo>
                <a:lnTo>
                  <a:pt x="147" y="31"/>
                </a:lnTo>
                <a:lnTo>
                  <a:pt x="148" y="31"/>
                </a:lnTo>
                <a:lnTo>
                  <a:pt x="150" y="31"/>
                </a:lnTo>
                <a:lnTo>
                  <a:pt x="150" y="29"/>
                </a:lnTo>
                <a:lnTo>
                  <a:pt x="152" y="29"/>
                </a:lnTo>
                <a:lnTo>
                  <a:pt x="154" y="28"/>
                </a:lnTo>
                <a:lnTo>
                  <a:pt x="155" y="28"/>
                </a:lnTo>
                <a:lnTo>
                  <a:pt x="156" y="28"/>
                </a:lnTo>
                <a:lnTo>
                  <a:pt x="159" y="27"/>
                </a:lnTo>
                <a:lnTo>
                  <a:pt x="160" y="27"/>
                </a:lnTo>
                <a:lnTo>
                  <a:pt x="161" y="27"/>
                </a:lnTo>
                <a:lnTo>
                  <a:pt x="162" y="27"/>
                </a:lnTo>
                <a:lnTo>
                  <a:pt x="162" y="26"/>
                </a:lnTo>
                <a:lnTo>
                  <a:pt x="163" y="26"/>
                </a:lnTo>
                <a:lnTo>
                  <a:pt x="166" y="26"/>
                </a:lnTo>
                <a:lnTo>
                  <a:pt x="167" y="26"/>
                </a:lnTo>
                <a:lnTo>
                  <a:pt x="167" y="25"/>
                </a:lnTo>
                <a:lnTo>
                  <a:pt x="168" y="25"/>
                </a:lnTo>
                <a:lnTo>
                  <a:pt x="170" y="25"/>
                </a:lnTo>
                <a:lnTo>
                  <a:pt x="170" y="24"/>
                </a:lnTo>
                <a:lnTo>
                  <a:pt x="171" y="24"/>
                </a:lnTo>
                <a:lnTo>
                  <a:pt x="174" y="24"/>
                </a:lnTo>
                <a:lnTo>
                  <a:pt x="175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80" y="21"/>
                </a:lnTo>
                <a:lnTo>
                  <a:pt x="182" y="21"/>
                </a:lnTo>
                <a:lnTo>
                  <a:pt x="183" y="21"/>
                </a:lnTo>
                <a:lnTo>
                  <a:pt x="185" y="20"/>
                </a:lnTo>
                <a:lnTo>
                  <a:pt x="187" y="20"/>
                </a:lnTo>
                <a:lnTo>
                  <a:pt x="187" y="19"/>
                </a:lnTo>
                <a:lnTo>
                  <a:pt x="188" y="19"/>
                </a:lnTo>
                <a:lnTo>
                  <a:pt x="190" y="19"/>
                </a:lnTo>
                <a:lnTo>
                  <a:pt x="192" y="19"/>
                </a:lnTo>
                <a:lnTo>
                  <a:pt x="192" y="18"/>
                </a:lnTo>
                <a:lnTo>
                  <a:pt x="193" y="18"/>
                </a:lnTo>
                <a:lnTo>
                  <a:pt x="195" y="18"/>
                </a:lnTo>
                <a:lnTo>
                  <a:pt x="196" y="18"/>
                </a:lnTo>
                <a:lnTo>
                  <a:pt x="196" y="17"/>
                </a:lnTo>
                <a:lnTo>
                  <a:pt x="199" y="17"/>
                </a:lnTo>
                <a:lnTo>
                  <a:pt x="200" y="17"/>
                </a:lnTo>
                <a:lnTo>
                  <a:pt x="201" y="17"/>
                </a:lnTo>
                <a:lnTo>
                  <a:pt x="201" y="16"/>
                </a:lnTo>
                <a:lnTo>
                  <a:pt x="202" y="16"/>
                </a:lnTo>
                <a:lnTo>
                  <a:pt x="203" y="16"/>
                </a:lnTo>
                <a:lnTo>
                  <a:pt x="204" y="16"/>
                </a:lnTo>
                <a:lnTo>
                  <a:pt x="204" y="15"/>
                </a:lnTo>
                <a:lnTo>
                  <a:pt x="207" y="15"/>
                </a:lnTo>
                <a:lnTo>
                  <a:pt x="208" y="15"/>
                </a:lnTo>
                <a:lnTo>
                  <a:pt x="210" y="13"/>
                </a:lnTo>
                <a:lnTo>
                  <a:pt x="211" y="13"/>
                </a:lnTo>
                <a:lnTo>
                  <a:pt x="214" y="13"/>
                </a:lnTo>
                <a:lnTo>
                  <a:pt x="214" y="12"/>
                </a:lnTo>
                <a:lnTo>
                  <a:pt x="215" y="12"/>
                </a:lnTo>
                <a:lnTo>
                  <a:pt x="216" y="12"/>
                </a:lnTo>
                <a:lnTo>
                  <a:pt x="218" y="12"/>
                </a:lnTo>
                <a:lnTo>
                  <a:pt x="218" y="11"/>
                </a:lnTo>
                <a:lnTo>
                  <a:pt x="220" y="11"/>
                </a:lnTo>
                <a:lnTo>
                  <a:pt x="222" y="11"/>
                </a:lnTo>
                <a:lnTo>
                  <a:pt x="222" y="10"/>
                </a:lnTo>
                <a:lnTo>
                  <a:pt x="223" y="10"/>
                </a:lnTo>
                <a:lnTo>
                  <a:pt x="225" y="10"/>
                </a:lnTo>
                <a:lnTo>
                  <a:pt x="226" y="10"/>
                </a:lnTo>
                <a:lnTo>
                  <a:pt x="226" y="9"/>
                </a:lnTo>
                <a:lnTo>
                  <a:pt x="228" y="9"/>
                </a:lnTo>
                <a:lnTo>
                  <a:pt x="230" y="9"/>
                </a:lnTo>
                <a:lnTo>
                  <a:pt x="232" y="8"/>
                </a:lnTo>
                <a:lnTo>
                  <a:pt x="232" y="0"/>
                </a:lnTo>
                <a:close/>
              </a:path>
            </a:pathLst>
          </a:custGeom>
          <a:solidFill>
            <a:srgbClr val="49505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09" name="Freeform 303"/>
          <p:cNvSpPr>
            <a:spLocks/>
          </p:cNvSpPr>
          <p:nvPr/>
        </p:nvSpPr>
        <p:spPr bwMode="auto">
          <a:xfrm>
            <a:off x="6570779" y="4366396"/>
            <a:ext cx="721518" cy="199839"/>
          </a:xfrm>
          <a:custGeom>
            <a:avLst/>
            <a:gdLst>
              <a:gd name="T0" fmla="*/ 2147483647 w 230"/>
              <a:gd name="T1" fmla="*/ 2147483647 h 68"/>
              <a:gd name="T2" fmla="*/ 2147483647 w 230"/>
              <a:gd name="T3" fmla="*/ 2147483647 h 68"/>
              <a:gd name="T4" fmla="*/ 2147483647 w 230"/>
              <a:gd name="T5" fmla="*/ 2147483647 h 68"/>
              <a:gd name="T6" fmla="*/ 2147483647 w 230"/>
              <a:gd name="T7" fmla="*/ 2147483647 h 68"/>
              <a:gd name="T8" fmla="*/ 2147483647 w 230"/>
              <a:gd name="T9" fmla="*/ 2147483647 h 68"/>
              <a:gd name="T10" fmla="*/ 2147483647 w 230"/>
              <a:gd name="T11" fmla="*/ 2147483647 h 68"/>
              <a:gd name="T12" fmla="*/ 2147483647 w 230"/>
              <a:gd name="T13" fmla="*/ 2147483647 h 68"/>
              <a:gd name="T14" fmla="*/ 2147483647 w 230"/>
              <a:gd name="T15" fmla="*/ 2147483647 h 68"/>
              <a:gd name="T16" fmla="*/ 2147483647 w 230"/>
              <a:gd name="T17" fmla="*/ 2147483647 h 68"/>
              <a:gd name="T18" fmla="*/ 2147483647 w 230"/>
              <a:gd name="T19" fmla="*/ 2147483647 h 68"/>
              <a:gd name="T20" fmla="*/ 2147483647 w 230"/>
              <a:gd name="T21" fmla="*/ 2147483647 h 68"/>
              <a:gd name="T22" fmla="*/ 2147483647 w 230"/>
              <a:gd name="T23" fmla="*/ 2147483647 h 68"/>
              <a:gd name="T24" fmla="*/ 2147483647 w 230"/>
              <a:gd name="T25" fmla="*/ 2147483647 h 68"/>
              <a:gd name="T26" fmla="*/ 2147483647 w 230"/>
              <a:gd name="T27" fmla="*/ 2147483647 h 68"/>
              <a:gd name="T28" fmla="*/ 2147483647 w 230"/>
              <a:gd name="T29" fmla="*/ 2147483647 h 68"/>
              <a:gd name="T30" fmla="*/ 2147483647 w 230"/>
              <a:gd name="T31" fmla="*/ 2147483647 h 68"/>
              <a:gd name="T32" fmla="*/ 2147483647 w 230"/>
              <a:gd name="T33" fmla="*/ 2147483647 h 68"/>
              <a:gd name="T34" fmla="*/ 2147483647 w 230"/>
              <a:gd name="T35" fmla="*/ 2147483647 h 68"/>
              <a:gd name="T36" fmla="*/ 2147483647 w 230"/>
              <a:gd name="T37" fmla="*/ 2147483647 h 68"/>
              <a:gd name="T38" fmla="*/ 2147483647 w 230"/>
              <a:gd name="T39" fmla="*/ 2147483647 h 68"/>
              <a:gd name="T40" fmla="*/ 2147483647 w 230"/>
              <a:gd name="T41" fmla="*/ 2147483647 h 68"/>
              <a:gd name="T42" fmla="*/ 2147483647 w 230"/>
              <a:gd name="T43" fmla="*/ 2147483647 h 68"/>
              <a:gd name="T44" fmla="*/ 2147483647 w 230"/>
              <a:gd name="T45" fmla="*/ 2147483647 h 68"/>
              <a:gd name="T46" fmla="*/ 2147483647 w 230"/>
              <a:gd name="T47" fmla="*/ 2147483647 h 68"/>
              <a:gd name="T48" fmla="*/ 2147483647 w 230"/>
              <a:gd name="T49" fmla="*/ 2147483647 h 68"/>
              <a:gd name="T50" fmla="*/ 2147483647 w 230"/>
              <a:gd name="T51" fmla="*/ 2147483647 h 68"/>
              <a:gd name="T52" fmla="*/ 2147483647 w 230"/>
              <a:gd name="T53" fmla="*/ 2147483647 h 68"/>
              <a:gd name="T54" fmla="*/ 2147483647 w 230"/>
              <a:gd name="T55" fmla="*/ 2147483647 h 68"/>
              <a:gd name="T56" fmla="*/ 2147483647 w 230"/>
              <a:gd name="T57" fmla="*/ 2147483647 h 68"/>
              <a:gd name="T58" fmla="*/ 2147483647 w 230"/>
              <a:gd name="T59" fmla="*/ 2147483647 h 68"/>
              <a:gd name="T60" fmla="*/ 2147483647 w 230"/>
              <a:gd name="T61" fmla="*/ 2147483647 h 68"/>
              <a:gd name="T62" fmla="*/ 2147483647 w 230"/>
              <a:gd name="T63" fmla="*/ 2147483647 h 68"/>
              <a:gd name="T64" fmla="*/ 2147483647 w 230"/>
              <a:gd name="T65" fmla="*/ 2147483647 h 68"/>
              <a:gd name="T66" fmla="*/ 2147483647 w 230"/>
              <a:gd name="T67" fmla="*/ 2147483647 h 68"/>
              <a:gd name="T68" fmla="*/ 2147483647 w 230"/>
              <a:gd name="T69" fmla="*/ 2147483647 h 68"/>
              <a:gd name="T70" fmla="*/ 2147483647 w 230"/>
              <a:gd name="T71" fmla="*/ 2147483647 h 68"/>
              <a:gd name="T72" fmla="*/ 2147483647 w 230"/>
              <a:gd name="T73" fmla="*/ 2147483647 h 68"/>
              <a:gd name="T74" fmla="*/ 2147483647 w 230"/>
              <a:gd name="T75" fmla="*/ 2147483647 h 68"/>
              <a:gd name="T76" fmla="*/ 2147483647 w 230"/>
              <a:gd name="T77" fmla="*/ 2147483647 h 68"/>
              <a:gd name="T78" fmla="*/ 2147483647 w 230"/>
              <a:gd name="T79" fmla="*/ 2147483647 h 68"/>
              <a:gd name="T80" fmla="*/ 2147483647 w 230"/>
              <a:gd name="T81" fmla="*/ 2147483647 h 68"/>
              <a:gd name="T82" fmla="*/ 2147483647 w 230"/>
              <a:gd name="T83" fmla="*/ 2147483647 h 68"/>
              <a:gd name="T84" fmla="*/ 2147483647 w 230"/>
              <a:gd name="T85" fmla="*/ 2147483647 h 68"/>
              <a:gd name="T86" fmla="*/ 2147483647 w 230"/>
              <a:gd name="T87" fmla="*/ 2147483647 h 68"/>
              <a:gd name="T88" fmla="*/ 2147483647 w 230"/>
              <a:gd name="T89" fmla="*/ 2147483647 h 68"/>
              <a:gd name="T90" fmla="*/ 2147483647 w 230"/>
              <a:gd name="T91" fmla="*/ 2147483647 h 68"/>
              <a:gd name="T92" fmla="*/ 2147483647 w 230"/>
              <a:gd name="T93" fmla="*/ 2147483647 h 68"/>
              <a:gd name="T94" fmla="*/ 2147483647 w 230"/>
              <a:gd name="T95" fmla="*/ 2147483647 h 68"/>
              <a:gd name="T96" fmla="*/ 2147483647 w 230"/>
              <a:gd name="T97" fmla="*/ 2147483647 h 68"/>
              <a:gd name="T98" fmla="*/ 2147483647 w 230"/>
              <a:gd name="T99" fmla="*/ 2147483647 h 68"/>
              <a:gd name="T100" fmla="*/ 2147483647 w 230"/>
              <a:gd name="T101" fmla="*/ 2147483647 h 68"/>
              <a:gd name="T102" fmla="*/ 2147483647 w 230"/>
              <a:gd name="T103" fmla="*/ 2147483647 h 68"/>
              <a:gd name="T104" fmla="*/ 2147483647 w 230"/>
              <a:gd name="T105" fmla="*/ 2147483647 h 68"/>
              <a:gd name="T106" fmla="*/ 2147483647 w 230"/>
              <a:gd name="T107" fmla="*/ 2147483647 h 68"/>
              <a:gd name="T108" fmla="*/ 2147483647 w 230"/>
              <a:gd name="T109" fmla="*/ 2147483647 h 68"/>
              <a:gd name="T110" fmla="*/ 2147483647 w 230"/>
              <a:gd name="T111" fmla="*/ 2147483647 h 68"/>
              <a:gd name="T112" fmla="*/ 2147483647 w 230"/>
              <a:gd name="T113" fmla="*/ 2147483647 h 68"/>
              <a:gd name="T114" fmla="*/ 2147483647 w 230"/>
              <a:gd name="T115" fmla="*/ 2147483647 h 68"/>
              <a:gd name="T116" fmla="*/ 2147483647 w 230"/>
              <a:gd name="T117" fmla="*/ 2147483647 h 68"/>
              <a:gd name="T118" fmla="*/ 2147483647 w 230"/>
              <a:gd name="T119" fmla="*/ 2147483647 h 68"/>
              <a:gd name="T120" fmla="*/ 2147483647 w 230"/>
              <a:gd name="T121" fmla="*/ 2147483647 h 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0"/>
              <a:gd name="T184" fmla="*/ 0 h 68"/>
              <a:gd name="T185" fmla="*/ 230 w 230"/>
              <a:gd name="T186" fmla="*/ 68 h 6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0" h="68">
                <a:moveTo>
                  <a:pt x="230" y="0"/>
                </a:moveTo>
                <a:lnTo>
                  <a:pt x="230" y="0"/>
                </a:lnTo>
                <a:lnTo>
                  <a:pt x="228" y="0"/>
                </a:lnTo>
                <a:lnTo>
                  <a:pt x="228" y="1"/>
                </a:lnTo>
                <a:lnTo>
                  <a:pt x="226" y="1"/>
                </a:lnTo>
                <a:lnTo>
                  <a:pt x="224" y="1"/>
                </a:lnTo>
                <a:lnTo>
                  <a:pt x="224" y="2"/>
                </a:lnTo>
                <a:lnTo>
                  <a:pt x="222" y="2"/>
                </a:lnTo>
                <a:lnTo>
                  <a:pt x="221" y="2"/>
                </a:lnTo>
                <a:lnTo>
                  <a:pt x="220" y="2"/>
                </a:lnTo>
                <a:lnTo>
                  <a:pt x="217" y="3"/>
                </a:lnTo>
                <a:lnTo>
                  <a:pt x="216" y="3"/>
                </a:lnTo>
                <a:lnTo>
                  <a:pt x="214" y="4"/>
                </a:lnTo>
                <a:lnTo>
                  <a:pt x="213" y="4"/>
                </a:lnTo>
                <a:lnTo>
                  <a:pt x="210" y="4"/>
                </a:lnTo>
                <a:lnTo>
                  <a:pt x="210" y="5"/>
                </a:lnTo>
                <a:lnTo>
                  <a:pt x="209" y="5"/>
                </a:lnTo>
                <a:lnTo>
                  <a:pt x="208" y="5"/>
                </a:lnTo>
                <a:lnTo>
                  <a:pt x="207" y="5"/>
                </a:lnTo>
                <a:lnTo>
                  <a:pt x="206" y="5"/>
                </a:lnTo>
                <a:lnTo>
                  <a:pt x="206" y="7"/>
                </a:lnTo>
                <a:lnTo>
                  <a:pt x="205" y="7"/>
                </a:lnTo>
                <a:lnTo>
                  <a:pt x="202" y="7"/>
                </a:lnTo>
                <a:lnTo>
                  <a:pt x="201" y="7"/>
                </a:lnTo>
                <a:lnTo>
                  <a:pt x="201" y="8"/>
                </a:lnTo>
                <a:lnTo>
                  <a:pt x="199" y="8"/>
                </a:lnTo>
                <a:lnTo>
                  <a:pt x="198" y="8"/>
                </a:lnTo>
                <a:lnTo>
                  <a:pt x="198" y="9"/>
                </a:lnTo>
                <a:lnTo>
                  <a:pt x="196" y="9"/>
                </a:lnTo>
                <a:lnTo>
                  <a:pt x="194" y="9"/>
                </a:lnTo>
                <a:lnTo>
                  <a:pt x="193" y="9"/>
                </a:lnTo>
                <a:lnTo>
                  <a:pt x="193" y="10"/>
                </a:lnTo>
                <a:lnTo>
                  <a:pt x="191" y="10"/>
                </a:lnTo>
                <a:lnTo>
                  <a:pt x="189" y="10"/>
                </a:lnTo>
                <a:lnTo>
                  <a:pt x="189" y="11"/>
                </a:lnTo>
                <a:lnTo>
                  <a:pt x="188" y="11"/>
                </a:lnTo>
                <a:lnTo>
                  <a:pt x="186" y="11"/>
                </a:lnTo>
                <a:lnTo>
                  <a:pt x="184" y="11"/>
                </a:lnTo>
                <a:lnTo>
                  <a:pt x="184" y="12"/>
                </a:lnTo>
                <a:lnTo>
                  <a:pt x="183" y="12"/>
                </a:lnTo>
                <a:lnTo>
                  <a:pt x="181" y="12"/>
                </a:lnTo>
                <a:lnTo>
                  <a:pt x="181" y="13"/>
                </a:lnTo>
                <a:lnTo>
                  <a:pt x="180" y="13"/>
                </a:lnTo>
                <a:lnTo>
                  <a:pt x="177" y="13"/>
                </a:lnTo>
                <a:lnTo>
                  <a:pt x="176" y="13"/>
                </a:lnTo>
                <a:lnTo>
                  <a:pt x="176" y="15"/>
                </a:lnTo>
                <a:lnTo>
                  <a:pt x="174" y="15"/>
                </a:lnTo>
                <a:lnTo>
                  <a:pt x="173" y="15"/>
                </a:lnTo>
                <a:lnTo>
                  <a:pt x="172" y="15"/>
                </a:lnTo>
                <a:lnTo>
                  <a:pt x="172" y="16"/>
                </a:lnTo>
                <a:lnTo>
                  <a:pt x="169" y="16"/>
                </a:lnTo>
                <a:lnTo>
                  <a:pt x="168" y="16"/>
                </a:lnTo>
                <a:lnTo>
                  <a:pt x="167" y="17"/>
                </a:lnTo>
                <a:lnTo>
                  <a:pt x="166" y="17"/>
                </a:lnTo>
                <a:lnTo>
                  <a:pt x="165" y="17"/>
                </a:lnTo>
                <a:lnTo>
                  <a:pt x="162" y="18"/>
                </a:lnTo>
                <a:lnTo>
                  <a:pt x="161" y="18"/>
                </a:lnTo>
                <a:lnTo>
                  <a:pt x="160" y="18"/>
                </a:lnTo>
                <a:lnTo>
                  <a:pt x="159" y="19"/>
                </a:lnTo>
                <a:lnTo>
                  <a:pt x="158" y="19"/>
                </a:lnTo>
                <a:lnTo>
                  <a:pt x="156" y="19"/>
                </a:lnTo>
                <a:lnTo>
                  <a:pt x="154" y="19"/>
                </a:lnTo>
                <a:lnTo>
                  <a:pt x="154" y="20"/>
                </a:lnTo>
                <a:lnTo>
                  <a:pt x="153" y="20"/>
                </a:lnTo>
                <a:lnTo>
                  <a:pt x="151" y="20"/>
                </a:lnTo>
                <a:lnTo>
                  <a:pt x="150" y="20"/>
                </a:lnTo>
                <a:lnTo>
                  <a:pt x="150" y="21"/>
                </a:lnTo>
                <a:lnTo>
                  <a:pt x="148" y="21"/>
                </a:lnTo>
                <a:lnTo>
                  <a:pt x="146" y="21"/>
                </a:lnTo>
                <a:lnTo>
                  <a:pt x="146" y="23"/>
                </a:lnTo>
                <a:lnTo>
                  <a:pt x="144" y="23"/>
                </a:lnTo>
                <a:lnTo>
                  <a:pt x="143" y="23"/>
                </a:lnTo>
                <a:lnTo>
                  <a:pt x="141" y="24"/>
                </a:lnTo>
                <a:lnTo>
                  <a:pt x="140" y="24"/>
                </a:lnTo>
                <a:lnTo>
                  <a:pt x="138" y="24"/>
                </a:lnTo>
                <a:lnTo>
                  <a:pt x="136" y="25"/>
                </a:lnTo>
                <a:lnTo>
                  <a:pt x="134" y="25"/>
                </a:lnTo>
                <a:lnTo>
                  <a:pt x="134" y="26"/>
                </a:lnTo>
                <a:lnTo>
                  <a:pt x="133" y="26"/>
                </a:lnTo>
                <a:lnTo>
                  <a:pt x="132" y="26"/>
                </a:lnTo>
                <a:lnTo>
                  <a:pt x="129" y="26"/>
                </a:lnTo>
                <a:lnTo>
                  <a:pt x="129" y="27"/>
                </a:lnTo>
                <a:lnTo>
                  <a:pt x="128" y="27"/>
                </a:lnTo>
                <a:lnTo>
                  <a:pt x="127" y="27"/>
                </a:lnTo>
                <a:lnTo>
                  <a:pt x="126" y="27"/>
                </a:lnTo>
                <a:lnTo>
                  <a:pt x="125" y="27"/>
                </a:lnTo>
                <a:lnTo>
                  <a:pt x="125" y="28"/>
                </a:lnTo>
                <a:lnTo>
                  <a:pt x="124" y="28"/>
                </a:lnTo>
                <a:lnTo>
                  <a:pt x="121" y="28"/>
                </a:lnTo>
                <a:lnTo>
                  <a:pt x="120" y="28"/>
                </a:lnTo>
                <a:lnTo>
                  <a:pt x="120" y="29"/>
                </a:lnTo>
                <a:lnTo>
                  <a:pt x="118" y="29"/>
                </a:lnTo>
                <a:lnTo>
                  <a:pt x="117" y="29"/>
                </a:lnTo>
                <a:lnTo>
                  <a:pt x="117" y="31"/>
                </a:lnTo>
                <a:lnTo>
                  <a:pt x="114" y="31"/>
                </a:lnTo>
                <a:lnTo>
                  <a:pt x="113" y="31"/>
                </a:lnTo>
                <a:lnTo>
                  <a:pt x="112" y="31"/>
                </a:lnTo>
                <a:lnTo>
                  <a:pt x="112" y="32"/>
                </a:lnTo>
                <a:lnTo>
                  <a:pt x="110" y="32"/>
                </a:lnTo>
                <a:lnTo>
                  <a:pt x="108" y="32"/>
                </a:lnTo>
                <a:lnTo>
                  <a:pt x="108" y="33"/>
                </a:lnTo>
                <a:lnTo>
                  <a:pt x="106" y="33"/>
                </a:lnTo>
                <a:lnTo>
                  <a:pt x="105" y="33"/>
                </a:lnTo>
                <a:lnTo>
                  <a:pt x="103" y="33"/>
                </a:lnTo>
                <a:lnTo>
                  <a:pt x="103" y="34"/>
                </a:lnTo>
                <a:lnTo>
                  <a:pt x="102" y="34"/>
                </a:lnTo>
                <a:lnTo>
                  <a:pt x="100" y="34"/>
                </a:lnTo>
                <a:lnTo>
                  <a:pt x="100" y="35"/>
                </a:lnTo>
                <a:lnTo>
                  <a:pt x="98" y="35"/>
                </a:lnTo>
                <a:lnTo>
                  <a:pt x="96" y="35"/>
                </a:lnTo>
                <a:lnTo>
                  <a:pt x="95" y="35"/>
                </a:lnTo>
                <a:lnTo>
                  <a:pt x="95" y="36"/>
                </a:lnTo>
                <a:lnTo>
                  <a:pt x="93" y="36"/>
                </a:lnTo>
                <a:lnTo>
                  <a:pt x="92" y="36"/>
                </a:lnTo>
                <a:lnTo>
                  <a:pt x="90" y="36"/>
                </a:lnTo>
                <a:lnTo>
                  <a:pt x="90" y="37"/>
                </a:lnTo>
                <a:lnTo>
                  <a:pt x="88" y="37"/>
                </a:lnTo>
                <a:lnTo>
                  <a:pt x="87" y="37"/>
                </a:lnTo>
                <a:lnTo>
                  <a:pt x="86" y="39"/>
                </a:lnTo>
                <a:lnTo>
                  <a:pt x="85" y="39"/>
                </a:lnTo>
                <a:lnTo>
                  <a:pt x="84" y="39"/>
                </a:lnTo>
                <a:lnTo>
                  <a:pt x="81" y="40"/>
                </a:lnTo>
                <a:lnTo>
                  <a:pt x="80" y="40"/>
                </a:lnTo>
                <a:lnTo>
                  <a:pt x="79" y="40"/>
                </a:lnTo>
                <a:lnTo>
                  <a:pt x="78" y="40"/>
                </a:lnTo>
                <a:lnTo>
                  <a:pt x="78" y="41"/>
                </a:lnTo>
                <a:lnTo>
                  <a:pt x="77" y="41"/>
                </a:lnTo>
                <a:lnTo>
                  <a:pt x="74" y="41"/>
                </a:lnTo>
                <a:lnTo>
                  <a:pt x="73" y="41"/>
                </a:lnTo>
                <a:lnTo>
                  <a:pt x="73" y="42"/>
                </a:lnTo>
                <a:lnTo>
                  <a:pt x="72" y="42"/>
                </a:lnTo>
                <a:lnTo>
                  <a:pt x="70" y="42"/>
                </a:lnTo>
                <a:lnTo>
                  <a:pt x="69" y="42"/>
                </a:lnTo>
                <a:lnTo>
                  <a:pt x="69" y="43"/>
                </a:lnTo>
                <a:lnTo>
                  <a:pt x="66" y="43"/>
                </a:lnTo>
                <a:lnTo>
                  <a:pt x="65" y="43"/>
                </a:lnTo>
                <a:lnTo>
                  <a:pt x="65" y="44"/>
                </a:lnTo>
                <a:lnTo>
                  <a:pt x="63" y="44"/>
                </a:lnTo>
                <a:lnTo>
                  <a:pt x="62" y="44"/>
                </a:lnTo>
                <a:lnTo>
                  <a:pt x="60" y="45"/>
                </a:lnTo>
                <a:lnTo>
                  <a:pt x="58" y="45"/>
                </a:lnTo>
                <a:lnTo>
                  <a:pt x="57" y="45"/>
                </a:lnTo>
                <a:lnTo>
                  <a:pt x="55" y="47"/>
                </a:lnTo>
                <a:lnTo>
                  <a:pt x="53" y="47"/>
                </a:lnTo>
                <a:lnTo>
                  <a:pt x="53" y="48"/>
                </a:lnTo>
                <a:lnTo>
                  <a:pt x="52" y="48"/>
                </a:lnTo>
                <a:lnTo>
                  <a:pt x="50" y="48"/>
                </a:lnTo>
                <a:lnTo>
                  <a:pt x="48" y="48"/>
                </a:lnTo>
                <a:lnTo>
                  <a:pt x="47" y="48"/>
                </a:lnTo>
                <a:lnTo>
                  <a:pt x="47" y="49"/>
                </a:lnTo>
                <a:lnTo>
                  <a:pt x="46" y="49"/>
                </a:lnTo>
                <a:lnTo>
                  <a:pt x="45" y="49"/>
                </a:lnTo>
                <a:lnTo>
                  <a:pt x="44" y="49"/>
                </a:lnTo>
                <a:lnTo>
                  <a:pt x="44" y="50"/>
                </a:lnTo>
                <a:lnTo>
                  <a:pt x="41" y="50"/>
                </a:lnTo>
                <a:lnTo>
                  <a:pt x="40" y="50"/>
                </a:lnTo>
                <a:lnTo>
                  <a:pt x="39" y="50"/>
                </a:lnTo>
                <a:lnTo>
                  <a:pt x="39" y="51"/>
                </a:lnTo>
                <a:lnTo>
                  <a:pt x="37" y="51"/>
                </a:lnTo>
                <a:lnTo>
                  <a:pt x="36" y="51"/>
                </a:lnTo>
                <a:lnTo>
                  <a:pt x="36" y="52"/>
                </a:lnTo>
                <a:lnTo>
                  <a:pt x="33" y="52"/>
                </a:lnTo>
                <a:lnTo>
                  <a:pt x="32" y="52"/>
                </a:lnTo>
                <a:lnTo>
                  <a:pt x="30" y="52"/>
                </a:lnTo>
                <a:lnTo>
                  <a:pt x="30" y="53"/>
                </a:lnTo>
                <a:lnTo>
                  <a:pt x="29" y="53"/>
                </a:lnTo>
                <a:lnTo>
                  <a:pt x="27" y="53"/>
                </a:lnTo>
                <a:lnTo>
                  <a:pt x="27" y="55"/>
                </a:lnTo>
                <a:lnTo>
                  <a:pt x="25" y="55"/>
                </a:lnTo>
                <a:lnTo>
                  <a:pt x="24" y="55"/>
                </a:lnTo>
                <a:lnTo>
                  <a:pt x="22" y="55"/>
                </a:lnTo>
                <a:lnTo>
                  <a:pt x="22" y="56"/>
                </a:lnTo>
                <a:lnTo>
                  <a:pt x="20" y="56"/>
                </a:lnTo>
                <a:lnTo>
                  <a:pt x="19" y="56"/>
                </a:lnTo>
                <a:lnTo>
                  <a:pt x="19" y="57"/>
                </a:lnTo>
                <a:lnTo>
                  <a:pt x="17" y="57"/>
                </a:lnTo>
                <a:lnTo>
                  <a:pt x="15" y="57"/>
                </a:lnTo>
                <a:lnTo>
                  <a:pt x="14" y="57"/>
                </a:lnTo>
                <a:lnTo>
                  <a:pt x="14" y="58"/>
                </a:lnTo>
                <a:lnTo>
                  <a:pt x="12" y="58"/>
                </a:lnTo>
                <a:lnTo>
                  <a:pt x="11" y="58"/>
                </a:lnTo>
                <a:lnTo>
                  <a:pt x="8" y="59"/>
                </a:lnTo>
                <a:lnTo>
                  <a:pt x="7" y="59"/>
                </a:lnTo>
                <a:lnTo>
                  <a:pt x="6" y="59"/>
                </a:lnTo>
                <a:lnTo>
                  <a:pt x="5" y="60"/>
                </a:lnTo>
                <a:lnTo>
                  <a:pt x="4" y="60"/>
                </a:lnTo>
                <a:lnTo>
                  <a:pt x="3" y="60"/>
                </a:lnTo>
                <a:lnTo>
                  <a:pt x="1" y="60"/>
                </a:lnTo>
                <a:lnTo>
                  <a:pt x="0" y="60"/>
                </a:lnTo>
                <a:lnTo>
                  <a:pt x="1" y="61"/>
                </a:lnTo>
                <a:lnTo>
                  <a:pt x="1" y="63"/>
                </a:lnTo>
                <a:lnTo>
                  <a:pt x="1" y="64"/>
                </a:lnTo>
                <a:lnTo>
                  <a:pt x="1" y="65"/>
                </a:lnTo>
                <a:lnTo>
                  <a:pt x="3" y="65"/>
                </a:lnTo>
                <a:lnTo>
                  <a:pt x="3" y="66"/>
                </a:lnTo>
                <a:lnTo>
                  <a:pt x="4" y="67"/>
                </a:lnTo>
                <a:lnTo>
                  <a:pt x="4" y="68"/>
                </a:lnTo>
                <a:lnTo>
                  <a:pt x="5" y="68"/>
                </a:lnTo>
                <a:lnTo>
                  <a:pt x="6" y="68"/>
                </a:lnTo>
                <a:lnTo>
                  <a:pt x="7" y="68"/>
                </a:lnTo>
                <a:lnTo>
                  <a:pt x="7" y="67"/>
                </a:lnTo>
                <a:lnTo>
                  <a:pt x="8" y="67"/>
                </a:lnTo>
                <a:lnTo>
                  <a:pt x="9" y="67"/>
                </a:lnTo>
                <a:lnTo>
                  <a:pt x="12" y="67"/>
                </a:lnTo>
                <a:lnTo>
                  <a:pt x="12" y="66"/>
                </a:lnTo>
                <a:lnTo>
                  <a:pt x="13" y="66"/>
                </a:lnTo>
                <a:lnTo>
                  <a:pt x="15" y="66"/>
                </a:lnTo>
                <a:lnTo>
                  <a:pt x="15" y="65"/>
                </a:lnTo>
                <a:lnTo>
                  <a:pt x="16" y="65"/>
                </a:lnTo>
                <a:lnTo>
                  <a:pt x="19" y="65"/>
                </a:lnTo>
                <a:lnTo>
                  <a:pt x="20" y="65"/>
                </a:lnTo>
                <a:lnTo>
                  <a:pt x="21" y="65"/>
                </a:lnTo>
                <a:lnTo>
                  <a:pt x="21" y="64"/>
                </a:lnTo>
                <a:lnTo>
                  <a:pt x="23" y="64"/>
                </a:lnTo>
                <a:lnTo>
                  <a:pt x="25" y="63"/>
                </a:lnTo>
                <a:lnTo>
                  <a:pt x="27" y="63"/>
                </a:lnTo>
                <a:lnTo>
                  <a:pt x="28" y="63"/>
                </a:lnTo>
                <a:lnTo>
                  <a:pt x="30" y="61"/>
                </a:lnTo>
                <a:lnTo>
                  <a:pt x="32" y="61"/>
                </a:lnTo>
                <a:lnTo>
                  <a:pt x="32" y="60"/>
                </a:lnTo>
                <a:lnTo>
                  <a:pt x="33" y="60"/>
                </a:lnTo>
                <a:lnTo>
                  <a:pt x="34" y="60"/>
                </a:lnTo>
                <a:lnTo>
                  <a:pt x="37" y="60"/>
                </a:lnTo>
                <a:lnTo>
                  <a:pt x="38" y="60"/>
                </a:lnTo>
                <a:lnTo>
                  <a:pt x="38" y="59"/>
                </a:lnTo>
                <a:lnTo>
                  <a:pt x="40" y="59"/>
                </a:lnTo>
                <a:lnTo>
                  <a:pt x="41" y="59"/>
                </a:lnTo>
                <a:lnTo>
                  <a:pt x="41" y="58"/>
                </a:lnTo>
                <a:lnTo>
                  <a:pt x="44" y="58"/>
                </a:lnTo>
                <a:lnTo>
                  <a:pt x="45" y="58"/>
                </a:lnTo>
                <a:lnTo>
                  <a:pt x="46" y="58"/>
                </a:lnTo>
                <a:lnTo>
                  <a:pt x="46" y="57"/>
                </a:lnTo>
                <a:lnTo>
                  <a:pt x="47" y="57"/>
                </a:lnTo>
                <a:lnTo>
                  <a:pt x="48" y="57"/>
                </a:lnTo>
                <a:lnTo>
                  <a:pt x="49" y="57"/>
                </a:lnTo>
                <a:lnTo>
                  <a:pt x="52" y="56"/>
                </a:lnTo>
                <a:lnTo>
                  <a:pt x="53" y="56"/>
                </a:lnTo>
                <a:lnTo>
                  <a:pt x="55" y="56"/>
                </a:lnTo>
                <a:lnTo>
                  <a:pt x="55" y="55"/>
                </a:lnTo>
                <a:lnTo>
                  <a:pt x="56" y="55"/>
                </a:lnTo>
                <a:lnTo>
                  <a:pt x="58" y="55"/>
                </a:lnTo>
                <a:lnTo>
                  <a:pt x="58" y="53"/>
                </a:lnTo>
                <a:lnTo>
                  <a:pt x="60" y="53"/>
                </a:lnTo>
                <a:lnTo>
                  <a:pt x="62" y="53"/>
                </a:lnTo>
                <a:lnTo>
                  <a:pt x="63" y="53"/>
                </a:lnTo>
                <a:lnTo>
                  <a:pt x="63" y="52"/>
                </a:lnTo>
                <a:lnTo>
                  <a:pt x="65" y="52"/>
                </a:lnTo>
                <a:lnTo>
                  <a:pt x="66" y="52"/>
                </a:lnTo>
                <a:lnTo>
                  <a:pt x="68" y="52"/>
                </a:lnTo>
                <a:lnTo>
                  <a:pt x="68" y="51"/>
                </a:lnTo>
                <a:lnTo>
                  <a:pt x="70" y="51"/>
                </a:lnTo>
                <a:lnTo>
                  <a:pt x="72" y="50"/>
                </a:lnTo>
                <a:lnTo>
                  <a:pt x="73" y="50"/>
                </a:lnTo>
                <a:lnTo>
                  <a:pt x="74" y="50"/>
                </a:lnTo>
                <a:lnTo>
                  <a:pt x="77" y="49"/>
                </a:lnTo>
                <a:lnTo>
                  <a:pt x="78" y="49"/>
                </a:lnTo>
                <a:lnTo>
                  <a:pt x="80" y="48"/>
                </a:lnTo>
                <a:lnTo>
                  <a:pt x="81" y="48"/>
                </a:lnTo>
                <a:lnTo>
                  <a:pt x="84" y="48"/>
                </a:lnTo>
                <a:lnTo>
                  <a:pt x="85" y="48"/>
                </a:lnTo>
                <a:lnTo>
                  <a:pt x="85" y="47"/>
                </a:lnTo>
                <a:lnTo>
                  <a:pt x="86" y="47"/>
                </a:lnTo>
                <a:lnTo>
                  <a:pt x="87" y="47"/>
                </a:lnTo>
                <a:lnTo>
                  <a:pt x="88" y="47"/>
                </a:lnTo>
                <a:lnTo>
                  <a:pt x="88" y="45"/>
                </a:lnTo>
                <a:lnTo>
                  <a:pt x="90" y="45"/>
                </a:lnTo>
                <a:lnTo>
                  <a:pt x="92" y="45"/>
                </a:lnTo>
                <a:lnTo>
                  <a:pt x="93" y="45"/>
                </a:lnTo>
                <a:lnTo>
                  <a:pt x="93" y="44"/>
                </a:lnTo>
                <a:lnTo>
                  <a:pt x="95" y="44"/>
                </a:lnTo>
                <a:lnTo>
                  <a:pt x="96" y="44"/>
                </a:lnTo>
                <a:lnTo>
                  <a:pt x="98" y="43"/>
                </a:lnTo>
                <a:lnTo>
                  <a:pt x="100" y="43"/>
                </a:lnTo>
                <a:lnTo>
                  <a:pt x="102" y="43"/>
                </a:lnTo>
                <a:lnTo>
                  <a:pt x="102" y="42"/>
                </a:lnTo>
                <a:lnTo>
                  <a:pt x="103" y="42"/>
                </a:lnTo>
                <a:lnTo>
                  <a:pt x="105" y="42"/>
                </a:lnTo>
                <a:lnTo>
                  <a:pt x="105" y="41"/>
                </a:lnTo>
                <a:lnTo>
                  <a:pt x="106" y="41"/>
                </a:lnTo>
                <a:lnTo>
                  <a:pt x="108" y="41"/>
                </a:lnTo>
                <a:lnTo>
                  <a:pt x="110" y="41"/>
                </a:lnTo>
                <a:lnTo>
                  <a:pt x="110" y="40"/>
                </a:lnTo>
                <a:lnTo>
                  <a:pt x="112" y="40"/>
                </a:lnTo>
                <a:lnTo>
                  <a:pt x="113" y="40"/>
                </a:lnTo>
                <a:lnTo>
                  <a:pt x="114" y="40"/>
                </a:lnTo>
                <a:lnTo>
                  <a:pt x="114" y="39"/>
                </a:lnTo>
                <a:lnTo>
                  <a:pt x="117" y="39"/>
                </a:lnTo>
                <a:lnTo>
                  <a:pt x="118" y="39"/>
                </a:lnTo>
                <a:lnTo>
                  <a:pt x="119" y="37"/>
                </a:lnTo>
                <a:lnTo>
                  <a:pt x="120" y="37"/>
                </a:lnTo>
                <a:lnTo>
                  <a:pt x="121" y="37"/>
                </a:lnTo>
                <a:lnTo>
                  <a:pt x="124" y="36"/>
                </a:lnTo>
                <a:lnTo>
                  <a:pt x="125" y="36"/>
                </a:lnTo>
                <a:lnTo>
                  <a:pt x="126" y="36"/>
                </a:lnTo>
                <a:lnTo>
                  <a:pt x="127" y="35"/>
                </a:lnTo>
                <a:lnTo>
                  <a:pt x="128" y="35"/>
                </a:lnTo>
                <a:lnTo>
                  <a:pt x="130" y="35"/>
                </a:lnTo>
                <a:lnTo>
                  <a:pt x="132" y="35"/>
                </a:lnTo>
                <a:lnTo>
                  <a:pt x="132" y="34"/>
                </a:lnTo>
                <a:lnTo>
                  <a:pt x="133" y="34"/>
                </a:lnTo>
                <a:lnTo>
                  <a:pt x="135" y="34"/>
                </a:lnTo>
                <a:lnTo>
                  <a:pt x="136" y="34"/>
                </a:lnTo>
                <a:lnTo>
                  <a:pt x="136" y="33"/>
                </a:lnTo>
                <a:lnTo>
                  <a:pt x="138" y="33"/>
                </a:lnTo>
                <a:lnTo>
                  <a:pt x="140" y="33"/>
                </a:lnTo>
                <a:lnTo>
                  <a:pt x="140" y="32"/>
                </a:lnTo>
                <a:lnTo>
                  <a:pt x="142" y="32"/>
                </a:lnTo>
                <a:lnTo>
                  <a:pt x="143" y="32"/>
                </a:lnTo>
                <a:lnTo>
                  <a:pt x="145" y="31"/>
                </a:lnTo>
                <a:lnTo>
                  <a:pt x="146" y="31"/>
                </a:lnTo>
                <a:lnTo>
                  <a:pt x="149" y="31"/>
                </a:lnTo>
                <a:lnTo>
                  <a:pt x="149" y="29"/>
                </a:lnTo>
                <a:lnTo>
                  <a:pt x="150" y="29"/>
                </a:lnTo>
                <a:lnTo>
                  <a:pt x="152" y="29"/>
                </a:lnTo>
                <a:lnTo>
                  <a:pt x="152" y="28"/>
                </a:lnTo>
                <a:lnTo>
                  <a:pt x="153" y="28"/>
                </a:lnTo>
                <a:lnTo>
                  <a:pt x="154" y="28"/>
                </a:lnTo>
                <a:lnTo>
                  <a:pt x="157" y="28"/>
                </a:lnTo>
                <a:lnTo>
                  <a:pt x="157" y="27"/>
                </a:lnTo>
                <a:lnTo>
                  <a:pt x="158" y="27"/>
                </a:lnTo>
                <a:lnTo>
                  <a:pt x="159" y="27"/>
                </a:lnTo>
                <a:lnTo>
                  <a:pt x="160" y="27"/>
                </a:lnTo>
                <a:lnTo>
                  <a:pt x="161" y="27"/>
                </a:lnTo>
                <a:lnTo>
                  <a:pt x="161" y="26"/>
                </a:lnTo>
                <a:lnTo>
                  <a:pt x="164" y="26"/>
                </a:lnTo>
                <a:lnTo>
                  <a:pt x="165" y="26"/>
                </a:lnTo>
                <a:lnTo>
                  <a:pt x="166" y="26"/>
                </a:lnTo>
                <a:lnTo>
                  <a:pt x="166" y="25"/>
                </a:lnTo>
                <a:lnTo>
                  <a:pt x="168" y="25"/>
                </a:lnTo>
                <a:lnTo>
                  <a:pt x="170" y="24"/>
                </a:lnTo>
                <a:lnTo>
                  <a:pt x="172" y="24"/>
                </a:lnTo>
                <a:lnTo>
                  <a:pt x="173" y="24"/>
                </a:lnTo>
                <a:lnTo>
                  <a:pt x="175" y="23"/>
                </a:lnTo>
                <a:lnTo>
                  <a:pt x="177" y="23"/>
                </a:lnTo>
                <a:lnTo>
                  <a:pt x="178" y="23"/>
                </a:lnTo>
                <a:lnTo>
                  <a:pt x="178" y="21"/>
                </a:lnTo>
                <a:lnTo>
                  <a:pt x="180" y="21"/>
                </a:lnTo>
                <a:lnTo>
                  <a:pt x="182" y="21"/>
                </a:lnTo>
                <a:lnTo>
                  <a:pt x="183" y="21"/>
                </a:lnTo>
                <a:lnTo>
                  <a:pt x="183" y="20"/>
                </a:lnTo>
                <a:lnTo>
                  <a:pt x="185" y="20"/>
                </a:lnTo>
                <a:lnTo>
                  <a:pt x="186" y="20"/>
                </a:lnTo>
                <a:lnTo>
                  <a:pt x="186" y="19"/>
                </a:lnTo>
                <a:lnTo>
                  <a:pt x="189" y="19"/>
                </a:lnTo>
                <a:lnTo>
                  <a:pt x="190" y="19"/>
                </a:lnTo>
                <a:lnTo>
                  <a:pt x="192" y="18"/>
                </a:lnTo>
                <a:lnTo>
                  <a:pt x="193" y="18"/>
                </a:lnTo>
                <a:lnTo>
                  <a:pt x="194" y="18"/>
                </a:lnTo>
                <a:lnTo>
                  <a:pt x="197" y="17"/>
                </a:lnTo>
                <a:lnTo>
                  <a:pt x="198" y="17"/>
                </a:lnTo>
                <a:lnTo>
                  <a:pt x="199" y="17"/>
                </a:lnTo>
                <a:lnTo>
                  <a:pt x="199" y="16"/>
                </a:lnTo>
                <a:lnTo>
                  <a:pt x="200" y="16"/>
                </a:lnTo>
                <a:lnTo>
                  <a:pt x="201" y="16"/>
                </a:lnTo>
                <a:lnTo>
                  <a:pt x="204" y="16"/>
                </a:lnTo>
                <a:lnTo>
                  <a:pt x="204" y="15"/>
                </a:lnTo>
                <a:lnTo>
                  <a:pt x="205" y="15"/>
                </a:lnTo>
                <a:lnTo>
                  <a:pt x="207" y="15"/>
                </a:lnTo>
                <a:lnTo>
                  <a:pt x="208" y="15"/>
                </a:lnTo>
                <a:lnTo>
                  <a:pt x="208" y="13"/>
                </a:lnTo>
                <a:lnTo>
                  <a:pt x="210" y="13"/>
                </a:lnTo>
                <a:lnTo>
                  <a:pt x="212" y="13"/>
                </a:lnTo>
                <a:lnTo>
                  <a:pt x="213" y="13"/>
                </a:lnTo>
                <a:lnTo>
                  <a:pt x="213" y="12"/>
                </a:lnTo>
                <a:lnTo>
                  <a:pt x="215" y="12"/>
                </a:lnTo>
                <a:lnTo>
                  <a:pt x="217" y="11"/>
                </a:lnTo>
                <a:lnTo>
                  <a:pt x="218" y="11"/>
                </a:lnTo>
                <a:lnTo>
                  <a:pt x="220" y="11"/>
                </a:lnTo>
                <a:lnTo>
                  <a:pt x="222" y="10"/>
                </a:lnTo>
                <a:lnTo>
                  <a:pt x="223" y="10"/>
                </a:lnTo>
                <a:lnTo>
                  <a:pt x="225" y="10"/>
                </a:lnTo>
                <a:lnTo>
                  <a:pt x="225" y="9"/>
                </a:lnTo>
                <a:lnTo>
                  <a:pt x="226" y="9"/>
                </a:lnTo>
                <a:lnTo>
                  <a:pt x="229" y="9"/>
                </a:lnTo>
                <a:lnTo>
                  <a:pt x="230" y="9"/>
                </a:lnTo>
                <a:lnTo>
                  <a:pt x="230" y="8"/>
                </a:lnTo>
                <a:lnTo>
                  <a:pt x="230" y="0"/>
                </a:lnTo>
                <a:close/>
              </a:path>
            </a:pathLst>
          </a:custGeom>
          <a:solidFill>
            <a:srgbClr val="454C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0" name="Freeform 304"/>
          <p:cNvSpPr>
            <a:spLocks/>
          </p:cNvSpPr>
          <p:nvPr/>
        </p:nvSpPr>
        <p:spPr bwMode="auto">
          <a:xfrm>
            <a:off x="6586465" y="4389906"/>
            <a:ext cx="705832" cy="196899"/>
          </a:xfrm>
          <a:custGeom>
            <a:avLst/>
            <a:gdLst>
              <a:gd name="T0" fmla="*/ 2147483647 w 225"/>
              <a:gd name="T1" fmla="*/ 2147483647 h 67"/>
              <a:gd name="T2" fmla="*/ 2147483647 w 225"/>
              <a:gd name="T3" fmla="*/ 2147483647 h 67"/>
              <a:gd name="T4" fmla="*/ 2147483647 w 225"/>
              <a:gd name="T5" fmla="*/ 2147483647 h 67"/>
              <a:gd name="T6" fmla="*/ 2147483647 w 225"/>
              <a:gd name="T7" fmla="*/ 2147483647 h 67"/>
              <a:gd name="T8" fmla="*/ 2147483647 w 225"/>
              <a:gd name="T9" fmla="*/ 2147483647 h 67"/>
              <a:gd name="T10" fmla="*/ 2147483647 w 225"/>
              <a:gd name="T11" fmla="*/ 2147483647 h 67"/>
              <a:gd name="T12" fmla="*/ 2147483647 w 225"/>
              <a:gd name="T13" fmla="*/ 2147483647 h 67"/>
              <a:gd name="T14" fmla="*/ 2147483647 w 225"/>
              <a:gd name="T15" fmla="*/ 2147483647 h 67"/>
              <a:gd name="T16" fmla="*/ 2147483647 w 225"/>
              <a:gd name="T17" fmla="*/ 2147483647 h 67"/>
              <a:gd name="T18" fmla="*/ 2147483647 w 225"/>
              <a:gd name="T19" fmla="*/ 2147483647 h 67"/>
              <a:gd name="T20" fmla="*/ 2147483647 w 225"/>
              <a:gd name="T21" fmla="*/ 2147483647 h 67"/>
              <a:gd name="T22" fmla="*/ 2147483647 w 225"/>
              <a:gd name="T23" fmla="*/ 2147483647 h 67"/>
              <a:gd name="T24" fmla="*/ 2147483647 w 225"/>
              <a:gd name="T25" fmla="*/ 2147483647 h 67"/>
              <a:gd name="T26" fmla="*/ 2147483647 w 225"/>
              <a:gd name="T27" fmla="*/ 2147483647 h 67"/>
              <a:gd name="T28" fmla="*/ 2147483647 w 225"/>
              <a:gd name="T29" fmla="*/ 2147483647 h 67"/>
              <a:gd name="T30" fmla="*/ 2147483647 w 225"/>
              <a:gd name="T31" fmla="*/ 2147483647 h 67"/>
              <a:gd name="T32" fmla="*/ 2147483647 w 225"/>
              <a:gd name="T33" fmla="*/ 2147483647 h 67"/>
              <a:gd name="T34" fmla="*/ 2147483647 w 225"/>
              <a:gd name="T35" fmla="*/ 2147483647 h 67"/>
              <a:gd name="T36" fmla="*/ 2147483647 w 225"/>
              <a:gd name="T37" fmla="*/ 2147483647 h 67"/>
              <a:gd name="T38" fmla="*/ 2147483647 w 225"/>
              <a:gd name="T39" fmla="*/ 2147483647 h 67"/>
              <a:gd name="T40" fmla="*/ 2147483647 w 225"/>
              <a:gd name="T41" fmla="*/ 2147483647 h 67"/>
              <a:gd name="T42" fmla="*/ 2147483647 w 225"/>
              <a:gd name="T43" fmla="*/ 2147483647 h 67"/>
              <a:gd name="T44" fmla="*/ 2147483647 w 225"/>
              <a:gd name="T45" fmla="*/ 2147483647 h 67"/>
              <a:gd name="T46" fmla="*/ 2147483647 w 225"/>
              <a:gd name="T47" fmla="*/ 2147483647 h 67"/>
              <a:gd name="T48" fmla="*/ 2147483647 w 225"/>
              <a:gd name="T49" fmla="*/ 2147483647 h 67"/>
              <a:gd name="T50" fmla="*/ 2147483647 w 225"/>
              <a:gd name="T51" fmla="*/ 2147483647 h 67"/>
              <a:gd name="T52" fmla="*/ 2147483647 w 225"/>
              <a:gd name="T53" fmla="*/ 2147483647 h 67"/>
              <a:gd name="T54" fmla="*/ 2147483647 w 225"/>
              <a:gd name="T55" fmla="*/ 2147483647 h 67"/>
              <a:gd name="T56" fmla="*/ 2147483647 w 225"/>
              <a:gd name="T57" fmla="*/ 2147483647 h 67"/>
              <a:gd name="T58" fmla="*/ 0 w 225"/>
              <a:gd name="T59" fmla="*/ 2147483647 h 67"/>
              <a:gd name="T60" fmla="*/ 2147483647 w 225"/>
              <a:gd name="T61" fmla="*/ 2147483647 h 67"/>
              <a:gd name="T62" fmla="*/ 2147483647 w 225"/>
              <a:gd name="T63" fmla="*/ 2147483647 h 67"/>
              <a:gd name="T64" fmla="*/ 2147483647 w 225"/>
              <a:gd name="T65" fmla="*/ 2147483647 h 67"/>
              <a:gd name="T66" fmla="*/ 2147483647 w 225"/>
              <a:gd name="T67" fmla="*/ 2147483647 h 67"/>
              <a:gd name="T68" fmla="*/ 2147483647 w 225"/>
              <a:gd name="T69" fmla="*/ 2147483647 h 67"/>
              <a:gd name="T70" fmla="*/ 2147483647 w 225"/>
              <a:gd name="T71" fmla="*/ 2147483647 h 67"/>
              <a:gd name="T72" fmla="*/ 2147483647 w 225"/>
              <a:gd name="T73" fmla="*/ 2147483647 h 67"/>
              <a:gd name="T74" fmla="*/ 2147483647 w 225"/>
              <a:gd name="T75" fmla="*/ 2147483647 h 67"/>
              <a:gd name="T76" fmla="*/ 2147483647 w 225"/>
              <a:gd name="T77" fmla="*/ 2147483647 h 67"/>
              <a:gd name="T78" fmla="*/ 2147483647 w 225"/>
              <a:gd name="T79" fmla="*/ 2147483647 h 67"/>
              <a:gd name="T80" fmla="*/ 2147483647 w 225"/>
              <a:gd name="T81" fmla="*/ 2147483647 h 67"/>
              <a:gd name="T82" fmla="*/ 2147483647 w 225"/>
              <a:gd name="T83" fmla="*/ 2147483647 h 67"/>
              <a:gd name="T84" fmla="*/ 2147483647 w 225"/>
              <a:gd name="T85" fmla="*/ 2147483647 h 67"/>
              <a:gd name="T86" fmla="*/ 2147483647 w 225"/>
              <a:gd name="T87" fmla="*/ 2147483647 h 67"/>
              <a:gd name="T88" fmla="*/ 2147483647 w 225"/>
              <a:gd name="T89" fmla="*/ 2147483647 h 67"/>
              <a:gd name="T90" fmla="*/ 2147483647 w 225"/>
              <a:gd name="T91" fmla="*/ 2147483647 h 67"/>
              <a:gd name="T92" fmla="*/ 2147483647 w 225"/>
              <a:gd name="T93" fmla="*/ 2147483647 h 67"/>
              <a:gd name="T94" fmla="*/ 2147483647 w 225"/>
              <a:gd name="T95" fmla="*/ 2147483647 h 67"/>
              <a:gd name="T96" fmla="*/ 2147483647 w 225"/>
              <a:gd name="T97" fmla="*/ 2147483647 h 67"/>
              <a:gd name="T98" fmla="*/ 2147483647 w 225"/>
              <a:gd name="T99" fmla="*/ 2147483647 h 67"/>
              <a:gd name="T100" fmla="*/ 2147483647 w 225"/>
              <a:gd name="T101" fmla="*/ 2147483647 h 67"/>
              <a:gd name="T102" fmla="*/ 2147483647 w 225"/>
              <a:gd name="T103" fmla="*/ 2147483647 h 67"/>
              <a:gd name="T104" fmla="*/ 2147483647 w 225"/>
              <a:gd name="T105" fmla="*/ 2147483647 h 67"/>
              <a:gd name="T106" fmla="*/ 2147483647 w 225"/>
              <a:gd name="T107" fmla="*/ 2147483647 h 67"/>
              <a:gd name="T108" fmla="*/ 2147483647 w 225"/>
              <a:gd name="T109" fmla="*/ 2147483647 h 67"/>
              <a:gd name="T110" fmla="*/ 2147483647 w 225"/>
              <a:gd name="T111" fmla="*/ 2147483647 h 67"/>
              <a:gd name="T112" fmla="*/ 2147483647 w 225"/>
              <a:gd name="T113" fmla="*/ 2147483647 h 67"/>
              <a:gd name="T114" fmla="*/ 2147483647 w 225"/>
              <a:gd name="T115" fmla="*/ 2147483647 h 67"/>
              <a:gd name="T116" fmla="*/ 2147483647 w 225"/>
              <a:gd name="T117" fmla="*/ 2147483647 h 67"/>
              <a:gd name="T118" fmla="*/ 2147483647 w 225"/>
              <a:gd name="T119" fmla="*/ 2147483647 h 6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25"/>
              <a:gd name="T181" fmla="*/ 0 h 67"/>
              <a:gd name="T182" fmla="*/ 225 w 225"/>
              <a:gd name="T183" fmla="*/ 67 h 6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25" h="67">
                <a:moveTo>
                  <a:pt x="225" y="0"/>
                </a:moveTo>
                <a:lnTo>
                  <a:pt x="225" y="0"/>
                </a:lnTo>
                <a:lnTo>
                  <a:pt x="223" y="1"/>
                </a:lnTo>
                <a:lnTo>
                  <a:pt x="221" y="1"/>
                </a:lnTo>
                <a:lnTo>
                  <a:pt x="220" y="1"/>
                </a:lnTo>
                <a:lnTo>
                  <a:pt x="218" y="2"/>
                </a:lnTo>
                <a:lnTo>
                  <a:pt x="216" y="2"/>
                </a:lnTo>
                <a:lnTo>
                  <a:pt x="215" y="2"/>
                </a:lnTo>
                <a:lnTo>
                  <a:pt x="215" y="3"/>
                </a:lnTo>
                <a:lnTo>
                  <a:pt x="213" y="3"/>
                </a:lnTo>
                <a:lnTo>
                  <a:pt x="211" y="3"/>
                </a:lnTo>
                <a:lnTo>
                  <a:pt x="210" y="3"/>
                </a:lnTo>
                <a:lnTo>
                  <a:pt x="210" y="4"/>
                </a:lnTo>
                <a:lnTo>
                  <a:pt x="208" y="4"/>
                </a:lnTo>
                <a:lnTo>
                  <a:pt x="207" y="4"/>
                </a:lnTo>
                <a:lnTo>
                  <a:pt x="207" y="5"/>
                </a:lnTo>
                <a:lnTo>
                  <a:pt x="204" y="5"/>
                </a:lnTo>
                <a:lnTo>
                  <a:pt x="203" y="5"/>
                </a:lnTo>
                <a:lnTo>
                  <a:pt x="203" y="7"/>
                </a:lnTo>
                <a:lnTo>
                  <a:pt x="201" y="7"/>
                </a:lnTo>
                <a:lnTo>
                  <a:pt x="200" y="7"/>
                </a:lnTo>
                <a:lnTo>
                  <a:pt x="199" y="7"/>
                </a:lnTo>
                <a:lnTo>
                  <a:pt x="196" y="8"/>
                </a:lnTo>
                <a:lnTo>
                  <a:pt x="195" y="8"/>
                </a:lnTo>
                <a:lnTo>
                  <a:pt x="194" y="8"/>
                </a:lnTo>
                <a:lnTo>
                  <a:pt x="194" y="9"/>
                </a:lnTo>
                <a:lnTo>
                  <a:pt x="193" y="9"/>
                </a:lnTo>
                <a:lnTo>
                  <a:pt x="192" y="9"/>
                </a:lnTo>
                <a:lnTo>
                  <a:pt x="189" y="9"/>
                </a:lnTo>
                <a:lnTo>
                  <a:pt x="189" y="10"/>
                </a:lnTo>
                <a:lnTo>
                  <a:pt x="188" y="10"/>
                </a:lnTo>
                <a:lnTo>
                  <a:pt x="186" y="10"/>
                </a:lnTo>
                <a:lnTo>
                  <a:pt x="185" y="10"/>
                </a:lnTo>
                <a:lnTo>
                  <a:pt x="185" y="11"/>
                </a:lnTo>
                <a:lnTo>
                  <a:pt x="183" y="11"/>
                </a:lnTo>
                <a:lnTo>
                  <a:pt x="181" y="11"/>
                </a:lnTo>
                <a:lnTo>
                  <a:pt x="180" y="11"/>
                </a:lnTo>
                <a:lnTo>
                  <a:pt x="180" y="12"/>
                </a:lnTo>
                <a:lnTo>
                  <a:pt x="178" y="12"/>
                </a:lnTo>
                <a:lnTo>
                  <a:pt x="176" y="13"/>
                </a:lnTo>
                <a:lnTo>
                  <a:pt x="175" y="13"/>
                </a:lnTo>
                <a:lnTo>
                  <a:pt x="173" y="13"/>
                </a:lnTo>
                <a:lnTo>
                  <a:pt x="171" y="15"/>
                </a:lnTo>
                <a:lnTo>
                  <a:pt x="170" y="15"/>
                </a:lnTo>
                <a:lnTo>
                  <a:pt x="168" y="15"/>
                </a:lnTo>
                <a:lnTo>
                  <a:pt x="168" y="16"/>
                </a:lnTo>
                <a:lnTo>
                  <a:pt x="167" y="16"/>
                </a:lnTo>
                <a:lnTo>
                  <a:pt x="164" y="16"/>
                </a:lnTo>
                <a:lnTo>
                  <a:pt x="163" y="16"/>
                </a:lnTo>
                <a:lnTo>
                  <a:pt x="163" y="17"/>
                </a:lnTo>
                <a:lnTo>
                  <a:pt x="161" y="17"/>
                </a:lnTo>
                <a:lnTo>
                  <a:pt x="160" y="17"/>
                </a:lnTo>
                <a:lnTo>
                  <a:pt x="160" y="18"/>
                </a:lnTo>
                <a:lnTo>
                  <a:pt x="157" y="18"/>
                </a:lnTo>
                <a:lnTo>
                  <a:pt x="156" y="18"/>
                </a:lnTo>
                <a:lnTo>
                  <a:pt x="155" y="18"/>
                </a:lnTo>
                <a:lnTo>
                  <a:pt x="155" y="19"/>
                </a:lnTo>
                <a:lnTo>
                  <a:pt x="154" y="19"/>
                </a:lnTo>
                <a:lnTo>
                  <a:pt x="153" y="19"/>
                </a:lnTo>
                <a:lnTo>
                  <a:pt x="152" y="19"/>
                </a:lnTo>
                <a:lnTo>
                  <a:pt x="149" y="20"/>
                </a:lnTo>
                <a:lnTo>
                  <a:pt x="148" y="20"/>
                </a:lnTo>
                <a:lnTo>
                  <a:pt x="146" y="20"/>
                </a:lnTo>
                <a:lnTo>
                  <a:pt x="146" y="21"/>
                </a:lnTo>
                <a:lnTo>
                  <a:pt x="145" y="21"/>
                </a:lnTo>
                <a:lnTo>
                  <a:pt x="143" y="21"/>
                </a:lnTo>
                <a:lnTo>
                  <a:pt x="143" y="23"/>
                </a:lnTo>
                <a:lnTo>
                  <a:pt x="141" y="23"/>
                </a:lnTo>
                <a:lnTo>
                  <a:pt x="140" y="23"/>
                </a:lnTo>
                <a:lnTo>
                  <a:pt x="138" y="23"/>
                </a:lnTo>
                <a:lnTo>
                  <a:pt x="138" y="24"/>
                </a:lnTo>
                <a:lnTo>
                  <a:pt x="136" y="24"/>
                </a:lnTo>
                <a:lnTo>
                  <a:pt x="135" y="24"/>
                </a:lnTo>
                <a:lnTo>
                  <a:pt x="133" y="24"/>
                </a:lnTo>
                <a:lnTo>
                  <a:pt x="133" y="25"/>
                </a:lnTo>
                <a:lnTo>
                  <a:pt x="131" y="25"/>
                </a:lnTo>
                <a:lnTo>
                  <a:pt x="129" y="26"/>
                </a:lnTo>
                <a:lnTo>
                  <a:pt x="128" y="26"/>
                </a:lnTo>
                <a:lnTo>
                  <a:pt x="127" y="26"/>
                </a:lnTo>
                <a:lnTo>
                  <a:pt x="124" y="27"/>
                </a:lnTo>
                <a:lnTo>
                  <a:pt x="123" y="27"/>
                </a:lnTo>
                <a:lnTo>
                  <a:pt x="122" y="27"/>
                </a:lnTo>
                <a:lnTo>
                  <a:pt x="121" y="27"/>
                </a:lnTo>
                <a:lnTo>
                  <a:pt x="121" y="28"/>
                </a:lnTo>
                <a:lnTo>
                  <a:pt x="120" y="28"/>
                </a:lnTo>
                <a:lnTo>
                  <a:pt x="117" y="28"/>
                </a:lnTo>
                <a:lnTo>
                  <a:pt x="116" y="28"/>
                </a:lnTo>
                <a:lnTo>
                  <a:pt x="116" y="29"/>
                </a:lnTo>
                <a:lnTo>
                  <a:pt x="115" y="29"/>
                </a:lnTo>
                <a:lnTo>
                  <a:pt x="113" y="29"/>
                </a:lnTo>
                <a:lnTo>
                  <a:pt x="113" y="31"/>
                </a:lnTo>
                <a:lnTo>
                  <a:pt x="112" y="31"/>
                </a:lnTo>
                <a:lnTo>
                  <a:pt x="109" y="31"/>
                </a:lnTo>
                <a:lnTo>
                  <a:pt x="108" y="31"/>
                </a:lnTo>
                <a:lnTo>
                  <a:pt x="108" y="32"/>
                </a:lnTo>
                <a:lnTo>
                  <a:pt x="106" y="32"/>
                </a:lnTo>
                <a:lnTo>
                  <a:pt x="105" y="32"/>
                </a:lnTo>
                <a:lnTo>
                  <a:pt x="103" y="33"/>
                </a:lnTo>
                <a:lnTo>
                  <a:pt x="101" y="33"/>
                </a:lnTo>
                <a:lnTo>
                  <a:pt x="99" y="33"/>
                </a:lnTo>
                <a:lnTo>
                  <a:pt x="99" y="34"/>
                </a:lnTo>
                <a:lnTo>
                  <a:pt x="98" y="34"/>
                </a:lnTo>
                <a:lnTo>
                  <a:pt x="96" y="34"/>
                </a:lnTo>
                <a:lnTo>
                  <a:pt x="96" y="35"/>
                </a:lnTo>
                <a:lnTo>
                  <a:pt x="95" y="35"/>
                </a:lnTo>
                <a:lnTo>
                  <a:pt x="93" y="35"/>
                </a:lnTo>
                <a:lnTo>
                  <a:pt x="91" y="35"/>
                </a:lnTo>
                <a:lnTo>
                  <a:pt x="91" y="36"/>
                </a:lnTo>
                <a:lnTo>
                  <a:pt x="89" y="36"/>
                </a:lnTo>
                <a:lnTo>
                  <a:pt x="88" y="36"/>
                </a:lnTo>
                <a:lnTo>
                  <a:pt x="87" y="36"/>
                </a:lnTo>
                <a:lnTo>
                  <a:pt x="87" y="37"/>
                </a:lnTo>
                <a:lnTo>
                  <a:pt x="84" y="37"/>
                </a:lnTo>
                <a:lnTo>
                  <a:pt x="83" y="37"/>
                </a:lnTo>
                <a:lnTo>
                  <a:pt x="82" y="37"/>
                </a:lnTo>
                <a:lnTo>
                  <a:pt x="82" y="39"/>
                </a:lnTo>
                <a:lnTo>
                  <a:pt x="81" y="39"/>
                </a:lnTo>
                <a:lnTo>
                  <a:pt x="80" y="39"/>
                </a:lnTo>
                <a:lnTo>
                  <a:pt x="77" y="40"/>
                </a:lnTo>
                <a:lnTo>
                  <a:pt x="76" y="40"/>
                </a:lnTo>
                <a:lnTo>
                  <a:pt x="75" y="40"/>
                </a:lnTo>
                <a:lnTo>
                  <a:pt x="73" y="40"/>
                </a:lnTo>
                <a:lnTo>
                  <a:pt x="73" y="41"/>
                </a:lnTo>
                <a:lnTo>
                  <a:pt x="71" y="41"/>
                </a:lnTo>
                <a:lnTo>
                  <a:pt x="69" y="41"/>
                </a:lnTo>
                <a:lnTo>
                  <a:pt x="69" y="42"/>
                </a:lnTo>
                <a:lnTo>
                  <a:pt x="68" y="42"/>
                </a:lnTo>
                <a:lnTo>
                  <a:pt x="66" y="42"/>
                </a:lnTo>
                <a:lnTo>
                  <a:pt x="65" y="42"/>
                </a:lnTo>
                <a:lnTo>
                  <a:pt x="65" y="43"/>
                </a:lnTo>
                <a:lnTo>
                  <a:pt x="63" y="43"/>
                </a:lnTo>
                <a:lnTo>
                  <a:pt x="61" y="43"/>
                </a:lnTo>
                <a:lnTo>
                  <a:pt x="61" y="44"/>
                </a:lnTo>
                <a:lnTo>
                  <a:pt x="59" y="44"/>
                </a:lnTo>
                <a:lnTo>
                  <a:pt x="58" y="44"/>
                </a:lnTo>
                <a:lnTo>
                  <a:pt x="56" y="45"/>
                </a:lnTo>
                <a:lnTo>
                  <a:pt x="55" y="45"/>
                </a:lnTo>
                <a:lnTo>
                  <a:pt x="53" y="45"/>
                </a:lnTo>
                <a:lnTo>
                  <a:pt x="51" y="47"/>
                </a:lnTo>
                <a:lnTo>
                  <a:pt x="50" y="47"/>
                </a:lnTo>
                <a:lnTo>
                  <a:pt x="49" y="47"/>
                </a:lnTo>
                <a:lnTo>
                  <a:pt x="49" y="48"/>
                </a:lnTo>
                <a:lnTo>
                  <a:pt x="48" y="48"/>
                </a:lnTo>
                <a:lnTo>
                  <a:pt x="47" y="48"/>
                </a:lnTo>
                <a:lnTo>
                  <a:pt x="44" y="48"/>
                </a:lnTo>
                <a:lnTo>
                  <a:pt x="44" y="49"/>
                </a:lnTo>
                <a:lnTo>
                  <a:pt x="43" y="49"/>
                </a:lnTo>
                <a:lnTo>
                  <a:pt x="41" y="49"/>
                </a:lnTo>
                <a:lnTo>
                  <a:pt x="40" y="49"/>
                </a:lnTo>
                <a:lnTo>
                  <a:pt x="40" y="50"/>
                </a:lnTo>
                <a:lnTo>
                  <a:pt x="37" y="50"/>
                </a:lnTo>
                <a:lnTo>
                  <a:pt x="36" y="50"/>
                </a:lnTo>
                <a:lnTo>
                  <a:pt x="35" y="50"/>
                </a:lnTo>
                <a:lnTo>
                  <a:pt x="35" y="51"/>
                </a:lnTo>
                <a:lnTo>
                  <a:pt x="33" y="51"/>
                </a:lnTo>
                <a:lnTo>
                  <a:pt x="31" y="52"/>
                </a:lnTo>
                <a:lnTo>
                  <a:pt x="29" y="52"/>
                </a:lnTo>
                <a:lnTo>
                  <a:pt x="28" y="52"/>
                </a:lnTo>
                <a:lnTo>
                  <a:pt x="26" y="52"/>
                </a:lnTo>
                <a:lnTo>
                  <a:pt x="26" y="53"/>
                </a:lnTo>
                <a:lnTo>
                  <a:pt x="25" y="53"/>
                </a:lnTo>
                <a:lnTo>
                  <a:pt x="23" y="53"/>
                </a:lnTo>
                <a:lnTo>
                  <a:pt x="23" y="55"/>
                </a:lnTo>
                <a:lnTo>
                  <a:pt x="22" y="55"/>
                </a:lnTo>
                <a:lnTo>
                  <a:pt x="19" y="55"/>
                </a:lnTo>
                <a:lnTo>
                  <a:pt x="18" y="55"/>
                </a:lnTo>
                <a:lnTo>
                  <a:pt x="18" y="56"/>
                </a:lnTo>
                <a:lnTo>
                  <a:pt x="16" y="56"/>
                </a:lnTo>
                <a:lnTo>
                  <a:pt x="15" y="56"/>
                </a:lnTo>
                <a:lnTo>
                  <a:pt x="15" y="57"/>
                </a:lnTo>
                <a:lnTo>
                  <a:pt x="12" y="57"/>
                </a:lnTo>
                <a:lnTo>
                  <a:pt x="11" y="57"/>
                </a:lnTo>
                <a:lnTo>
                  <a:pt x="10" y="57"/>
                </a:lnTo>
                <a:lnTo>
                  <a:pt x="9" y="58"/>
                </a:lnTo>
                <a:lnTo>
                  <a:pt x="8" y="58"/>
                </a:lnTo>
                <a:lnTo>
                  <a:pt x="7" y="58"/>
                </a:lnTo>
                <a:lnTo>
                  <a:pt x="4" y="59"/>
                </a:lnTo>
                <a:lnTo>
                  <a:pt x="3" y="59"/>
                </a:lnTo>
                <a:lnTo>
                  <a:pt x="1" y="59"/>
                </a:lnTo>
                <a:lnTo>
                  <a:pt x="1" y="60"/>
                </a:lnTo>
                <a:lnTo>
                  <a:pt x="0" y="60"/>
                </a:lnTo>
                <a:lnTo>
                  <a:pt x="0" y="61"/>
                </a:lnTo>
                <a:lnTo>
                  <a:pt x="1" y="61"/>
                </a:lnTo>
                <a:lnTo>
                  <a:pt x="1" y="62"/>
                </a:lnTo>
                <a:lnTo>
                  <a:pt x="1" y="64"/>
                </a:lnTo>
                <a:lnTo>
                  <a:pt x="2" y="64"/>
                </a:lnTo>
                <a:lnTo>
                  <a:pt x="2" y="65"/>
                </a:lnTo>
                <a:lnTo>
                  <a:pt x="3" y="66"/>
                </a:lnTo>
                <a:lnTo>
                  <a:pt x="4" y="67"/>
                </a:lnTo>
                <a:lnTo>
                  <a:pt x="7" y="67"/>
                </a:lnTo>
                <a:lnTo>
                  <a:pt x="9" y="66"/>
                </a:lnTo>
                <a:lnTo>
                  <a:pt x="10" y="66"/>
                </a:lnTo>
                <a:lnTo>
                  <a:pt x="12" y="65"/>
                </a:lnTo>
                <a:lnTo>
                  <a:pt x="14" y="65"/>
                </a:lnTo>
                <a:lnTo>
                  <a:pt x="16" y="65"/>
                </a:lnTo>
                <a:lnTo>
                  <a:pt x="17" y="65"/>
                </a:lnTo>
                <a:lnTo>
                  <a:pt x="17" y="64"/>
                </a:lnTo>
                <a:lnTo>
                  <a:pt x="19" y="64"/>
                </a:lnTo>
                <a:lnTo>
                  <a:pt x="20" y="64"/>
                </a:lnTo>
                <a:lnTo>
                  <a:pt x="20" y="62"/>
                </a:lnTo>
                <a:lnTo>
                  <a:pt x="22" y="62"/>
                </a:lnTo>
                <a:lnTo>
                  <a:pt x="24" y="62"/>
                </a:lnTo>
                <a:lnTo>
                  <a:pt x="24" y="61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31" y="60"/>
                </a:lnTo>
                <a:lnTo>
                  <a:pt x="32" y="60"/>
                </a:lnTo>
                <a:lnTo>
                  <a:pt x="34" y="59"/>
                </a:lnTo>
                <a:lnTo>
                  <a:pt x="35" y="59"/>
                </a:lnTo>
                <a:lnTo>
                  <a:pt x="37" y="59"/>
                </a:lnTo>
                <a:lnTo>
                  <a:pt x="37" y="58"/>
                </a:lnTo>
                <a:lnTo>
                  <a:pt x="39" y="58"/>
                </a:lnTo>
                <a:lnTo>
                  <a:pt x="40" y="58"/>
                </a:lnTo>
                <a:lnTo>
                  <a:pt x="41" y="58"/>
                </a:lnTo>
                <a:lnTo>
                  <a:pt x="41" y="57"/>
                </a:lnTo>
                <a:lnTo>
                  <a:pt x="42" y="57"/>
                </a:lnTo>
                <a:lnTo>
                  <a:pt x="43" y="57"/>
                </a:lnTo>
                <a:lnTo>
                  <a:pt x="45" y="57"/>
                </a:lnTo>
                <a:lnTo>
                  <a:pt x="47" y="57"/>
                </a:lnTo>
                <a:lnTo>
                  <a:pt x="47" y="56"/>
                </a:lnTo>
                <a:lnTo>
                  <a:pt x="49" y="56"/>
                </a:lnTo>
                <a:lnTo>
                  <a:pt x="50" y="56"/>
                </a:lnTo>
                <a:lnTo>
                  <a:pt x="50" y="55"/>
                </a:lnTo>
                <a:lnTo>
                  <a:pt x="52" y="55"/>
                </a:lnTo>
                <a:lnTo>
                  <a:pt x="53" y="55"/>
                </a:lnTo>
                <a:lnTo>
                  <a:pt x="55" y="55"/>
                </a:lnTo>
                <a:lnTo>
                  <a:pt x="55" y="53"/>
                </a:lnTo>
                <a:lnTo>
                  <a:pt x="57" y="53"/>
                </a:lnTo>
                <a:lnTo>
                  <a:pt x="59" y="52"/>
                </a:lnTo>
                <a:lnTo>
                  <a:pt x="60" y="52"/>
                </a:lnTo>
                <a:lnTo>
                  <a:pt x="61" y="52"/>
                </a:lnTo>
                <a:lnTo>
                  <a:pt x="64" y="52"/>
                </a:lnTo>
                <a:lnTo>
                  <a:pt x="64" y="51"/>
                </a:lnTo>
                <a:lnTo>
                  <a:pt x="65" y="51"/>
                </a:lnTo>
                <a:lnTo>
                  <a:pt x="67" y="51"/>
                </a:lnTo>
                <a:lnTo>
                  <a:pt x="67" y="50"/>
                </a:lnTo>
                <a:lnTo>
                  <a:pt x="68" y="50"/>
                </a:lnTo>
                <a:lnTo>
                  <a:pt x="71" y="50"/>
                </a:lnTo>
                <a:lnTo>
                  <a:pt x="72" y="50"/>
                </a:lnTo>
                <a:lnTo>
                  <a:pt x="72" y="49"/>
                </a:lnTo>
                <a:lnTo>
                  <a:pt x="73" y="49"/>
                </a:lnTo>
                <a:lnTo>
                  <a:pt x="74" y="49"/>
                </a:lnTo>
                <a:lnTo>
                  <a:pt x="75" y="49"/>
                </a:lnTo>
                <a:lnTo>
                  <a:pt x="76" y="49"/>
                </a:lnTo>
                <a:lnTo>
                  <a:pt x="76" y="48"/>
                </a:lnTo>
                <a:lnTo>
                  <a:pt x="79" y="48"/>
                </a:lnTo>
                <a:lnTo>
                  <a:pt x="80" y="48"/>
                </a:lnTo>
                <a:lnTo>
                  <a:pt x="82" y="47"/>
                </a:lnTo>
                <a:lnTo>
                  <a:pt x="83" y="47"/>
                </a:lnTo>
                <a:lnTo>
                  <a:pt x="85" y="45"/>
                </a:lnTo>
                <a:lnTo>
                  <a:pt x="87" y="45"/>
                </a:lnTo>
                <a:lnTo>
                  <a:pt x="88" y="45"/>
                </a:lnTo>
                <a:lnTo>
                  <a:pt x="90" y="44"/>
                </a:lnTo>
                <a:lnTo>
                  <a:pt x="92" y="44"/>
                </a:lnTo>
                <a:lnTo>
                  <a:pt x="93" y="44"/>
                </a:lnTo>
                <a:lnTo>
                  <a:pt x="93" y="43"/>
                </a:lnTo>
                <a:lnTo>
                  <a:pt x="95" y="43"/>
                </a:lnTo>
                <a:lnTo>
                  <a:pt x="97" y="43"/>
                </a:lnTo>
                <a:lnTo>
                  <a:pt x="98" y="43"/>
                </a:lnTo>
                <a:lnTo>
                  <a:pt x="98" y="42"/>
                </a:lnTo>
                <a:lnTo>
                  <a:pt x="100" y="42"/>
                </a:lnTo>
                <a:lnTo>
                  <a:pt x="101" y="42"/>
                </a:lnTo>
                <a:lnTo>
                  <a:pt x="101" y="41"/>
                </a:lnTo>
                <a:lnTo>
                  <a:pt x="104" y="41"/>
                </a:lnTo>
                <a:lnTo>
                  <a:pt x="105" y="41"/>
                </a:lnTo>
                <a:lnTo>
                  <a:pt x="105" y="40"/>
                </a:lnTo>
                <a:lnTo>
                  <a:pt x="107" y="40"/>
                </a:lnTo>
                <a:lnTo>
                  <a:pt x="108" y="40"/>
                </a:lnTo>
                <a:lnTo>
                  <a:pt x="109" y="40"/>
                </a:lnTo>
                <a:lnTo>
                  <a:pt x="112" y="39"/>
                </a:lnTo>
                <a:lnTo>
                  <a:pt x="113" y="39"/>
                </a:lnTo>
                <a:lnTo>
                  <a:pt x="114" y="39"/>
                </a:lnTo>
                <a:lnTo>
                  <a:pt x="114" y="37"/>
                </a:lnTo>
                <a:lnTo>
                  <a:pt x="115" y="37"/>
                </a:lnTo>
                <a:lnTo>
                  <a:pt x="116" y="37"/>
                </a:lnTo>
                <a:lnTo>
                  <a:pt x="119" y="37"/>
                </a:lnTo>
                <a:lnTo>
                  <a:pt x="119" y="36"/>
                </a:lnTo>
                <a:lnTo>
                  <a:pt x="120" y="36"/>
                </a:lnTo>
                <a:lnTo>
                  <a:pt x="121" y="36"/>
                </a:lnTo>
                <a:lnTo>
                  <a:pt x="122" y="36"/>
                </a:lnTo>
                <a:lnTo>
                  <a:pt x="123" y="36"/>
                </a:lnTo>
                <a:lnTo>
                  <a:pt x="123" y="35"/>
                </a:lnTo>
                <a:lnTo>
                  <a:pt x="125" y="35"/>
                </a:lnTo>
                <a:lnTo>
                  <a:pt x="127" y="35"/>
                </a:lnTo>
                <a:lnTo>
                  <a:pt x="128" y="35"/>
                </a:lnTo>
                <a:lnTo>
                  <a:pt x="128" y="34"/>
                </a:lnTo>
                <a:lnTo>
                  <a:pt x="130" y="34"/>
                </a:lnTo>
                <a:lnTo>
                  <a:pt x="131" y="34"/>
                </a:lnTo>
                <a:lnTo>
                  <a:pt x="131" y="33"/>
                </a:lnTo>
                <a:lnTo>
                  <a:pt x="133" y="33"/>
                </a:lnTo>
                <a:lnTo>
                  <a:pt x="135" y="33"/>
                </a:lnTo>
                <a:lnTo>
                  <a:pt x="136" y="33"/>
                </a:lnTo>
                <a:lnTo>
                  <a:pt x="136" y="32"/>
                </a:lnTo>
                <a:lnTo>
                  <a:pt x="138" y="32"/>
                </a:lnTo>
                <a:lnTo>
                  <a:pt x="140" y="32"/>
                </a:lnTo>
                <a:lnTo>
                  <a:pt x="140" y="31"/>
                </a:lnTo>
                <a:lnTo>
                  <a:pt x="141" y="31"/>
                </a:lnTo>
                <a:lnTo>
                  <a:pt x="143" y="31"/>
                </a:lnTo>
                <a:lnTo>
                  <a:pt x="145" y="31"/>
                </a:lnTo>
                <a:lnTo>
                  <a:pt x="145" y="29"/>
                </a:lnTo>
                <a:lnTo>
                  <a:pt x="146" y="29"/>
                </a:lnTo>
                <a:lnTo>
                  <a:pt x="148" y="29"/>
                </a:lnTo>
                <a:lnTo>
                  <a:pt x="148" y="28"/>
                </a:lnTo>
                <a:lnTo>
                  <a:pt x="149" y="28"/>
                </a:lnTo>
                <a:lnTo>
                  <a:pt x="152" y="28"/>
                </a:lnTo>
                <a:lnTo>
                  <a:pt x="153" y="28"/>
                </a:lnTo>
                <a:lnTo>
                  <a:pt x="153" y="27"/>
                </a:lnTo>
                <a:lnTo>
                  <a:pt x="154" y="27"/>
                </a:lnTo>
                <a:lnTo>
                  <a:pt x="155" y="27"/>
                </a:lnTo>
                <a:lnTo>
                  <a:pt x="156" y="27"/>
                </a:lnTo>
                <a:lnTo>
                  <a:pt x="157" y="27"/>
                </a:lnTo>
                <a:lnTo>
                  <a:pt x="157" y="26"/>
                </a:lnTo>
                <a:lnTo>
                  <a:pt x="160" y="26"/>
                </a:lnTo>
                <a:lnTo>
                  <a:pt x="161" y="26"/>
                </a:lnTo>
                <a:lnTo>
                  <a:pt x="163" y="25"/>
                </a:lnTo>
                <a:lnTo>
                  <a:pt x="164" y="25"/>
                </a:lnTo>
                <a:lnTo>
                  <a:pt x="167" y="24"/>
                </a:lnTo>
                <a:lnTo>
                  <a:pt x="168" y="24"/>
                </a:lnTo>
                <a:lnTo>
                  <a:pt x="169" y="24"/>
                </a:lnTo>
                <a:lnTo>
                  <a:pt x="171" y="24"/>
                </a:lnTo>
                <a:lnTo>
                  <a:pt x="171" y="23"/>
                </a:lnTo>
                <a:lnTo>
                  <a:pt x="173" y="23"/>
                </a:lnTo>
                <a:lnTo>
                  <a:pt x="175" y="23"/>
                </a:lnTo>
                <a:lnTo>
                  <a:pt x="175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79" y="20"/>
                </a:lnTo>
                <a:lnTo>
                  <a:pt x="181" y="20"/>
                </a:lnTo>
                <a:lnTo>
                  <a:pt x="183" y="20"/>
                </a:lnTo>
                <a:lnTo>
                  <a:pt x="183" y="19"/>
                </a:lnTo>
                <a:lnTo>
                  <a:pt x="185" y="19"/>
                </a:lnTo>
                <a:lnTo>
                  <a:pt x="186" y="19"/>
                </a:lnTo>
                <a:lnTo>
                  <a:pt x="188" y="18"/>
                </a:lnTo>
                <a:lnTo>
                  <a:pt x="189" y="18"/>
                </a:lnTo>
                <a:lnTo>
                  <a:pt x="191" y="18"/>
                </a:lnTo>
                <a:lnTo>
                  <a:pt x="193" y="17"/>
                </a:lnTo>
                <a:lnTo>
                  <a:pt x="194" y="17"/>
                </a:lnTo>
                <a:lnTo>
                  <a:pt x="195" y="17"/>
                </a:lnTo>
                <a:lnTo>
                  <a:pt x="195" y="16"/>
                </a:lnTo>
                <a:lnTo>
                  <a:pt x="196" y="16"/>
                </a:lnTo>
                <a:lnTo>
                  <a:pt x="197" y="16"/>
                </a:lnTo>
                <a:lnTo>
                  <a:pt x="200" y="16"/>
                </a:lnTo>
                <a:lnTo>
                  <a:pt x="200" y="15"/>
                </a:lnTo>
                <a:lnTo>
                  <a:pt x="201" y="15"/>
                </a:lnTo>
                <a:lnTo>
                  <a:pt x="202" y="15"/>
                </a:lnTo>
                <a:lnTo>
                  <a:pt x="203" y="15"/>
                </a:lnTo>
                <a:lnTo>
                  <a:pt x="204" y="15"/>
                </a:lnTo>
                <a:lnTo>
                  <a:pt x="204" y="13"/>
                </a:lnTo>
                <a:lnTo>
                  <a:pt x="207" y="13"/>
                </a:lnTo>
                <a:lnTo>
                  <a:pt x="208" y="13"/>
                </a:lnTo>
                <a:lnTo>
                  <a:pt x="209" y="13"/>
                </a:lnTo>
                <a:lnTo>
                  <a:pt x="209" y="12"/>
                </a:lnTo>
                <a:lnTo>
                  <a:pt x="211" y="12"/>
                </a:lnTo>
                <a:lnTo>
                  <a:pt x="212" y="12"/>
                </a:lnTo>
                <a:lnTo>
                  <a:pt x="212" y="11"/>
                </a:lnTo>
                <a:lnTo>
                  <a:pt x="215" y="11"/>
                </a:lnTo>
                <a:lnTo>
                  <a:pt x="216" y="11"/>
                </a:lnTo>
                <a:lnTo>
                  <a:pt x="218" y="11"/>
                </a:lnTo>
                <a:lnTo>
                  <a:pt x="218" y="10"/>
                </a:lnTo>
                <a:lnTo>
                  <a:pt x="219" y="10"/>
                </a:lnTo>
                <a:lnTo>
                  <a:pt x="221" y="10"/>
                </a:lnTo>
                <a:lnTo>
                  <a:pt x="221" y="9"/>
                </a:lnTo>
                <a:lnTo>
                  <a:pt x="223" y="9"/>
                </a:lnTo>
                <a:lnTo>
                  <a:pt x="224" y="9"/>
                </a:lnTo>
                <a:lnTo>
                  <a:pt x="225" y="9"/>
                </a:lnTo>
                <a:lnTo>
                  <a:pt x="225" y="0"/>
                </a:lnTo>
                <a:close/>
              </a:path>
            </a:pathLst>
          </a:custGeom>
          <a:solidFill>
            <a:srgbClr val="41484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1" name="Freeform 305"/>
          <p:cNvSpPr>
            <a:spLocks/>
          </p:cNvSpPr>
          <p:nvPr/>
        </p:nvSpPr>
        <p:spPr bwMode="auto">
          <a:xfrm>
            <a:off x="6599013" y="4413417"/>
            <a:ext cx="693284" cy="193961"/>
          </a:xfrm>
          <a:custGeom>
            <a:avLst/>
            <a:gdLst>
              <a:gd name="T0" fmla="*/ 2147483647 w 221"/>
              <a:gd name="T1" fmla="*/ 2147483647 h 66"/>
              <a:gd name="T2" fmla="*/ 2147483647 w 221"/>
              <a:gd name="T3" fmla="*/ 2147483647 h 66"/>
              <a:gd name="T4" fmla="*/ 2147483647 w 221"/>
              <a:gd name="T5" fmla="*/ 2147483647 h 66"/>
              <a:gd name="T6" fmla="*/ 2147483647 w 221"/>
              <a:gd name="T7" fmla="*/ 2147483647 h 66"/>
              <a:gd name="T8" fmla="*/ 2147483647 w 221"/>
              <a:gd name="T9" fmla="*/ 2147483647 h 66"/>
              <a:gd name="T10" fmla="*/ 2147483647 w 221"/>
              <a:gd name="T11" fmla="*/ 2147483647 h 66"/>
              <a:gd name="T12" fmla="*/ 2147483647 w 221"/>
              <a:gd name="T13" fmla="*/ 2147483647 h 66"/>
              <a:gd name="T14" fmla="*/ 2147483647 w 221"/>
              <a:gd name="T15" fmla="*/ 2147483647 h 66"/>
              <a:gd name="T16" fmla="*/ 2147483647 w 221"/>
              <a:gd name="T17" fmla="*/ 2147483647 h 66"/>
              <a:gd name="T18" fmla="*/ 2147483647 w 221"/>
              <a:gd name="T19" fmla="*/ 2147483647 h 66"/>
              <a:gd name="T20" fmla="*/ 2147483647 w 221"/>
              <a:gd name="T21" fmla="*/ 2147483647 h 66"/>
              <a:gd name="T22" fmla="*/ 2147483647 w 221"/>
              <a:gd name="T23" fmla="*/ 2147483647 h 66"/>
              <a:gd name="T24" fmla="*/ 2147483647 w 221"/>
              <a:gd name="T25" fmla="*/ 2147483647 h 66"/>
              <a:gd name="T26" fmla="*/ 2147483647 w 221"/>
              <a:gd name="T27" fmla="*/ 2147483647 h 66"/>
              <a:gd name="T28" fmla="*/ 2147483647 w 221"/>
              <a:gd name="T29" fmla="*/ 2147483647 h 66"/>
              <a:gd name="T30" fmla="*/ 2147483647 w 221"/>
              <a:gd name="T31" fmla="*/ 2147483647 h 66"/>
              <a:gd name="T32" fmla="*/ 2147483647 w 221"/>
              <a:gd name="T33" fmla="*/ 2147483647 h 66"/>
              <a:gd name="T34" fmla="*/ 2147483647 w 221"/>
              <a:gd name="T35" fmla="*/ 2147483647 h 66"/>
              <a:gd name="T36" fmla="*/ 2147483647 w 221"/>
              <a:gd name="T37" fmla="*/ 2147483647 h 66"/>
              <a:gd name="T38" fmla="*/ 2147483647 w 221"/>
              <a:gd name="T39" fmla="*/ 2147483647 h 66"/>
              <a:gd name="T40" fmla="*/ 2147483647 w 221"/>
              <a:gd name="T41" fmla="*/ 2147483647 h 66"/>
              <a:gd name="T42" fmla="*/ 2147483647 w 221"/>
              <a:gd name="T43" fmla="*/ 2147483647 h 66"/>
              <a:gd name="T44" fmla="*/ 2147483647 w 221"/>
              <a:gd name="T45" fmla="*/ 2147483647 h 66"/>
              <a:gd name="T46" fmla="*/ 2147483647 w 221"/>
              <a:gd name="T47" fmla="*/ 2147483647 h 66"/>
              <a:gd name="T48" fmla="*/ 2147483647 w 221"/>
              <a:gd name="T49" fmla="*/ 2147483647 h 66"/>
              <a:gd name="T50" fmla="*/ 2147483647 w 221"/>
              <a:gd name="T51" fmla="*/ 2147483647 h 66"/>
              <a:gd name="T52" fmla="*/ 2147483647 w 221"/>
              <a:gd name="T53" fmla="*/ 2147483647 h 66"/>
              <a:gd name="T54" fmla="*/ 2147483647 w 221"/>
              <a:gd name="T55" fmla="*/ 2147483647 h 66"/>
              <a:gd name="T56" fmla="*/ 2147483647 w 221"/>
              <a:gd name="T57" fmla="*/ 2147483647 h 66"/>
              <a:gd name="T58" fmla="*/ 2147483647 w 221"/>
              <a:gd name="T59" fmla="*/ 2147483647 h 66"/>
              <a:gd name="T60" fmla="*/ 2147483647 w 221"/>
              <a:gd name="T61" fmla="*/ 2147483647 h 66"/>
              <a:gd name="T62" fmla="*/ 2147483647 w 221"/>
              <a:gd name="T63" fmla="*/ 2147483647 h 66"/>
              <a:gd name="T64" fmla="*/ 2147483647 w 221"/>
              <a:gd name="T65" fmla="*/ 2147483647 h 66"/>
              <a:gd name="T66" fmla="*/ 2147483647 w 221"/>
              <a:gd name="T67" fmla="*/ 2147483647 h 66"/>
              <a:gd name="T68" fmla="*/ 2147483647 w 221"/>
              <a:gd name="T69" fmla="*/ 2147483647 h 66"/>
              <a:gd name="T70" fmla="*/ 2147483647 w 221"/>
              <a:gd name="T71" fmla="*/ 2147483647 h 66"/>
              <a:gd name="T72" fmla="*/ 2147483647 w 221"/>
              <a:gd name="T73" fmla="*/ 2147483647 h 66"/>
              <a:gd name="T74" fmla="*/ 2147483647 w 221"/>
              <a:gd name="T75" fmla="*/ 2147483647 h 66"/>
              <a:gd name="T76" fmla="*/ 2147483647 w 221"/>
              <a:gd name="T77" fmla="*/ 2147483647 h 66"/>
              <a:gd name="T78" fmla="*/ 2147483647 w 221"/>
              <a:gd name="T79" fmla="*/ 2147483647 h 66"/>
              <a:gd name="T80" fmla="*/ 2147483647 w 221"/>
              <a:gd name="T81" fmla="*/ 2147483647 h 66"/>
              <a:gd name="T82" fmla="*/ 2147483647 w 221"/>
              <a:gd name="T83" fmla="*/ 2147483647 h 66"/>
              <a:gd name="T84" fmla="*/ 2147483647 w 221"/>
              <a:gd name="T85" fmla="*/ 2147483647 h 66"/>
              <a:gd name="T86" fmla="*/ 2147483647 w 221"/>
              <a:gd name="T87" fmla="*/ 2147483647 h 66"/>
              <a:gd name="T88" fmla="*/ 2147483647 w 221"/>
              <a:gd name="T89" fmla="*/ 2147483647 h 66"/>
              <a:gd name="T90" fmla="*/ 2147483647 w 221"/>
              <a:gd name="T91" fmla="*/ 2147483647 h 66"/>
              <a:gd name="T92" fmla="*/ 2147483647 w 221"/>
              <a:gd name="T93" fmla="*/ 2147483647 h 66"/>
              <a:gd name="T94" fmla="*/ 2147483647 w 221"/>
              <a:gd name="T95" fmla="*/ 2147483647 h 66"/>
              <a:gd name="T96" fmla="*/ 2147483647 w 221"/>
              <a:gd name="T97" fmla="*/ 2147483647 h 66"/>
              <a:gd name="T98" fmla="*/ 2147483647 w 221"/>
              <a:gd name="T99" fmla="*/ 2147483647 h 66"/>
              <a:gd name="T100" fmla="*/ 2147483647 w 221"/>
              <a:gd name="T101" fmla="*/ 2147483647 h 66"/>
              <a:gd name="T102" fmla="*/ 2147483647 w 221"/>
              <a:gd name="T103" fmla="*/ 2147483647 h 66"/>
              <a:gd name="T104" fmla="*/ 2147483647 w 221"/>
              <a:gd name="T105" fmla="*/ 2147483647 h 66"/>
              <a:gd name="T106" fmla="*/ 2147483647 w 221"/>
              <a:gd name="T107" fmla="*/ 2147483647 h 66"/>
              <a:gd name="T108" fmla="*/ 2147483647 w 221"/>
              <a:gd name="T109" fmla="*/ 2147483647 h 66"/>
              <a:gd name="T110" fmla="*/ 2147483647 w 221"/>
              <a:gd name="T111" fmla="*/ 2147483647 h 66"/>
              <a:gd name="T112" fmla="*/ 2147483647 w 221"/>
              <a:gd name="T113" fmla="*/ 2147483647 h 66"/>
              <a:gd name="T114" fmla="*/ 2147483647 w 221"/>
              <a:gd name="T115" fmla="*/ 2147483647 h 6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21"/>
              <a:gd name="T175" fmla="*/ 0 h 66"/>
              <a:gd name="T176" fmla="*/ 221 w 221"/>
              <a:gd name="T177" fmla="*/ 66 h 6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21" h="66">
                <a:moveTo>
                  <a:pt x="221" y="0"/>
                </a:moveTo>
                <a:lnTo>
                  <a:pt x="221" y="1"/>
                </a:lnTo>
                <a:lnTo>
                  <a:pt x="220" y="1"/>
                </a:lnTo>
                <a:lnTo>
                  <a:pt x="219" y="1"/>
                </a:lnTo>
                <a:lnTo>
                  <a:pt x="216" y="1"/>
                </a:lnTo>
                <a:lnTo>
                  <a:pt x="216" y="2"/>
                </a:lnTo>
                <a:lnTo>
                  <a:pt x="215" y="2"/>
                </a:lnTo>
                <a:lnTo>
                  <a:pt x="213" y="2"/>
                </a:lnTo>
                <a:lnTo>
                  <a:pt x="213" y="3"/>
                </a:lnTo>
                <a:lnTo>
                  <a:pt x="212" y="3"/>
                </a:lnTo>
                <a:lnTo>
                  <a:pt x="211" y="3"/>
                </a:lnTo>
                <a:lnTo>
                  <a:pt x="208" y="3"/>
                </a:lnTo>
                <a:lnTo>
                  <a:pt x="208" y="4"/>
                </a:lnTo>
                <a:lnTo>
                  <a:pt x="206" y="4"/>
                </a:lnTo>
                <a:lnTo>
                  <a:pt x="205" y="4"/>
                </a:lnTo>
                <a:lnTo>
                  <a:pt x="204" y="4"/>
                </a:lnTo>
                <a:lnTo>
                  <a:pt x="204" y="5"/>
                </a:lnTo>
                <a:lnTo>
                  <a:pt x="201" y="5"/>
                </a:lnTo>
                <a:lnTo>
                  <a:pt x="200" y="5"/>
                </a:lnTo>
                <a:lnTo>
                  <a:pt x="199" y="5"/>
                </a:lnTo>
                <a:lnTo>
                  <a:pt x="199" y="7"/>
                </a:lnTo>
                <a:lnTo>
                  <a:pt x="198" y="7"/>
                </a:lnTo>
                <a:lnTo>
                  <a:pt x="197" y="7"/>
                </a:lnTo>
                <a:lnTo>
                  <a:pt x="195" y="7"/>
                </a:lnTo>
                <a:lnTo>
                  <a:pt x="195" y="8"/>
                </a:lnTo>
                <a:lnTo>
                  <a:pt x="193" y="8"/>
                </a:lnTo>
                <a:lnTo>
                  <a:pt x="192" y="8"/>
                </a:lnTo>
                <a:lnTo>
                  <a:pt x="190" y="8"/>
                </a:lnTo>
                <a:lnTo>
                  <a:pt x="190" y="9"/>
                </a:lnTo>
                <a:lnTo>
                  <a:pt x="189" y="9"/>
                </a:lnTo>
                <a:lnTo>
                  <a:pt x="187" y="9"/>
                </a:lnTo>
                <a:lnTo>
                  <a:pt x="187" y="10"/>
                </a:lnTo>
                <a:lnTo>
                  <a:pt x="185" y="10"/>
                </a:lnTo>
                <a:lnTo>
                  <a:pt x="183" y="10"/>
                </a:lnTo>
                <a:lnTo>
                  <a:pt x="182" y="10"/>
                </a:lnTo>
                <a:lnTo>
                  <a:pt x="182" y="11"/>
                </a:lnTo>
                <a:lnTo>
                  <a:pt x="180" y="11"/>
                </a:lnTo>
                <a:lnTo>
                  <a:pt x="179" y="11"/>
                </a:lnTo>
                <a:lnTo>
                  <a:pt x="177" y="11"/>
                </a:lnTo>
                <a:lnTo>
                  <a:pt x="177" y="12"/>
                </a:lnTo>
                <a:lnTo>
                  <a:pt x="175" y="12"/>
                </a:lnTo>
                <a:lnTo>
                  <a:pt x="173" y="13"/>
                </a:lnTo>
                <a:lnTo>
                  <a:pt x="172" y="13"/>
                </a:lnTo>
                <a:lnTo>
                  <a:pt x="171" y="13"/>
                </a:lnTo>
                <a:lnTo>
                  <a:pt x="168" y="15"/>
                </a:lnTo>
                <a:lnTo>
                  <a:pt x="167" y="15"/>
                </a:lnTo>
                <a:lnTo>
                  <a:pt x="165" y="16"/>
                </a:lnTo>
                <a:lnTo>
                  <a:pt x="164" y="16"/>
                </a:lnTo>
                <a:lnTo>
                  <a:pt x="161" y="16"/>
                </a:lnTo>
                <a:lnTo>
                  <a:pt x="160" y="16"/>
                </a:lnTo>
                <a:lnTo>
                  <a:pt x="160" y="17"/>
                </a:lnTo>
                <a:lnTo>
                  <a:pt x="159" y="17"/>
                </a:lnTo>
                <a:lnTo>
                  <a:pt x="158" y="17"/>
                </a:lnTo>
                <a:lnTo>
                  <a:pt x="157" y="17"/>
                </a:lnTo>
                <a:lnTo>
                  <a:pt x="157" y="18"/>
                </a:lnTo>
                <a:lnTo>
                  <a:pt x="156" y="18"/>
                </a:lnTo>
                <a:lnTo>
                  <a:pt x="153" y="18"/>
                </a:lnTo>
                <a:lnTo>
                  <a:pt x="152" y="18"/>
                </a:lnTo>
                <a:lnTo>
                  <a:pt x="152" y="19"/>
                </a:lnTo>
                <a:lnTo>
                  <a:pt x="150" y="19"/>
                </a:lnTo>
                <a:lnTo>
                  <a:pt x="149" y="19"/>
                </a:lnTo>
                <a:lnTo>
                  <a:pt x="147" y="20"/>
                </a:lnTo>
                <a:lnTo>
                  <a:pt x="145" y="20"/>
                </a:lnTo>
                <a:lnTo>
                  <a:pt x="144" y="20"/>
                </a:lnTo>
                <a:lnTo>
                  <a:pt x="142" y="21"/>
                </a:lnTo>
                <a:lnTo>
                  <a:pt x="140" y="21"/>
                </a:lnTo>
                <a:lnTo>
                  <a:pt x="140" y="23"/>
                </a:lnTo>
                <a:lnTo>
                  <a:pt x="139" y="23"/>
                </a:lnTo>
                <a:lnTo>
                  <a:pt x="137" y="23"/>
                </a:lnTo>
                <a:lnTo>
                  <a:pt x="135" y="23"/>
                </a:lnTo>
                <a:lnTo>
                  <a:pt x="135" y="24"/>
                </a:lnTo>
                <a:lnTo>
                  <a:pt x="134" y="24"/>
                </a:lnTo>
                <a:lnTo>
                  <a:pt x="132" y="24"/>
                </a:lnTo>
                <a:lnTo>
                  <a:pt x="131" y="24"/>
                </a:lnTo>
                <a:lnTo>
                  <a:pt x="131" y="25"/>
                </a:lnTo>
                <a:lnTo>
                  <a:pt x="128" y="25"/>
                </a:lnTo>
                <a:lnTo>
                  <a:pt x="127" y="25"/>
                </a:lnTo>
                <a:lnTo>
                  <a:pt x="127" y="26"/>
                </a:lnTo>
                <a:lnTo>
                  <a:pt x="125" y="26"/>
                </a:lnTo>
                <a:lnTo>
                  <a:pt x="124" y="26"/>
                </a:lnTo>
                <a:lnTo>
                  <a:pt x="123" y="26"/>
                </a:lnTo>
                <a:lnTo>
                  <a:pt x="123" y="27"/>
                </a:lnTo>
                <a:lnTo>
                  <a:pt x="120" y="27"/>
                </a:lnTo>
                <a:lnTo>
                  <a:pt x="119" y="27"/>
                </a:lnTo>
                <a:lnTo>
                  <a:pt x="118" y="27"/>
                </a:lnTo>
                <a:lnTo>
                  <a:pt x="118" y="28"/>
                </a:lnTo>
                <a:lnTo>
                  <a:pt x="117" y="28"/>
                </a:lnTo>
                <a:lnTo>
                  <a:pt x="116" y="28"/>
                </a:lnTo>
                <a:lnTo>
                  <a:pt x="113" y="28"/>
                </a:lnTo>
                <a:lnTo>
                  <a:pt x="113" y="29"/>
                </a:lnTo>
                <a:lnTo>
                  <a:pt x="112" y="29"/>
                </a:lnTo>
                <a:lnTo>
                  <a:pt x="111" y="29"/>
                </a:lnTo>
                <a:lnTo>
                  <a:pt x="109" y="29"/>
                </a:lnTo>
                <a:lnTo>
                  <a:pt x="109" y="31"/>
                </a:lnTo>
                <a:lnTo>
                  <a:pt x="108" y="31"/>
                </a:lnTo>
                <a:lnTo>
                  <a:pt x="105" y="31"/>
                </a:lnTo>
                <a:lnTo>
                  <a:pt x="105" y="32"/>
                </a:lnTo>
                <a:lnTo>
                  <a:pt x="104" y="32"/>
                </a:lnTo>
                <a:lnTo>
                  <a:pt x="102" y="32"/>
                </a:lnTo>
                <a:lnTo>
                  <a:pt x="101" y="32"/>
                </a:lnTo>
                <a:lnTo>
                  <a:pt x="101" y="33"/>
                </a:lnTo>
                <a:lnTo>
                  <a:pt x="99" y="33"/>
                </a:lnTo>
                <a:lnTo>
                  <a:pt x="97" y="33"/>
                </a:lnTo>
                <a:lnTo>
                  <a:pt x="96" y="33"/>
                </a:lnTo>
                <a:lnTo>
                  <a:pt x="96" y="34"/>
                </a:lnTo>
                <a:lnTo>
                  <a:pt x="94" y="34"/>
                </a:lnTo>
                <a:lnTo>
                  <a:pt x="92" y="35"/>
                </a:lnTo>
                <a:lnTo>
                  <a:pt x="91" y="35"/>
                </a:lnTo>
                <a:lnTo>
                  <a:pt x="89" y="35"/>
                </a:lnTo>
                <a:lnTo>
                  <a:pt x="87" y="36"/>
                </a:lnTo>
                <a:lnTo>
                  <a:pt x="86" y="36"/>
                </a:lnTo>
                <a:lnTo>
                  <a:pt x="84" y="36"/>
                </a:lnTo>
                <a:lnTo>
                  <a:pt x="84" y="37"/>
                </a:lnTo>
                <a:lnTo>
                  <a:pt x="83" y="37"/>
                </a:lnTo>
                <a:lnTo>
                  <a:pt x="80" y="37"/>
                </a:lnTo>
                <a:lnTo>
                  <a:pt x="79" y="37"/>
                </a:lnTo>
                <a:lnTo>
                  <a:pt x="79" y="39"/>
                </a:lnTo>
                <a:lnTo>
                  <a:pt x="78" y="39"/>
                </a:lnTo>
                <a:lnTo>
                  <a:pt x="77" y="39"/>
                </a:lnTo>
                <a:lnTo>
                  <a:pt x="76" y="39"/>
                </a:lnTo>
                <a:lnTo>
                  <a:pt x="76" y="40"/>
                </a:lnTo>
                <a:lnTo>
                  <a:pt x="75" y="40"/>
                </a:lnTo>
                <a:lnTo>
                  <a:pt x="72" y="40"/>
                </a:lnTo>
                <a:lnTo>
                  <a:pt x="71" y="40"/>
                </a:lnTo>
                <a:lnTo>
                  <a:pt x="71" y="41"/>
                </a:lnTo>
                <a:lnTo>
                  <a:pt x="69" y="41"/>
                </a:lnTo>
                <a:lnTo>
                  <a:pt x="68" y="41"/>
                </a:lnTo>
                <a:lnTo>
                  <a:pt x="65" y="42"/>
                </a:lnTo>
                <a:lnTo>
                  <a:pt x="64" y="42"/>
                </a:lnTo>
                <a:lnTo>
                  <a:pt x="63" y="42"/>
                </a:lnTo>
                <a:lnTo>
                  <a:pt x="61" y="43"/>
                </a:lnTo>
                <a:lnTo>
                  <a:pt x="59" y="43"/>
                </a:lnTo>
                <a:lnTo>
                  <a:pt x="59" y="44"/>
                </a:lnTo>
                <a:lnTo>
                  <a:pt x="57" y="44"/>
                </a:lnTo>
                <a:lnTo>
                  <a:pt x="56" y="44"/>
                </a:lnTo>
                <a:lnTo>
                  <a:pt x="54" y="44"/>
                </a:lnTo>
                <a:lnTo>
                  <a:pt x="53" y="44"/>
                </a:lnTo>
                <a:lnTo>
                  <a:pt x="53" y="45"/>
                </a:lnTo>
                <a:lnTo>
                  <a:pt x="51" y="45"/>
                </a:lnTo>
                <a:lnTo>
                  <a:pt x="49" y="45"/>
                </a:lnTo>
                <a:lnTo>
                  <a:pt x="49" y="47"/>
                </a:lnTo>
                <a:lnTo>
                  <a:pt x="47" y="47"/>
                </a:lnTo>
                <a:lnTo>
                  <a:pt x="46" y="47"/>
                </a:lnTo>
                <a:lnTo>
                  <a:pt x="46" y="48"/>
                </a:lnTo>
                <a:lnTo>
                  <a:pt x="44" y="48"/>
                </a:lnTo>
                <a:lnTo>
                  <a:pt x="43" y="48"/>
                </a:lnTo>
                <a:lnTo>
                  <a:pt x="41" y="48"/>
                </a:lnTo>
                <a:lnTo>
                  <a:pt x="41" y="49"/>
                </a:lnTo>
                <a:lnTo>
                  <a:pt x="39" y="49"/>
                </a:lnTo>
                <a:lnTo>
                  <a:pt x="38" y="49"/>
                </a:lnTo>
                <a:lnTo>
                  <a:pt x="37" y="49"/>
                </a:lnTo>
                <a:lnTo>
                  <a:pt x="37" y="50"/>
                </a:lnTo>
                <a:lnTo>
                  <a:pt x="36" y="50"/>
                </a:lnTo>
                <a:lnTo>
                  <a:pt x="35" y="50"/>
                </a:lnTo>
                <a:lnTo>
                  <a:pt x="32" y="50"/>
                </a:lnTo>
                <a:lnTo>
                  <a:pt x="32" y="51"/>
                </a:lnTo>
                <a:lnTo>
                  <a:pt x="31" y="51"/>
                </a:lnTo>
                <a:lnTo>
                  <a:pt x="30" y="51"/>
                </a:lnTo>
                <a:lnTo>
                  <a:pt x="28" y="51"/>
                </a:lnTo>
                <a:lnTo>
                  <a:pt x="28" y="52"/>
                </a:lnTo>
                <a:lnTo>
                  <a:pt x="25" y="52"/>
                </a:lnTo>
                <a:lnTo>
                  <a:pt x="24" y="52"/>
                </a:lnTo>
                <a:lnTo>
                  <a:pt x="24" y="53"/>
                </a:lnTo>
                <a:lnTo>
                  <a:pt x="23" y="53"/>
                </a:lnTo>
                <a:lnTo>
                  <a:pt x="21" y="53"/>
                </a:lnTo>
                <a:lnTo>
                  <a:pt x="20" y="53"/>
                </a:lnTo>
                <a:lnTo>
                  <a:pt x="20" y="54"/>
                </a:lnTo>
                <a:lnTo>
                  <a:pt x="18" y="54"/>
                </a:lnTo>
                <a:lnTo>
                  <a:pt x="16" y="54"/>
                </a:lnTo>
                <a:lnTo>
                  <a:pt x="14" y="56"/>
                </a:lnTo>
                <a:lnTo>
                  <a:pt x="13" y="56"/>
                </a:lnTo>
                <a:lnTo>
                  <a:pt x="11" y="57"/>
                </a:lnTo>
                <a:lnTo>
                  <a:pt x="10" y="57"/>
                </a:lnTo>
                <a:lnTo>
                  <a:pt x="8" y="57"/>
                </a:lnTo>
                <a:lnTo>
                  <a:pt x="6" y="57"/>
                </a:lnTo>
                <a:lnTo>
                  <a:pt x="6" y="58"/>
                </a:lnTo>
                <a:lnTo>
                  <a:pt x="4" y="58"/>
                </a:lnTo>
                <a:lnTo>
                  <a:pt x="3" y="58"/>
                </a:lnTo>
                <a:lnTo>
                  <a:pt x="3" y="59"/>
                </a:lnTo>
                <a:lnTo>
                  <a:pt x="2" y="59"/>
                </a:lnTo>
                <a:lnTo>
                  <a:pt x="0" y="59"/>
                </a:lnTo>
                <a:lnTo>
                  <a:pt x="0" y="60"/>
                </a:lnTo>
                <a:lnTo>
                  <a:pt x="2" y="60"/>
                </a:lnTo>
                <a:lnTo>
                  <a:pt x="6" y="65"/>
                </a:lnTo>
                <a:lnTo>
                  <a:pt x="6" y="66"/>
                </a:lnTo>
                <a:lnTo>
                  <a:pt x="7" y="66"/>
                </a:lnTo>
                <a:lnTo>
                  <a:pt x="8" y="66"/>
                </a:lnTo>
                <a:lnTo>
                  <a:pt x="11" y="65"/>
                </a:lnTo>
                <a:lnTo>
                  <a:pt x="12" y="65"/>
                </a:lnTo>
                <a:lnTo>
                  <a:pt x="14" y="65"/>
                </a:lnTo>
                <a:lnTo>
                  <a:pt x="14" y="64"/>
                </a:lnTo>
                <a:lnTo>
                  <a:pt x="15" y="64"/>
                </a:lnTo>
                <a:lnTo>
                  <a:pt x="18" y="64"/>
                </a:lnTo>
                <a:lnTo>
                  <a:pt x="18" y="62"/>
                </a:lnTo>
                <a:lnTo>
                  <a:pt x="19" y="62"/>
                </a:lnTo>
                <a:lnTo>
                  <a:pt x="20" y="62"/>
                </a:lnTo>
                <a:lnTo>
                  <a:pt x="22" y="62"/>
                </a:lnTo>
                <a:lnTo>
                  <a:pt x="22" y="61"/>
                </a:lnTo>
                <a:lnTo>
                  <a:pt x="24" y="61"/>
                </a:lnTo>
                <a:lnTo>
                  <a:pt x="25" y="61"/>
                </a:lnTo>
                <a:lnTo>
                  <a:pt x="27" y="61"/>
                </a:lnTo>
                <a:lnTo>
                  <a:pt x="27" y="60"/>
                </a:lnTo>
                <a:lnTo>
                  <a:pt x="29" y="60"/>
                </a:lnTo>
                <a:lnTo>
                  <a:pt x="30" y="60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6" y="58"/>
                </a:lnTo>
                <a:lnTo>
                  <a:pt x="37" y="58"/>
                </a:lnTo>
                <a:lnTo>
                  <a:pt x="39" y="57"/>
                </a:lnTo>
                <a:lnTo>
                  <a:pt x="40" y="57"/>
                </a:lnTo>
                <a:lnTo>
                  <a:pt x="41" y="57"/>
                </a:lnTo>
                <a:lnTo>
                  <a:pt x="44" y="57"/>
                </a:lnTo>
                <a:lnTo>
                  <a:pt x="44" y="56"/>
                </a:lnTo>
                <a:lnTo>
                  <a:pt x="45" y="56"/>
                </a:lnTo>
                <a:lnTo>
                  <a:pt x="46" y="56"/>
                </a:lnTo>
                <a:lnTo>
                  <a:pt x="47" y="56"/>
                </a:lnTo>
                <a:lnTo>
                  <a:pt x="47" y="54"/>
                </a:lnTo>
                <a:lnTo>
                  <a:pt x="48" y="54"/>
                </a:lnTo>
                <a:lnTo>
                  <a:pt x="51" y="54"/>
                </a:lnTo>
                <a:lnTo>
                  <a:pt x="52" y="54"/>
                </a:lnTo>
                <a:lnTo>
                  <a:pt x="52" y="53"/>
                </a:lnTo>
                <a:lnTo>
                  <a:pt x="53" y="53"/>
                </a:lnTo>
                <a:lnTo>
                  <a:pt x="55" y="53"/>
                </a:lnTo>
                <a:lnTo>
                  <a:pt x="57" y="52"/>
                </a:lnTo>
                <a:lnTo>
                  <a:pt x="59" y="52"/>
                </a:lnTo>
                <a:lnTo>
                  <a:pt x="60" y="52"/>
                </a:lnTo>
                <a:lnTo>
                  <a:pt x="62" y="51"/>
                </a:lnTo>
                <a:lnTo>
                  <a:pt x="63" y="51"/>
                </a:lnTo>
                <a:lnTo>
                  <a:pt x="65" y="50"/>
                </a:lnTo>
                <a:lnTo>
                  <a:pt x="67" y="50"/>
                </a:lnTo>
                <a:lnTo>
                  <a:pt x="69" y="50"/>
                </a:lnTo>
                <a:lnTo>
                  <a:pt x="69" y="49"/>
                </a:lnTo>
                <a:lnTo>
                  <a:pt x="70" y="49"/>
                </a:lnTo>
                <a:lnTo>
                  <a:pt x="72" y="49"/>
                </a:lnTo>
                <a:lnTo>
                  <a:pt x="73" y="49"/>
                </a:lnTo>
                <a:lnTo>
                  <a:pt x="73" y="48"/>
                </a:lnTo>
                <a:lnTo>
                  <a:pt x="75" y="48"/>
                </a:lnTo>
                <a:lnTo>
                  <a:pt x="77" y="48"/>
                </a:lnTo>
                <a:lnTo>
                  <a:pt x="78" y="48"/>
                </a:lnTo>
                <a:lnTo>
                  <a:pt x="78" y="47"/>
                </a:lnTo>
                <a:lnTo>
                  <a:pt x="79" y="47"/>
                </a:lnTo>
                <a:lnTo>
                  <a:pt x="80" y="47"/>
                </a:lnTo>
                <a:lnTo>
                  <a:pt x="81" y="47"/>
                </a:lnTo>
                <a:lnTo>
                  <a:pt x="81" y="45"/>
                </a:lnTo>
                <a:lnTo>
                  <a:pt x="84" y="45"/>
                </a:lnTo>
                <a:lnTo>
                  <a:pt x="85" y="45"/>
                </a:lnTo>
                <a:lnTo>
                  <a:pt x="86" y="45"/>
                </a:lnTo>
                <a:lnTo>
                  <a:pt x="86" y="44"/>
                </a:lnTo>
                <a:lnTo>
                  <a:pt x="87" y="44"/>
                </a:lnTo>
                <a:lnTo>
                  <a:pt x="88" y="44"/>
                </a:lnTo>
                <a:lnTo>
                  <a:pt x="91" y="44"/>
                </a:lnTo>
                <a:lnTo>
                  <a:pt x="91" y="43"/>
                </a:lnTo>
                <a:lnTo>
                  <a:pt x="92" y="43"/>
                </a:lnTo>
                <a:lnTo>
                  <a:pt x="93" y="43"/>
                </a:lnTo>
                <a:lnTo>
                  <a:pt x="95" y="43"/>
                </a:lnTo>
                <a:lnTo>
                  <a:pt x="95" y="42"/>
                </a:lnTo>
                <a:lnTo>
                  <a:pt x="96" y="42"/>
                </a:lnTo>
                <a:lnTo>
                  <a:pt x="99" y="42"/>
                </a:lnTo>
                <a:lnTo>
                  <a:pt x="99" y="41"/>
                </a:lnTo>
                <a:lnTo>
                  <a:pt x="100" y="41"/>
                </a:lnTo>
                <a:lnTo>
                  <a:pt x="102" y="41"/>
                </a:lnTo>
                <a:lnTo>
                  <a:pt x="103" y="41"/>
                </a:lnTo>
                <a:lnTo>
                  <a:pt x="103" y="40"/>
                </a:lnTo>
                <a:lnTo>
                  <a:pt x="105" y="40"/>
                </a:lnTo>
                <a:lnTo>
                  <a:pt x="107" y="40"/>
                </a:lnTo>
                <a:lnTo>
                  <a:pt x="108" y="40"/>
                </a:lnTo>
                <a:lnTo>
                  <a:pt x="108" y="39"/>
                </a:lnTo>
                <a:lnTo>
                  <a:pt x="110" y="39"/>
                </a:lnTo>
                <a:lnTo>
                  <a:pt x="112" y="37"/>
                </a:lnTo>
                <a:lnTo>
                  <a:pt x="113" y="37"/>
                </a:lnTo>
                <a:lnTo>
                  <a:pt x="115" y="37"/>
                </a:lnTo>
                <a:lnTo>
                  <a:pt x="117" y="36"/>
                </a:lnTo>
                <a:lnTo>
                  <a:pt x="118" y="36"/>
                </a:lnTo>
                <a:lnTo>
                  <a:pt x="120" y="36"/>
                </a:lnTo>
                <a:lnTo>
                  <a:pt x="120" y="35"/>
                </a:lnTo>
                <a:lnTo>
                  <a:pt x="121" y="35"/>
                </a:lnTo>
                <a:lnTo>
                  <a:pt x="124" y="35"/>
                </a:lnTo>
                <a:lnTo>
                  <a:pt x="125" y="35"/>
                </a:lnTo>
                <a:lnTo>
                  <a:pt x="125" y="34"/>
                </a:lnTo>
                <a:lnTo>
                  <a:pt x="126" y="34"/>
                </a:lnTo>
                <a:lnTo>
                  <a:pt x="127" y="34"/>
                </a:lnTo>
                <a:lnTo>
                  <a:pt x="128" y="34"/>
                </a:lnTo>
                <a:lnTo>
                  <a:pt x="128" y="33"/>
                </a:lnTo>
                <a:lnTo>
                  <a:pt x="129" y="33"/>
                </a:lnTo>
                <a:lnTo>
                  <a:pt x="132" y="33"/>
                </a:lnTo>
                <a:lnTo>
                  <a:pt x="133" y="33"/>
                </a:lnTo>
                <a:lnTo>
                  <a:pt x="133" y="32"/>
                </a:lnTo>
                <a:lnTo>
                  <a:pt x="134" y="32"/>
                </a:lnTo>
                <a:lnTo>
                  <a:pt x="136" y="32"/>
                </a:lnTo>
                <a:lnTo>
                  <a:pt x="139" y="31"/>
                </a:lnTo>
                <a:lnTo>
                  <a:pt x="140" y="31"/>
                </a:lnTo>
                <a:lnTo>
                  <a:pt x="141" y="31"/>
                </a:lnTo>
                <a:lnTo>
                  <a:pt x="143" y="29"/>
                </a:lnTo>
                <a:lnTo>
                  <a:pt x="144" y="29"/>
                </a:lnTo>
                <a:lnTo>
                  <a:pt x="147" y="28"/>
                </a:lnTo>
                <a:lnTo>
                  <a:pt x="148" y="28"/>
                </a:lnTo>
                <a:lnTo>
                  <a:pt x="150" y="28"/>
                </a:lnTo>
                <a:lnTo>
                  <a:pt x="151" y="28"/>
                </a:lnTo>
                <a:lnTo>
                  <a:pt x="151" y="27"/>
                </a:lnTo>
                <a:lnTo>
                  <a:pt x="153" y="27"/>
                </a:lnTo>
                <a:lnTo>
                  <a:pt x="155" y="27"/>
                </a:lnTo>
                <a:lnTo>
                  <a:pt x="155" y="26"/>
                </a:lnTo>
                <a:lnTo>
                  <a:pt x="156" y="26"/>
                </a:lnTo>
                <a:lnTo>
                  <a:pt x="158" y="26"/>
                </a:lnTo>
                <a:lnTo>
                  <a:pt x="159" y="26"/>
                </a:lnTo>
                <a:lnTo>
                  <a:pt x="159" y="25"/>
                </a:lnTo>
                <a:lnTo>
                  <a:pt x="160" y="25"/>
                </a:lnTo>
                <a:lnTo>
                  <a:pt x="161" y="25"/>
                </a:lnTo>
                <a:lnTo>
                  <a:pt x="163" y="25"/>
                </a:lnTo>
                <a:lnTo>
                  <a:pt x="163" y="24"/>
                </a:lnTo>
                <a:lnTo>
                  <a:pt x="165" y="24"/>
                </a:lnTo>
                <a:lnTo>
                  <a:pt x="166" y="24"/>
                </a:lnTo>
                <a:lnTo>
                  <a:pt x="167" y="24"/>
                </a:lnTo>
                <a:lnTo>
                  <a:pt x="168" y="23"/>
                </a:lnTo>
                <a:lnTo>
                  <a:pt x="169" y="23"/>
                </a:lnTo>
                <a:lnTo>
                  <a:pt x="172" y="23"/>
                </a:lnTo>
                <a:lnTo>
                  <a:pt x="172" y="21"/>
                </a:lnTo>
                <a:lnTo>
                  <a:pt x="173" y="21"/>
                </a:lnTo>
                <a:lnTo>
                  <a:pt x="174" y="21"/>
                </a:lnTo>
                <a:lnTo>
                  <a:pt x="176" y="21"/>
                </a:lnTo>
                <a:lnTo>
                  <a:pt x="176" y="20"/>
                </a:lnTo>
                <a:lnTo>
                  <a:pt x="177" y="20"/>
                </a:lnTo>
                <a:lnTo>
                  <a:pt x="180" y="20"/>
                </a:lnTo>
                <a:lnTo>
                  <a:pt x="180" y="19"/>
                </a:lnTo>
                <a:lnTo>
                  <a:pt x="181" y="19"/>
                </a:lnTo>
                <a:lnTo>
                  <a:pt x="183" y="19"/>
                </a:lnTo>
                <a:lnTo>
                  <a:pt x="184" y="19"/>
                </a:lnTo>
                <a:lnTo>
                  <a:pt x="184" y="18"/>
                </a:lnTo>
                <a:lnTo>
                  <a:pt x="187" y="18"/>
                </a:lnTo>
                <a:lnTo>
                  <a:pt x="188" y="18"/>
                </a:lnTo>
                <a:lnTo>
                  <a:pt x="189" y="18"/>
                </a:lnTo>
                <a:lnTo>
                  <a:pt x="189" y="17"/>
                </a:lnTo>
                <a:lnTo>
                  <a:pt x="191" y="17"/>
                </a:lnTo>
                <a:lnTo>
                  <a:pt x="193" y="16"/>
                </a:lnTo>
                <a:lnTo>
                  <a:pt x="195" y="16"/>
                </a:lnTo>
                <a:lnTo>
                  <a:pt x="196" y="16"/>
                </a:lnTo>
                <a:lnTo>
                  <a:pt x="198" y="16"/>
                </a:lnTo>
                <a:lnTo>
                  <a:pt x="198" y="15"/>
                </a:lnTo>
                <a:lnTo>
                  <a:pt x="199" y="15"/>
                </a:lnTo>
                <a:lnTo>
                  <a:pt x="201" y="15"/>
                </a:lnTo>
                <a:lnTo>
                  <a:pt x="201" y="13"/>
                </a:lnTo>
                <a:lnTo>
                  <a:pt x="203" y="13"/>
                </a:lnTo>
                <a:lnTo>
                  <a:pt x="205" y="13"/>
                </a:lnTo>
                <a:lnTo>
                  <a:pt x="206" y="13"/>
                </a:lnTo>
                <a:lnTo>
                  <a:pt x="206" y="12"/>
                </a:lnTo>
                <a:lnTo>
                  <a:pt x="207" y="12"/>
                </a:lnTo>
                <a:lnTo>
                  <a:pt x="208" y="12"/>
                </a:lnTo>
                <a:lnTo>
                  <a:pt x="209" y="12"/>
                </a:lnTo>
                <a:lnTo>
                  <a:pt x="209" y="11"/>
                </a:lnTo>
                <a:lnTo>
                  <a:pt x="211" y="11"/>
                </a:lnTo>
                <a:lnTo>
                  <a:pt x="213" y="11"/>
                </a:lnTo>
                <a:lnTo>
                  <a:pt x="214" y="11"/>
                </a:lnTo>
                <a:lnTo>
                  <a:pt x="216" y="10"/>
                </a:lnTo>
                <a:lnTo>
                  <a:pt x="217" y="10"/>
                </a:lnTo>
                <a:lnTo>
                  <a:pt x="220" y="9"/>
                </a:lnTo>
                <a:lnTo>
                  <a:pt x="221" y="9"/>
                </a:lnTo>
                <a:lnTo>
                  <a:pt x="221" y="0"/>
                </a:lnTo>
                <a:close/>
              </a:path>
            </a:pathLst>
          </a:custGeom>
          <a:solidFill>
            <a:srgbClr val="3D44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2" name="Freeform 306"/>
          <p:cNvSpPr>
            <a:spLocks/>
          </p:cNvSpPr>
          <p:nvPr/>
        </p:nvSpPr>
        <p:spPr bwMode="auto">
          <a:xfrm>
            <a:off x="6620971" y="4439865"/>
            <a:ext cx="671326" cy="185146"/>
          </a:xfrm>
          <a:custGeom>
            <a:avLst/>
            <a:gdLst>
              <a:gd name="T0" fmla="*/ 2147483647 w 214"/>
              <a:gd name="T1" fmla="*/ 2147483647 h 63"/>
              <a:gd name="T2" fmla="*/ 2147483647 w 214"/>
              <a:gd name="T3" fmla="*/ 2147483647 h 63"/>
              <a:gd name="T4" fmla="*/ 2147483647 w 214"/>
              <a:gd name="T5" fmla="*/ 2147483647 h 63"/>
              <a:gd name="T6" fmla="*/ 2147483647 w 214"/>
              <a:gd name="T7" fmla="*/ 2147483647 h 63"/>
              <a:gd name="T8" fmla="*/ 2147483647 w 214"/>
              <a:gd name="T9" fmla="*/ 2147483647 h 63"/>
              <a:gd name="T10" fmla="*/ 2147483647 w 214"/>
              <a:gd name="T11" fmla="*/ 2147483647 h 63"/>
              <a:gd name="T12" fmla="*/ 2147483647 w 214"/>
              <a:gd name="T13" fmla="*/ 2147483647 h 63"/>
              <a:gd name="T14" fmla="*/ 2147483647 w 214"/>
              <a:gd name="T15" fmla="*/ 2147483647 h 63"/>
              <a:gd name="T16" fmla="*/ 2147483647 w 214"/>
              <a:gd name="T17" fmla="*/ 2147483647 h 63"/>
              <a:gd name="T18" fmla="*/ 2147483647 w 214"/>
              <a:gd name="T19" fmla="*/ 2147483647 h 63"/>
              <a:gd name="T20" fmla="*/ 2147483647 w 214"/>
              <a:gd name="T21" fmla="*/ 2147483647 h 63"/>
              <a:gd name="T22" fmla="*/ 2147483647 w 214"/>
              <a:gd name="T23" fmla="*/ 2147483647 h 63"/>
              <a:gd name="T24" fmla="*/ 2147483647 w 214"/>
              <a:gd name="T25" fmla="*/ 2147483647 h 63"/>
              <a:gd name="T26" fmla="*/ 2147483647 w 214"/>
              <a:gd name="T27" fmla="*/ 2147483647 h 63"/>
              <a:gd name="T28" fmla="*/ 2147483647 w 214"/>
              <a:gd name="T29" fmla="*/ 2147483647 h 63"/>
              <a:gd name="T30" fmla="*/ 2147483647 w 214"/>
              <a:gd name="T31" fmla="*/ 2147483647 h 63"/>
              <a:gd name="T32" fmla="*/ 2147483647 w 214"/>
              <a:gd name="T33" fmla="*/ 2147483647 h 63"/>
              <a:gd name="T34" fmla="*/ 2147483647 w 214"/>
              <a:gd name="T35" fmla="*/ 2147483647 h 63"/>
              <a:gd name="T36" fmla="*/ 2147483647 w 214"/>
              <a:gd name="T37" fmla="*/ 2147483647 h 63"/>
              <a:gd name="T38" fmla="*/ 2147483647 w 214"/>
              <a:gd name="T39" fmla="*/ 2147483647 h 63"/>
              <a:gd name="T40" fmla="*/ 2147483647 w 214"/>
              <a:gd name="T41" fmla="*/ 2147483647 h 63"/>
              <a:gd name="T42" fmla="*/ 2147483647 w 214"/>
              <a:gd name="T43" fmla="*/ 2147483647 h 63"/>
              <a:gd name="T44" fmla="*/ 2147483647 w 214"/>
              <a:gd name="T45" fmla="*/ 2147483647 h 63"/>
              <a:gd name="T46" fmla="*/ 2147483647 w 214"/>
              <a:gd name="T47" fmla="*/ 2147483647 h 63"/>
              <a:gd name="T48" fmla="*/ 2147483647 w 214"/>
              <a:gd name="T49" fmla="*/ 2147483647 h 63"/>
              <a:gd name="T50" fmla="*/ 2147483647 w 214"/>
              <a:gd name="T51" fmla="*/ 2147483647 h 63"/>
              <a:gd name="T52" fmla="*/ 2147483647 w 214"/>
              <a:gd name="T53" fmla="*/ 2147483647 h 63"/>
              <a:gd name="T54" fmla="*/ 2147483647 w 214"/>
              <a:gd name="T55" fmla="*/ 2147483647 h 63"/>
              <a:gd name="T56" fmla="*/ 2147483647 w 214"/>
              <a:gd name="T57" fmla="*/ 2147483647 h 63"/>
              <a:gd name="T58" fmla="*/ 2147483647 w 214"/>
              <a:gd name="T59" fmla="*/ 2147483647 h 63"/>
              <a:gd name="T60" fmla="*/ 0 w 214"/>
              <a:gd name="T61" fmla="*/ 2147483647 h 63"/>
              <a:gd name="T62" fmla="*/ 2147483647 w 214"/>
              <a:gd name="T63" fmla="*/ 2147483647 h 63"/>
              <a:gd name="T64" fmla="*/ 2147483647 w 214"/>
              <a:gd name="T65" fmla="*/ 2147483647 h 63"/>
              <a:gd name="T66" fmla="*/ 2147483647 w 214"/>
              <a:gd name="T67" fmla="*/ 2147483647 h 63"/>
              <a:gd name="T68" fmla="*/ 2147483647 w 214"/>
              <a:gd name="T69" fmla="*/ 2147483647 h 63"/>
              <a:gd name="T70" fmla="*/ 2147483647 w 214"/>
              <a:gd name="T71" fmla="*/ 2147483647 h 63"/>
              <a:gd name="T72" fmla="*/ 2147483647 w 214"/>
              <a:gd name="T73" fmla="*/ 2147483647 h 63"/>
              <a:gd name="T74" fmla="*/ 2147483647 w 214"/>
              <a:gd name="T75" fmla="*/ 2147483647 h 63"/>
              <a:gd name="T76" fmla="*/ 2147483647 w 214"/>
              <a:gd name="T77" fmla="*/ 2147483647 h 63"/>
              <a:gd name="T78" fmla="*/ 2147483647 w 214"/>
              <a:gd name="T79" fmla="*/ 2147483647 h 63"/>
              <a:gd name="T80" fmla="*/ 2147483647 w 214"/>
              <a:gd name="T81" fmla="*/ 2147483647 h 63"/>
              <a:gd name="T82" fmla="*/ 2147483647 w 214"/>
              <a:gd name="T83" fmla="*/ 2147483647 h 63"/>
              <a:gd name="T84" fmla="*/ 2147483647 w 214"/>
              <a:gd name="T85" fmla="*/ 2147483647 h 63"/>
              <a:gd name="T86" fmla="*/ 2147483647 w 214"/>
              <a:gd name="T87" fmla="*/ 2147483647 h 63"/>
              <a:gd name="T88" fmla="*/ 2147483647 w 214"/>
              <a:gd name="T89" fmla="*/ 2147483647 h 63"/>
              <a:gd name="T90" fmla="*/ 2147483647 w 214"/>
              <a:gd name="T91" fmla="*/ 2147483647 h 63"/>
              <a:gd name="T92" fmla="*/ 2147483647 w 214"/>
              <a:gd name="T93" fmla="*/ 2147483647 h 63"/>
              <a:gd name="T94" fmla="*/ 2147483647 w 214"/>
              <a:gd name="T95" fmla="*/ 2147483647 h 63"/>
              <a:gd name="T96" fmla="*/ 2147483647 w 214"/>
              <a:gd name="T97" fmla="*/ 2147483647 h 63"/>
              <a:gd name="T98" fmla="*/ 2147483647 w 214"/>
              <a:gd name="T99" fmla="*/ 2147483647 h 63"/>
              <a:gd name="T100" fmla="*/ 2147483647 w 214"/>
              <a:gd name="T101" fmla="*/ 2147483647 h 63"/>
              <a:gd name="T102" fmla="*/ 2147483647 w 214"/>
              <a:gd name="T103" fmla="*/ 2147483647 h 63"/>
              <a:gd name="T104" fmla="*/ 2147483647 w 214"/>
              <a:gd name="T105" fmla="*/ 2147483647 h 63"/>
              <a:gd name="T106" fmla="*/ 2147483647 w 214"/>
              <a:gd name="T107" fmla="*/ 2147483647 h 63"/>
              <a:gd name="T108" fmla="*/ 2147483647 w 214"/>
              <a:gd name="T109" fmla="*/ 2147483647 h 63"/>
              <a:gd name="T110" fmla="*/ 2147483647 w 214"/>
              <a:gd name="T111" fmla="*/ 2147483647 h 63"/>
              <a:gd name="T112" fmla="*/ 2147483647 w 214"/>
              <a:gd name="T113" fmla="*/ 2147483647 h 63"/>
              <a:gd name="T114" fmla="*/ 2147483647 w 214"/>
              <a:gd name="T115" fmla="*/ 2147483647 h 63"/>
              <a:gd name="T116" fmla="*/ 2147483647 w 214"/>
              <a:gd name="T117" fmla="*/ 2147483647 h 63"/>
              <a:gd name="T118" fmla="*/ 2147483647 w 214"/>
              <a:gd name="T119" fmla="*/ 2147483647 h 63"/>
              <a:gd name="T120" fmla="*/ 2147483647 w 214"/>
              <a:gd name="T121" fmla="*/ 2147483647 h 63"/>
              <a:gd name="T122" fmla="*/ 2147483647 w 214"/>
              <a:gd name="T123" fmla="*/ 2147483647 h 63"/>
              <a:gd name="T124" fmla="*/ 2147483647 w 214"/>
              <a:gd name="T125" fmla="*/ 2147483647 h 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14"/>
              <a:gd name="T190" fmla="*/ 0 h 63"/>
              <a:gd name="T191" fmla="*/ 214 w 214"/>
              <a:gd name="T192" fmla="*/ 63 h 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14" h="63">
                <a:moveTo>
                  <a:pt x="213" y="0"/>
                </a:moveTo>
                <a:lnTo>
                  <a:pt x="213" y="0"/>
                </a:lnTo>
                <a:lnTo>
                  <a:pt x="210" y="0"/>
                </a:lnTo>
                <a:lnTo>
                  <a:pt x="210" y="1"/>
                </a:lnTo>
                <a:lnTo>
                  <a:pt x="208" y="1"/>
                </a:lnTo>
                <a:lnTo>
                  <a:pt x="207" y="1"/>
                </a:lnTo>
                <a:lnTo>
                  <a:pt x="207" y="2"/>
                </a:lnTo>
                <a:lnTo>
                  <a:pt x="206" y="2"/>
                </a:lnTo>
                <a:lnTo>
                  <a:pt x="204" y="2"/>
                </a:lnTo>
                <a:lnTo>
                  <a:pt x="202" y="2"/>
                </a:lnTo>
                <a:lnTo>
                  <a:pt x="201" y="3"/>
                </a:lnTo>
                <a:lnTo>
                  <a:pt x="200" y="3"/>
                </a:lnTo>
                <a:lnTo>
                  <a:pt x="199" y="3"/>
                </a:lnTo>
                <a:lnTo>
                  <a:pt x="197" y="4"/>
                </a:lnTo>
                <a:lnTo>
                  <a:pt x="196" y="4"/>
                </a:lnTo>
                <a:lnTo>
                  <a:pt x="194" y="4"/>
                </a:lnTo>
                <a:lnTo>
                  <a:pt x="192" y="6"/>
                </a:lnTo>
                <a:lnTo>
                  <a:pt x="190" y="6"/>
                </a:lnTo>
                <a:lnTo>
                  <a:pt x="190" y="7"/>
                </a:lnTo>
                <a:lnTo>
                  <a:pt x="189" y="7"/>
                </a:lnTo>
                <a:lnTo>
                  <a:pt x="188" y="7"/>
                </a:lnTo>
                <a:lnTo>
                  <a:pt x="185" y="7"/>
                </a:lnTo>
                <a:lnTo>
                  <a:pt x="184" y="7"/>
                </a:lnTo>
                <a:lnTo>
                  <a:pt x="184" y="8"/>
                </a:lnTo>
                <a:lnTo>
                  <a:pt x="182" y="8"/>
                </a:lnTo>
                <a:lnTo>
                  <a:pt x="181" y="8"/>
                </a:lnTo>
                <a:lnTo>
                  <a:pt x="181" y="9"/>
                </a:lnTo>
                <a:lnTo>
                  <a:pt x="178" y="9"/>
                </a:lnTo>
                <a:lnTo>
                  <a:pt x="177" y="9"/>
                </a:lnTo>
                <a:lnTo>
                  <a:pt x="177" y="10"/>
                </a:lnTo>
                <a:lnTo>
                  <a:pt x="175" y="10"/>
                </a:lnTo>
                <a:lnTo>
                  <a:pt x="174" y="10"/>
                </a:lnTo>
                <a:lnTo>
                  <a:pt x="173" y="10"/>
                </a:lnTo>
                <a:lnTo>
                  <a:pt x="170" y="11"/>
                </a:lnTo>
                <a:lnTo>
                  <a:pt x="169" y="11"/>
                </a:lnTo>
                <a:lnTo>
                  <a:pt x="168" y="11"/>
                </a:lnTo>
                <a:lnTo>
                  <a:pt x="168" y="12"/>
                </a:lnTo>
                <a:lnTo>
                  <a:pt x="167" y="12"/>
                </a:lnTo>
                <a:lnTo>
                  <a:pt x="166" y="12"/>
                </a:lnTo>
                <a:lnTo>
                  <a:pt x="164" y="12"/>
                </a:lnTo>
                <a:lnTo>
                  <a:pt x="164" y="14"/>
                </a:lnTo>
                <a:lnTo>
                  <a:pt x="162" y="14"/>
                </a:lnTo>
                <a:lnTo>
                  <a:pt x="161" y="14"/>
                </a:lnTo>
                <a:lnTo>
                  <a:pt x="160" y="14"/>
                </a:lnTo>
                <a:lnTo>
                  <a:pt x="160" y="15"/>
                </a:lnTo>
                <a:lnTo>
                  <a:pt x="159" y="15"/>
                </a:lnTo>
                <a:lnTo>
                  <a:pt x="157" y="15"/>
                </a:lnTo>
                <a:lnTo>
                  <a:pt x="156" y="15"/>
                </a:lnTo>
                <a:lnTo>
                  <a:pt x="154" y="15"/>
                </a:lnTo>
                <a:lnTo>
                  <a:pt x="154" y="16"/>
                </a:lnTo>
                <a:lnTo>
                  <a:pt x="152" y="16"/>
                </a:lnTo>
                <a:lnTo>
                  <a:pt x="151" y="16"/>
                </a:lnTo>
                <a:lnTo>
                  <a:pt x="151" y="17"/>
                </a:lnTo>
                <a:lnTo>
                  <a:pt x="149" y="17"/>
                </a:lnTo>
                <a:lnTo>
                  <a:pt x="148" y="17"/>
                </a:lnTo>
                <a:lnTo>
                  <a:pt x="145" y="18"/>
                </a:lnTo>
                <a:lnTo>
                  <a:pt x="144" y="18"/>
                </a:lnTo>
                <a:lnTo>
                  <a:pt x="142" y="19"/>
                </a:lnTo>
                <a:lnTo>
                  <a:pt x="141" y="19"/>
                </a:lnTo>
                <a:lnTo>
                  <a:pt x="140" y="19"/>
                </a:lnTo>
                <a:lnTo>
                  <a:pt x="137" y="19"/>
                </a:lnTo>
                <a:lnTo>
                  <a:pt x="137" y="20"/>
                </a:lnTo>
                <a:lnTo>
                  <a:pt x="135" y="20"/>
                </a:lnTo>
                <a:lnTo>
                  <a:pt x="134" y="20"/>
                </a:lnTo>
                <a:lnTo>
                  <a:pt x="134" y="22"/>
                </a:lnTo>
                <a:lnTo>
                  <a:pt x="133" y="22"/>
                </a:lnTo>
                <a:lnTo>
                  <a:pt x="130" y="22"/>
                </a:lnTo>
                <a:lnTo>
                  <a:pt x="129" y="22"/>
                </a:lnTo>
                <a:lnTo>
                  <a:pt x="129" y="23"/>
                </a:lnTo>
                <a:lnTo>
                  <a:pt x="127" y="23"/>
                </a:lnTo>
                <a:lnTo>
                  <a:pt x="126" y="23"/>
                </a:lnTo>
                <a:lnTo>
                  <a:pt x="124" y="24"/>
                </a:lnTo>
                <a:lnTo>
                  <a:pt x="122" y="24"/>
                </a:lnTo>
                <a:lnTo>
                  <a:pt x="121" y="24"/>
                </a:lnTo>
                <a:lnTo>
                  <a:pt x="120" y="25"/>
                </a:lnTo>
                <a:lnTo>
                  <a:pt x="119" y="25"/>
                </a:lnTo>
                <a:lnTo>
                  <a:pt x="118" y="25"/>
                </a:lnTo>
                <a:lnTo>
                  <a:pt x="116" y="26"/>
                </a:lnTo>
                <a:lnTo>
                  <a:pt x="114" y="26"/>
                </a:lnTo>
                <a:lnTo>
                  <a:pt x="113" y="26"/>
                </a:lnTo>
                <a:lnTo>
                  <a:pt x="111" y="27"/>
                </a:lnTo>
                <a:lnTo>
                  <a:pt x="109" y="27"/>
                </a:lnTo>
                <a:lnTo>
                  <a:pt x="108" y="27"/>
                </a:lnTo>
                <a:lnTo>
                  <a:pt x="108" y="28"/>
                </a:lnTo>
                <a:lnTo>
                  <a:pt x="106" y="28"/>
                </a:lnTo>
                <a:lnTo>
                  <a:pt x="104" y="28"/>
                </a:lnTo>
                <a:lnTo>
                  <a:pt x="103" y="28"/>
                </a:lnTo>
                <a:lnTo>
                  <a:pt x="103" y="30"/>
                </a:lnTo>
                <a:lnTo>
                  <a:pt x="101" y="30"/>
                </a:lnTo>
                <a:lnTo>
                  <a:pt x="100" y="30"/>
                </a:lnTo>
                <a:lnTo>
                  <a:pt x="100" y="31"/>
                </a:lnTo>
                <a:lnTo>
                  <a:pt x="97" y="31"/>
                </a:lnTo>
                <a:lnTo>
                  <a:pt x="96" y="31"/>
                </a:lnTo>
                <a:lnTo>
                  <a:pt x="96" y="32"/>
                </a:lnTo>
                <a:lnTo>
                  <a:pt x="94" y="32"/>
                </a:lnTo>
                <a:lnTo>
                  <a:pt x="93" y="32"/>
                </a:lnTo>
                <a:lnTo>
                  <a:pt x="92" y="32"/>
                </a:lnTo>
                <a:lnTo>
                  <a:pt x="89" y="33"/>
                </a:lnTo>
                <a:lnTo>
                  <a:pt x="88" y="33"/>
                </a:lnTo>
                <a:lnTo>
                  <a:pt x="87" y="33"/>
                </a:lnTo>
                <a:lnTo>
                  <a:pt x="87" y="34"/>
                </a:lnTo>
                <a:lnTo>
                  <a:pt x="86" y="34"/>
                </a:lnTo>
                <a:lnTo>
                  <a:pt x="85" y="34"/>
                </a:lnTo>
                <a:lnTo>
                  <a:pt x="82" y="34"/>
                </a:lnTo>
                <a:lnTo>
                  <a:pt x="82" y="35"/>
                </a:lnTo>
                <a:lnTo>
                  <a:pt x="81" y="35"/>
                </a:lnTo>
                <a:lnTo>
                  <a:pt x="80" y="35"/>
                </a:lnTo>
                <a:lnTo>
                  <a:pt x="79" y="35"/>
                </a:lnTo>
                <a:lnTo>
                  <a:pt x="78" y="35"/>
                </a:lnTo>
                <a:lnTo>
                  <a:pt x="78" y="36"/>
                </a:lnTo>
                <a:lnTo>
                  <a:pt x="76" y="36"/>
                </a:lnTo>
                <a:lnTo>
                  <a:pt x="74" y="36"/>
                </a:lnTo>
                <a:lnTo>
                  <a:pt x="73" y="36"/>
                </a:lnTo>
                <a:lnTo>
                  <a:pt x="73" y="38"/>
                </a:lnTo>
                <a:lnTo>
                  <a:pt x="71" y="38"/>
                </a:lnTo>
                <a:lnTo>
                  <a:pt x="70" y="38"/>
                </a:lnTo>
                <a:lnTo>
                  <a:pt x="70" y="39"/>
                </a:lnTo>
                <a:lnTo>
                  <a:pt x="68" y="39"/>
                </a:lnTo>
                <a:lnTo>
                  <a:pt x="66" y="39"/>
                </a:lnTo>
                <a:lnTo>
                  <a:pt x="64" y="40"/>
                </a:lnTo>
                <a:lnTo>
                  <a:pt x="63" y="40"/>
                </a:lnTo>
                <a:lnTo>
                  <a:pt x="61" y="40"/>
                </a:lnTo>
                <a:lnTo>
                  <a:pt x="61" y="41"/>
                </a:lnTo>
                <a:lnTo>
                  <a:pt x="60" y="41"/>
                </a:lnTo>
                <a:lnTo>
                  <a:pt x="58" y="41"/>
                </a:lnTo>
                <a:lnTo>
                  <a:pt x="56" y="41"/>
                </a:lnTo>
                <a:lnTo>
                  <a:pt x="56" y="42"/>
                </a:lnTo>
                <a:lnTo>
                  <a:pt x="54" y="42"/>
                </a:lnTo>
                <a:lnTo>
                  <a:pt x="53" y="42"/>
                </a:lnTo>
                <a:lnTo>
                  <a:pt x="53" y="43"/>
                </a:lnTo>
                <a:lnTo>
                  <a:pt x="52" y="43"/>
                </a:lnTo>
                <a:lnTo>
                  <a:pt x="49" y="43"/>
                </a:lnTo>
                <a:lnTo>
                  <a:pt x="48" y="43"/>
                </a:lnTo>
                <a:lnTo>
                  <a:pt x="48" y="44"/>
                </a:lnTo>
                <a:lnTo>
                  <a:pt x="46" y="44"/>
                </a:lnTo>
                <a:lnTo>
                  <a:pt x="45" y="44"/>
                </a:lnTo>
                <a:lnTo>
                  <a:pt x="42" y="45"/>
                </a:lnTo>
                <a:lnTo>
                  <a:pt x="41" y="45"/>
                </a:lnTo>
                <a:lnTo>
                  <a:pt x="40" y="45"/>
                </a:lnTo>
                <a:lnTo>
                  <a:pt x="39" y="47"/>
                </a:lnTo>
                <a:lnTo>
                  <a:pt x="38" y="47"/>
                </a:lnTo>
                <a:lnTo>
                  <a:pt x="37" y="47"/>
                </a:lnTo>
                <a:lnTo>
                  <a:pt x="34" y="48"/>
                </a:lnTo>
                <a:lnTo>
                  <a:pt x="33" y="48"/>
                </a:lnTo>
                <a:lnTo>
                  <a:pt x="31" y="48"/>
                </a:lnTo>
                <a:lnTo>
                  <a:pt x="30" y="48"/>
                </a:lnTo>
                <a:lnTo>
                  <a:pt x="30" y="49"/>
                </a:lnTo>
                <a:lnTo>
                  <a:pt x="28" y="49"/>
                </a:lnTo>
                <a:lnTo>
                  <a:pt x="26" y="49"/>
                </a:lnTo>
                <a:lnTo>
                  <a:pt x="26" y="50"/>
                </a:lnTo>
                <a:lnTo>
                  <a:pt x="25" y="50"/>
                </a:lnTo>
                <a:lnTo>
                  <a:pt x="23" y="50"/>
                </a:lnTo>
                <a:lnTo>
                  <a:pt x="23" y="51"/>
                </a:lnTo>
                <a:lnTo>
                  <a:pt x="21" y="51"/>
                </a:lnTo>
                <a:lnTo>
                  <a:pt x="20" y="51"/>
                </a:lnTo>
                <a:lnTo>
                  <a:pt x="18" y="51"/>
                </a:lnTo>
                <a:lnTo>
                  <a:pt x="18" y="52"/>
                </a:lnTo>
                <a:lnTo>
                  <a:pt x="16" y="52"/>
                </a:lnTo>
                <a:lnTo>
                  <a:pt x="15" y="52"/>
                </a:lnTo>
                <a:lnTo>
                  <a:pt x="13" y="53"/>
                </a:lnTo>
                <a:lnTo>
                  <a:pt x="12" y="53"/>
                </a:lnTo>
                <a:lnTo>
                  <a:pt x="9" y="53"/>
                </a:lnTo>
                <a:lnTo>
                  <a:pt x="9" y="55"/>
                </a:lnTo>
                <a:lnTo>
                  <a:pt x="8" y="55"/>
                </a:lnTo>
                <a:lnTo>
                  <a:pt x="6" y="55"/>
                </a:lnTo>
                <a:lnTo>
                  <a:pt x="6" y="56"/>
                </a:lnTo>
                <a:lnTo>
                  <a:pt x="5" y="56"/>
                </a:lnTo>
                <a:lnTo>
                  <a:pt x="4" y="56"/>
                </a:lnTo>
                <a:lnTo>
                  <a:pt x="1" y="56"/>
                </a:lnTo>
                <a:lnTo>
                  <a:pt x="1" y="57"/>
                </a:lnTo>
                <a:lnTo>
                  <a:pt x="0" y="57"/>
                </a:lnTo>
                <a:lnTo>
                  <a:pt x="1" y="57"/>
                </a:lnTo>
                <a:lnTo>
                  <a:pt x="1" y="58"/>
                </a:lnTo>
                <a:lnTo>
                  <a:pt x="3" y="58"/>
                </a:lnTo>
                <a:lnTo>
                  <a:pt x="4" y="59"/>
                </a:lnTo>
                <a:lnTo>
                  <a:pt x="5" y="59"/>
                </a:lnTo>
                <a:lnTo>
                  <a:pt x="5" y="60"/>
                </a:lnTo>
                <a:lnTo>
                  <a:pt x="6" y="60"/>
                </a:lnTo>
                <a:lnTo>
                  <a:pt x="7" y="60"/>
                </a:lnTo>
                <a:lnTo>
                  <a:pt x="7" y="61"/>
                </a:lnTo>
                <a:lnTo>
                  <a:pt x="8" y="61"/>
                </a:lnTo>
                <a:lnTo>
                  <a:pt x="9" y="61"/>
                </a:lnTo>
                <a:lnTo>
                  <a:pt x="9" y="63"/>
                </a:lnTo>
                <a:lnTo>
                  <a:pt x="12" y="63"/>
                </a:lnTo>
                <a:lnTo>
                  <a:pt x="12" y="61"/>
                </a:lnTo>
                <a:lnTo>
                  <a:pt x="14" y="61"/>
                </a:lnTo>
                <a:lnTo>
                  <a:pt x="15" y="61"/>
                </a:lnTo>
                <a:lnTo>
                  <a:pt x="16" y="61"/>
                </a:lnTo>
                <a:lnTo>
                  <a:pt x="16" y="60"/>
                </a:lnTo>
                <a:lnTo>
                  <a:pt x="17" y="60"/>
                </a:lnTo>
                <a:lnTo>
                  <a:pt x="20" y="60"/>
                </a:lnTo>
                <a:lnTo>
                  <a:pt x="21" y="60"/>
                </a:lnTo>
                <a:lnTo>
                  <a:pt x="21" y="59"/>
                </a:lnTo>
                <a:lnTo>
                  <a:pt x="22" y="59"/>
                </a:lnTo>
                <a:lnTo>
                  <a:pt x="24" y="59"/>
                </a:lnTo>
                <a:lnTo>
                  <a:pt x="25" y="59"/>
                </a:lnTo>
                <a:lnTo>
                  <a:pt x="25" y="58"/>
                </a:lnTo>
                <a:lnTo>
                  <a:pt x="28" y="58"/>
                </a:lnTo>
                <a:lnTo>
                  <a:pt x="29" y="58"/>
                </a:lnTo>
                <a:lnTo>
                  <a:pt x="29" y="57"/>
                </a:lnTo>
                <a:lnTo>
                  <a:pt x="31" y="57"/>
                </a:lnTo>
                <a:lnTo>
                  <a:pt x="32" y="57"/>
                </a:lnTo>
                <a:lnTo>
                  <a:pt x="34" y="56"/>
                </a:lnTo>
                <a:lnTo>
                  <a:pt x="36" y="56"/>
                </a:lnTo>
                <a:lnTo>
                  <a:pt x="37" y="56"/>
                </a:lnTo>
                <a:lnTo>
                  <a:pt x="39" y="55"/>
                </a:lnTo>
                <a:lnTo>
                  <a:pt x="41" y="55"/>
                </a:lnTo>
                <a:lnTo>
                  <a:pt x="41" y="53"/>
                </a:lnTo>
                <a:lnTo>
                  <a:pt x="42" y="53"/>
                </a:lnTo>
                <a:lnTo>
                  <a:pt x="44" y="53"/>
                </a:lnTo>
                <a:lnTo>
                  <a:pt x="46" y="53"/>
                </a:lnTo>
                <a:lnTo>
                  <a:pt x="46" y="52"/>
                </a:lnTo>
                <a:lnTo>
                  <a:pt x="47" y="52"/>
                </a:lnTo>
                <a:lnTo>
                  <a:pt x="48" y="52"/>
                </a:lnTo>
                <a:lnTo>
                  <a:pt x="49" y="52"/>
                </a:lnTo>
                <a:lnTo>
                  <a:pt x="50" y="52"/>
                </a:lnTo>
                <a:lnTo>
                  <a:pt x="50" y="51"/>
                </a:lnTo>
                <a:lnTo>
                  <a:pt x="53" y="51"/>
                </a:lnTo>
                <a:lnTo>
                  <a:pt x="54" y="51"/>
                </a:lnTo>
                <a:lnTo>
                  <a:pt x="55" y="51"/>
                </a:lnTo>
                <a:lnTo>
                  <a:pt x="55" y="50"/>
                </a:lnTo>
                <a:lnTo>
                  <a:pt x="57" y="50"/>
                </a:lnTo>
                <a:lnTo>
                  <a:pt x="58" y="50"/>
                </a:lnTo>
                <a:lnTo>
                  <a:pt x="58" y="49"/>
                </a:lnTo>
                <a:lnTo>
                  <a:pt x="61" y="49"/>
                </a:lnTo>
                <a:lnTo>
                  <a:pt x="62" y="49"/>
                </a:lnTo>
                <a:lnTo>
                  <a:pt x="64" y="48"/>
                </a:lnTo>
                <a:lnTo>
                  <a:pt x="65" y="48"/>
                </a:lnTo>
                <a:lnTo>
                  <a:pt x="68" y="48"/>
                </a:lnTo>
                <a:lnTo>
                  <a:pt x="68" y="47"/>
                </a:lnTo>
                <a:lnTo>
                  <a:pt x="69" y="47"/>
                </a:lnTo>
                <a:lnTo>
                  <a:pt x="70" y="47"/>
                </a:lnTo>
                <a:lnTo>
                  <a:pt x="72" y="47"/>
                </a:lnTo>
                <a:lnTo>
                  <a:pt x="72" y="45"/>
                </a:lnTo>
                <a:lnTo>
                  <a:pt x="74" y="45"/>
                </a:lnTo>
                <a:lnTo>
                  <a:pt x="76" y="45"/>
                </a:lnTo>
                <a:lnTo>
                  <a:pt x="76" y="44"/>
                </a:lnTo>
                <a:lnTo>
                  <a:pt x="77" y="44"/>
                </a:lnTo>
                <a:lnTo>
                  <a:pt x="79" y="44"/>
                </a:lnTo>
                <a:lnTo>
                  <a:pt x="80" y="44"/>
                </a:lnTo>
                <a:lnTo>
                  <a:pt x="80" y="43"/>
                </a:lnTo>
                <a:lnTo>
                  <a:pt x="82" y="43"/>
                </a:lnTo>
                <a:lnTo>
                  <a:pt x="84" y="43"/>
                </a:lnTo>
                <a:lnTo>
                  <a:pt x="86" y="42"/>
                </a:lnTo>
                <a:lnTo>
                  <a:pt x="87" y="42"/>
                </a:lnTo>
                <a:lnTo>
                  <a:pt x="88" y="42"/>
                </a:lnTo>
                <a:lnTo>
                  <a:pt x="89" y="41"/>
                </a:lnTo>
                <a:lnTo>
                  <a:pt x="90" y="41"/>
                </a:lnTo>
                <a:lnTo>
                  <a:pt x="92" y="41"/>
                </a:lnTo>
                <a:lnTo>
                  <a:pt x="94" y="40"/>
                </a:lnTo>
                <a:lnTo>
                  <a:pt x="95" y="40"/>
                </a:lnTo>
                <a:lnTo>
                  <a:pt x="97" y="40"/>
                </a:lnTo>
                <a:lnTo>
                  <a:pt x="97" y="39"/>
                </a:lnTo>
                <a:lnTo>
                  <a:pt x="98" y="39"/>
                </a:lnTo>
                <a:lnTo>
                  <a:pt x="101" y="39"/>
                </a:lnTo>
                <a:lnTo>
                  <a:pt x="102" y="39"/>
                </a:lnTo>
                <a:lnTo>
                  <a:pt x="102" y="38"/>
                </a:lnTo>
                <a:lnTo>
                  <a:pt x="103" y="38"/>
                </a:lnTo>
                <a:lnTo>
                  <a:pt x="105" y="38"/>
                </a:lnTo>
                <a:lnTo>
                  <a:pt x="105" y="36"/>
                </a:lnTo>
                <a:lnTo>
                  <a:pt x="108" y="36"/>
                </a:lnTo>
                <a:lnTo>
                  <a:pt x="109" y="36"/>
                </a:lnTo>
                <a:lnTo>
                  <a:pt x="110" y="36"/>
                </a:lnTo>
                <a:lnTo>
                  <a:pt x="110" y="35"/>
                </a:lnTo>
                <a:lnTo>
                  <a:pt x="112" y="35"/>
                </a:lnTo>
                <a:lnTo>
                  <a:pt x="113" y="35"/>
                </a:lnTo>
                <a:lnTo>
                  <a:pt x="116" y="34"/>
                </a:lnTo>
                <a:lnTo>
                  <a:pt x="117" y="34"/>
                </a:lnTo>
                <a:lnTo>
                  <a:pt x="119" y="34"/>
                </a:lnTo>
                <a:lnTo>
                  <a:pt x="119" y="33"/>
                </a:lnTo>
                <a:lnTo>
                  <a:pt x="120" y="33"/>
                </a:lnTo>
                <a:lnTo>
                  <a:pt x="122" y="33"/>
                </a:lnTo>
                <a:lnTo>
                  <a:pt x="122" y="32"/>
                </a:lnTo>
                <a:lnTo>
                  <a:pt x="124" y="32"/>
                </a:lnTo>
                <a:lnTo>
                  <a:pt x="125" y="32"/>
                </a:lnTo>
                <a:lnTo>
                  <a:pt x="127" y="32"/>
                </a:lnTo>
                <a:lnTo>
                  <a:pt x="128" y="32"/>
                </a:lnTo>
                <a:lnTo>
                  <a:pt x="128" y="31"/>
                </a:lnTo>
                <a:lnTo>
                  <a:pt x="129" y="31"/>
                </a:lnTo>
                <a:lnTo>
                  <a:pt x="130" y="31"/>
                </a:lnTo>
                <a:lnTo>
                  <a:pt x="132" y="31"/>
                </a:lnTo>
                <a:lnTo>
                  <a:pt x="132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28"/>
                </a:lnTo>
                <a:lnTo>
                  <a:pt x="138" y="28"/>
                </a:lnTo>
                <a:lnTo>
                  <a:pt x="140" y="28"/>
                </a:lnTo>
                <a:lnTo>
                  <a:pt x="140" y="27"/>
                </a:lnTo>
                <a:lnTo>
                  <a:pt x="142" y="27"/>
                </a:lnTo>
                <a:lnTo>
                  <a:pt x="143" y="27"/>
                </a:lnTo>
                <a:lnTo>
                  <a:pt x="145" y="27"/>
                </a:lnTo>
                <a:lnTo>
                  <a:pt x="145" y="26"/>
                </a:lnTo>
                <a:lnTo>
                  <a:pt x="146" y="26"/>
                </a:lnTo>
                <a:lnTo>
                  <a:pt x="149" y="26"/>
                </a:lnTo>
                <a:lnTo>
                  <a:pt x="149" y="25"/>
                </a:lnTo>
                <a:lnTo>
                  <a:pt x="150" y="25"/>
                </a:lnTo>
                <a:lnTo>
                  <a:pt x="151" y="25"/>
                </a:lnTo>
                <a:lnTo>
                  <a:pt x="153" y="25"/>
                </a:lnTo>
                <a:lnTo>
                  <a:pt x="153" y="24"/>
                </a:lnTo>
                <a:lnTo>
                  <a:pt x="156" y="24"/>
                </a:lnTo>
                <a:lnTo>
                  <a:pt x="157" y="24"/>
                </a:lnTo>
                <a:lnTo>
                  <a:pt x="157" y="23"/>
                </a:lnTo>
                <a:lnTo>
                  <a:pt x="158" y="23"/>
                </a:lnTo>
                <a:lnTo>
                  <a:pt x="160" y="23"/>
                </a:lnTo>
                <a:lnTo>
                  <a:pt x="161" y="23"/>
                </a:lnTo>
                <a:lnTo>
                  <a:pt x="161" y="22"/>
                </a:lnTo>
                <a:lnTo>
                  <a:pt x="164" y="22"/>
                </a:lnTo>
                <a:lnTo>
                  <a:pt x="165" y="22"/>
                </a:lnTo>
                <a:lnTo>
                  <a:pt x="167" y="20"/>
                </a:lnTo>
                <a:lnTo>
                  <a:pt x="168" y="20"/>
                </a:lnTo>
                <a:lnTo>
                  <a:pt x="169" y="20"/>
                </a:lnTo>
                <a:lnTo>
                  <a:pt x="170" y="19"/>
                </a:lnTo>
                <a:lnTo>
                  <a:pt x="172" y="19"/>
                </a:lnTo>
                <a:lnTo>
                  <a:pt x="173" y="19"/>
                </a:lnTo>
                <a:lnTo>
                  <a:pt x="175" y="19"/>
                </a:lnTo>
                <a:lnTo>
                  <a:pt x="175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7"/>
                </a:lnTo>
                <a:lnTo>
                  <a:pt x="180" y="17"/>
                </a:lnTo>
                <a:lnTo>
                  <a:pt x="182" y="17"/>
                </a:lnTo>
                <a:lnTo>
                  <a:pt x="183" y="17"/>
                </a:lnTo>
                <a:lnTo>
                  <a:pt x="183" y="16"/>
                </a:lnTo>
                <a:lnTo>
                  <a:pt x="184" y="16"/>
                </a:lnTo>
                <a:lnTo>
                  <a:pt x="186" y="16"/>
                </a:lnTo>
                <a:lnTo>
                  <a:pt x="186" y="15"/>
                </a:lnTo>
                <a:lnTo>
                  <a:pt x="189" y="15"/>
                </a:lnTo>
                <a:lnTo>
                  <a:pt x="190" y="15"/>
                </a:lnTo>
                <a:lnTo>
                  <a:pt x="191" y="15"/>
                </a:lnTo>
                <a:lnTo>
                  <a:pt x="193" y="14"/>
                </a:lnTo>
                <a:lnTo>
                  <a:pt x="194" y="14"/>
                </a:lnTo>
                <a:lnTo>
                  <a:pt x="197" y="12"/>
                </a:lnTo>
                <a:lnTo>
                  <a:pt x="198" y="12"/>
                </a:lnTo>
                <a:lnTo>
                  <a:pt x="200" y="12"/>
                </a:lnTo>
                <a:lnTo>
                  <a:pt x="200" y="11"/>
                </a:lnTo>
                <a:lnTo>
                  <a:pt x="201" y="11"/>
                </a:lnTo>
                <a:lnTo>
                  <a:pt x="204" y="11"/>
                </a:lnTo>
                <a:lnTo>
                  <a:pt x="204" y="10"/>
                </a:lnTo>
                <a:lnTo>
                  <a:pt x="205" y="10"/>
                </a:lnTo>
                <a:lnTo>
                  <a:pt x="206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9"/>
                </a:lnTo>
                <a:lnTo>
                  <a:pt x="210" y="9"/>
                </a:lnTo>
                <a:lnTo>
                  <a:pt x="212" y="9"/>
                </a:lnTo>
                <a:lnTo>
                  <a:pt x="213" y="9"/>
                </a:lnTo>
                <a:lnTo>
                  <a:pt x="213" y="8"/>
                </a:lnTo>
                <a:lnTo>
                  <a:pt x="214" y="8"/>
                </a:lnTo>
                <a:lnTo>
                  <a:pt x="214" y="0"/>
                </a:lnTo>
                <a:lnTo>
                  <a:pt x="213" y="0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3" name="Freeform 307"/>
          <p:cNvSpPr>
            <a:spLocks/>
          </p:cNvSpPr>
          <p:nvPr/>
        </p:nvSpPr>
        <p:spPr bwMode="auto">
          <a:xfrm>
            <a:off x="6655480" y="4463376"/>
            <a:ext cx="636817" cy="173391"/>
          </a:xfrm>
          <a:custGeom>
            <a:avLst/>
            <a:gdLst>
              <a:gd name="T0" fmla="*/ 2147483647 w 203"/>
              <a:gd name="T1" fmla="*/ 2147483647 h 59"/>
              <a:gd name="T2" fmla="*/ 2147483647 w 203"/>
              <a:gd name="T3" fmla="*/ 2147483647 h 59"/>
              <a:gd name="T4" fmla="*/ 2147483647 w 203"/>
              <a:gd name="T5" fmla="*/ 2147483647 h 59"/>
              <a:gd name="T6" fmla="*/ 2147483647 w 203"/>
              <a:gd name="T7" fmla="*/ 2147483647 h 59"/>
              <a:gd name="T8" fmla="*/ 2147483647 w 203"/>
              <a:gd name="T9" fmla="*/ 2147483647 h 59"/>
              <a:gd name="T10" fmla="*/ 2147483647 w 203"/>
              <a:gd name="T11" fmla="*/ 2147483647 h 59"/>
              <a:gd name="T12" fmla="*/ 2147483647 w 203"/>
              <a:gd name="T13" fmla="*/ 2147483647 h 59"/>
              <a:gd name="T14" fmla="*/ 2147483647 w 203"/>
              <a:gd name="T15" fmla="*/ 2147483647 h 59"/>
              <a:gd name="T16" fmla="*/ 2147483647 w 203"/>
              <a:gd name="T17" fmla="*/ 2147483647 h 59"/>
              <a:gd name="T18" fmla="*/ 2147483647 w 203"/>
              <a:gd name="T19" fmla="*/ 2147483647 h 59"/>
              <a:gd name="T20" fmla="*/ 2147483647 w 203"/>
              <a:gd name="T21" fmla="*/ 2147483647 h 59"/>
              <a:gd name="T22" fmla="*/ 2147483647 w 203"/>
              <a:gd name="T23" fmla="*/ 2147483647 h 59"/>
              <a:gd name="T24" fmla="*/ 2147483647 w 203"/>
              <a:gd name="T25" fmla="*/ 2147483647 h 59"/>
              <a:gd name="T26" fmla="*/ 2147483647 w 203"/>
              <a:gd name="T27" fmla="*/ 2147483647 h 59"/>
              <a:gd name="T28" fmla="*/ 2147483647 w 203"/>
              <a:gd name="T29" fmla="*/ 2147483647 h 59"/>
              <a:gd name="T30" fmla="*/ 2147483647 w 203"/>
              <a:gd name="T31" fmla="*/ 2147483647 h 59"/>
              <a:gd name="T32" fmla="*/ 2147483647 w 203"/>
              <a:gd name="T33" fmla="*/ 2147483647 h 59"/>
              <a:gd name="T34" fmla="*/ 2147483647 w 203"/>
              <a:gd name="T35" fmla="*/ 2147483647 h 59"/>
              <a:gd name="T36" fmla="*/ 2147483647 w 203"/>
              <a:gd name="T37" fmla="*/ 2147483647 h 59"/>
              <a:gd name="T38" fmla="*/ 2147483647 w 203"/>
              <a:gd name="T39" fmla="*/ 2147483647 h 59"/>
              <a:gd name="T40" fmla="*/ 2147483647 w 203"/>
              <a:gd name="T41" fmla="*/ 2147483647 h 59"/>
              <a:gd name="T42" fmla="*/ 2147483647 w 203"/>
              <a:gd name="T43" fmla="*/ 2147483647 h 59"/>
              <a:gd name="T44" fmla="*/ 2147483647 w 203"/>
              <a:gd name="T45" fmla="*/ 2147483647 h 59"/>
              <a:gd name="T46" fmla="*/ 2147483647 w 203"/>
              <a:gd name="T47" fmla="*/ 2147483647 h 59"/>
              <a:gd name="T48" fmla="*/ 2147483647 w 203"/>
              <a:gd name="T49" fmla="*/ 2147483647 h 59"/>
              <a:gd name="T50" fmla="*/ 2147483647 w 203"/>
              <a:gd name="T51" fmla="*/ 2147483647 h 59"/>
              <a:gd name="T52" fmla="*/ 2147483647 w 203"/>
              <a:gd name="T53" fmla="*/ 2147483647 h 59"/>
              <a:gd name="T54" fmla="*/ 2147483647 w 203"/>
              <a:gd name="T55" fmla="*/ 2147483647 h 59"/>
              <a:gd name="T56" fmla="*/ 2147483647 w 203"/>
              <a:gd name="T57" fmla="*/ 2147483647 h 59"/>
              <a:gd name="T58" fmla="*/ 2147483647 w 203"/>
              <a:gd name="T59" fmla="*/ 2147483647 h 59"/>
              <a:gd name="T60" fmla="*/ 2147483647 w 203"/>
              <a:gd name="T61" fmla="*/ 2147483647 h 59"/>
              <a:gd name="T62" fmla="*/ 2147483647 w 203"/>
              <a:gd name="T63" fmla="*/ 2147483647 h 59"/>
              <a:gd name="T64" fmla="*/ 2147483647 w 203"/>
              <a:gd name="T65" fmla="*/ 2147483647 h 59"/>
              <a:gd name="T66" fmla="*/ 2147483647 w 203"/>
              <a:gd name="T67" fmla="*/ 2147483647 h 59"/>
              <a:gd name="T68" fmla="*/ 2147483647 w 203"/>
              <a:gd name="T69" fmla="*/ 2147483647 h 59"/>
              <a:gd name="T70" fmla="*/ 2147483647 w 203"/>
              <a:gd name="T71" fmla="*/ 2147483647 h 59"/>
              <a:gd name="T72" fmla="*/ 2147483647 w 203"/>
              <a:gd name="T73" fmla="*/ 2147483647 h 59"/>
              <a:gd name="T74" fmla="*/ 2147483647 w 203"/>
              <a:gd name="T75" fmla="*/ 2147483647 h 59"/>
              <a:gd name="T76" fmla="*/ 2147483647 w 203"/>
              <a:gd name="T77" fmla="*/ 2147483647 h 59"/>
              <a:gd name="T78" fmla="*/ 2147483647 w 203"/>
              <a:gd name="T79" fmla="*/ 2147483647 h 59"/>
              <a:gd name="T80" fmla="*/ 2147483647 w 203"/>
              <a:gd name="T81" fmla="*/ 2147483647 h 59"/>
              <a:gd name="T82" fmla="*/ 2147483647 w 203"/>
              <a:gd name="T83" fmla="*/ 2147483647 h 59"/>
              <a:gd name="T84" fmla="*/ 2147483647 w 203"/>
              <a:gd name="T85" fmla="*/ 2147483647 h 59"/>
              <a:gd name="T86" fmla="*/ 2147483647 w 203"/>
              <a:gd name="T87" fmla="*/ 2147483647 h 59"/>
              <a:gd name="T88" fmla="*/ 2147483647 w 203"/>
              <a:gd name="T89" fmla="*/ 2147483647 h 59"/>
              <a:gd name="T90" fmla="*/ 2147483647 w 203"/>
              <a:gd name="T91" fmla="*/ 2147483647 h 59"/>
              <a:gd name="T92" fmla="*/ 2147483647 w 203"/>
              <a:gd name="T93" fmla="*/ 2147483647 h 59"/>
              <a:gd name="T94" fmla="*/ 2147483647 w 203"/>
              <a:gd name="T95" fmla="*/ 2147483647 h 59"/>
              <a:gd name="T96" fmla="*/ 2147483647 w 203"/>
              <a:gd name="T97" fmla="*/ 2147483647 h 59"/>
              <a:gd name="T98" fmla="*/ 2147483647 w 203"/>
              <a:gd name="T99" fmla="*/ 2147483647 h 59"/>
              <a:gd name="T100" fmla="*/ 2147483647 w 203"/>
              <a:gd name="T101" fmla="*/ 2147483647 h 59"/>
              <a:gd name="T102" fmla="*/ 2147483647 w 203"/>
              <a:gd name="T103" fmla="*/ 2147483647 h 59"/>
              <a:gd name="T104" fmla="*/ 2147483647 w 203"/>
              <a:gd name="T105" fmla="*/ 2147483647 h 59"/>
              <a:gd name="T106" fmla="*/ 2147483647 w 203"/>
              <a:gd name="T107" fmla="*/ 2147483647 h 59"/>
              <a:gd name="T108" fmla="*/ 2147483647 w 203"/>
              <a:gd name="T109" fmla="*/ 2147483647 h 59"/>
              <a:gd name="T110" fmla="*/ 2147483647 w 203"/>
              <a:gd name="T111" fmla="*/ 2147483647 h 59"/>
              <a:gd name="T112" fmla="*/ 2147483647 w 203"/>
              <a:gd name="T113" fmla="*/ 2147483647 h 59"/>
              <a:gd name="T114" fmla="*/ 2147483647 w 203"/>
              <a:gd name="T115" fmla="*/ 2147483647 h 59"/>
              <a:gd name="T116" fmla="*/ 2147483647 w 203"/>
              <a:gd name="T117" fmla="*/ 2147483647 h 59"/>
              <a:gd name="T118" fmla="*/ 2147483647 w 203"/>
              <a:gd name="T119" fmla="*/ 0 h 5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3"/>
              <a:gd name="T181" fmla="*/ 0 h 59"/>
              <a:gd name="T182" fmla="*/ 203 w 203"/>
              <a:gd name="T183" fmla="*/ 59 h 5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3" h="59">
                <a:moveTo>
                  <a:pt x="202" y="0"/>
                </a:moveTo>
                <a:lnTo>
                  <a:pt x="202" y="0"/>
                </a:lnTo>
                <a:lnTo>
                  <a:pt x="201" y="0"/>
                </a:lnTo>
                <a:lnTo>
                  <a:pt x="201" y="1"/>
                </a:lnTo>
                <a:lnTo>
                  <a:pt x="199" y="1"/>
                </a:lnTo>
                <a:lnTo>
                  <a:pt x="198" y="1"/>
                </a:lnTo>
                <a:lnTo>
                  <a:pt x="197" y="1"/>
                </a:lnTo>
                <a:lnTo>
                  <a:pt x="197" y="2"/>
                </a:lnTo>
                <a:lnTo>
                  <a:pt x="195" y="2"/>
                </a:lnTo>
                <a:lnTo>
                  <a:pt x="194" y="2"/>
                </a:lnTo>
                <a:lnTo>
                  <a:pt x="191" y="2"/>
                </a:lnTo>
                <a:lnTo>
                  <a:pt x="191" y="3"/>
                </a:lnTo>
                <a:lnTo>
                  <a:pt x="190" y="3"/>
                </a:lnTo>
                <a:lnTo>
                  <a:pt x="188" y="3"/>
                </a:lnTo>
                <a:lnTo>
                  <a:pt x="188" y="4"/>
                </a:lnTo>
                <a:lnTo>
                  <a:pt x="187" y="4"/>
                </a:lnTo>
                <a:lnTo>
                  <a:pt x="186" y="4"/>
                </a:lnTo>
                <a:lnTo>
                  <a:pt x="183" y="4"/>
                </a:lnTo>
                <a:lnTo>
                  <a:pt x="183" y="6"/>
                </a:lnTo>
                <a:lnTo>
                  <a:pt x="181" y="6"/>
                </a:lnTo>
                <a:lnTo>
                  <a:pt x="180" y="6"/>
                </a:lnTo>
                <a:lnTo>
                  <a:pt x="180" y="7"/>
                </a:lnTo>
                <a:lnTo>
                  <a:pt x="179" y="7"/>
                </a:lnTo>
                <a:lnTo>
                  <a:pt x="177" y="7"/>
                </a:lnTo>
                <a:lnTo>
                  <a:pt x="175" y="7"/>
                </a:lnTo>
                <a:lnTo>
                  <a:pt x="175" y="8"/>
                </a:lnTo>
                <a:lnTo>
                  <a:pt x="173" y="8"/>
                </a:lnTo>
                <a:lnTo>
                  <a:pt x="172" y="8"/>
                </a:lnTo>
                <a:lnTo>
                  <a:pt x="170" y="9"/>
                </a:lnTo>
                <a:lnTo>
                  <a:pt x="169" y="9"/>
                </a:lnTo>
                <a:lnTo>
                  <a:pt x="167" y="9"/>
                </a:lnTo>
                <a:lnTo>
                  <a:pt x="166" y="10"/>
                </a:lnTo>
                <a:lnTo>
                  <a:pt x="165" y="10"/>
                </a:lnTo>
                <a:lnTo>
                  <a:pt x="164" y="10"/>
                </a:lnTo>
                <a:lnTo>
                  <a:pt x="162" y="11"/>
                </a:lnTo>
                <a:lnTo>
                  <a:pt x="161" y="11"/>
                </a:lnTo>
                <a:lnTo>
                  <a:pt x="158" y="11"/>
                </a:lnTo>
                <a:lnTo>
                  <a:pt x="158" y="12"/>
                </a:lnTo>
                <a:lnTo>
                  <a:pt x="157" y="12"/>
                </a:lnTo>
                <a:lnTo>
                  <a:pt x="155" y="12"/>
                </a:lnTo>
                <a:lnTo>
                  <a:pt x="154" y="12"/>
                </a:lnTo>
                <a:lnTo>
                  <a:pt x="154" y="14"/>
                </a:lnTo>
                <a:lnTo>
                  <a:pt x="153" y="14"/>
                </a:lnTo>
                <a:lnTo>
                  <a:pt x="150" y="14"/>
                </a:lnTo>
                <a:lnTo>
                  <a:pt x="150" y="15"/>
                </a:lnTo>
                <a:lnTo>
                  <a:pt x="148" y="15"/>
                </a:lnTo>
                <a:lnTo>
                  <a:pt x="147" y="15"/>
                </a:lnTo>
                <a:lnTo>
                  <a:pt x="146" y="15"/>
                </a:lnTo>
                <a:lnTo>
                  <a:pt x="143" y="16"/>
                </a:lnTo>
                <a:lnTo>
                  <a:pt x="142" y="16"/>
                </a:lnTo>
                <a:lnTo>
                  <a:pt x="140" y="17"/>
                </a:lnTo>
                <a:lnTo>
                  <a:pt x="139" y="17"/>
                </a:lnTo>
                <a:lnTo>
                  <a:pt x="137" y="17"/>
                </a:lnTo>
                <a:lnTo>
                  <a:pt x="137" y="18"/>
                </a:lnTo>
                <a:lnTo>
                  <a:pt x="135" y="18"/>
                </a:lnTo>
                <a:lnTo>
                  <a:pt x="133" y="18"/>
                </a:lnTo>
                <a:lnTo>
                  <a:pt x="133" y="19"/>
                </a:lnTo>
                <a:lnTo>
                  <a:pt x="132" y="19"/>
                </a:lnTo>
                <a:lnTo>
                  <a:pt x="131" y="19"/>
                </a:lnTo>
                <a:lnTo>
                  <a:pt x="129" y="19"/>
                </a:lnTo>
                <a:lnTo>
                  <a:pt x="127" y="19"/>
                </a:lnTo>
                <a:lnTo>
                  <a:pt x="127" y="20"/>
                </a:lnTo>
                <a:lnTo>
                  <a:pt x="126" y="20"/>
                </a:lnTo>
                <a:lnTo>
                  <a:pt x="125" y="20"/>
                </a:lnTo>
                <a:lnTo>
                  <a:pt x="124" y="20"/>
                </a:lnTo>
                <a:lnTo>
                  <a:pt x="124" y="22"/>
                </a:lnTo>
                <a:lnTo>
                  <a:pt x="122" y="22"/>
                </a:lnTo>
                <a:lnTo>
                  <a:pt x="121" y="22"/>
                </a:lnTo>
                <a:lnTo>
                  <a:pt x="119" y="22"/>
                </a:lnTo>
                <a:lnTo>
                  <a:pt x="119" y="23"/>
                </a:lnTo>
                <a:lnTo>
                  <a:pt x="118" y="23"/>
                </a:lnTo>
                <a:lnTo>
                  <a:pt x="117" y="23"/>
                </a:lnTo>
                <a:lnTo>
                  <a:pt x="115" y="24"/>
                </a:lnTo>
                <a:lnTo>
                  <a:pt x="114" y="24"/>
                </a:lnTo>
                <a:lnTo>
                  <a:pt x="113" y="24"/>
                </a:lnTo>
                <a:lnTo>
                  <a:pt x="110" y="24"/>
                </a:lnTo>
                <a:lnTo>
                  <a:pt x="110" y="25"/>
                </a:lnTo>
                <a:lnTo>
                  <a:pt x="109" y="25"/>
                </a:lnTo>
                <a:lnTo>
                  <a:pt x="107" y="25"/>
                </a:lnTo>
                <a:lnTo>
                  <a:pt x="107" y="26"/>
                </a:lnTo>
                <a:lnTo>
                  <a:pt x="106" y="26"/>
                </a:lnTo>
                <a:lnTo>
                  <a:pt x="105" y="26"/>
                </a:lnTo>
                <a:lnTo>
                  <a:pt x="102" y="26"/>
                </a:lnTo>
                <a:lnTo>
                  <a:pt x="102" y="27"/>
                </a:lnTo>
                <a:lnTo>
                  <a:pt x="100" y="27"/>
                </a:lnTo>
                <a:lnTo>
                  <a:pt x="99" y="27"/>
                </a:lnTo>
                <a:lnTo>
                  <a:pt x="98" y="27"/>
                </a:lnTo>
                <a:lnTo>
                  <a:pt x="98" y="28"/>
                </a:lnTo>
                <a:lnTo>
                  <a:pt x="95" y="28"/>
                </a:lnTo>
                <a:lnTo>
                  <a:pt x="94" y="28"/>
                </a:lnTo>
                <a:lnTo>
                  <a:pt x="94" y="30"/>
                </a:lnTo>
                <a:lnTo>
                  <a:pt x="92" y="30"/>
                </a:lnTo>
                <a:lnTo>
                  <a:pt x="91" y="30"/>
                </a:lnTo>
                <a:lnTo>
                  <a:pt x="89" y="31"/>
                </a:lnTo>
                <a:lnTo>
                  <a:pt x="87" y="31"/>
                </a:lnTo>
                <a:lnTo>
                  <a:pt x="86" y="31"/>
                </a:lnTo>
                <a:lnTo>
                  <a:pt x="85" y="32"/>
                </a:lnTo>
                <a:lnTo>
                  <a:pt x="84" y="32"/>
                </a:lnTo>
                <a:lnTo>
                  <a:pt x="83" y="32"/>
                </a:lnTo>
                <a:lnTo>
                  <a:pt x="81" y="32"/>
                </a:lnTo>
                <a:lnTo>
                  <a:pt x="81" y="33"/>
                </a:lnTo>
                <a:lnTo>
                  <a:pt x="79" y="33"/>
                </a:lnTo>
                <a:lnTo>
                  <a:pt x="77" y="33"/>
                </a:lnTo>
                <a:lnTo>
                  <a:pt x="77" y="34"/>
                </a:lnTo>
                <a:lnTo>
                  <a:pt x="76" y="34"/>
                </a:lnTo>
                <a:lnTo>
                  <a:pt x="74" y="34"/>
                </a:lnTo>
                <a:lnTo>
                  <a:pt x="73" y="34"/>
                </a:lnTo>
                <a:lnTo>
                  <a:pt x="73" y="35"/>
                </a:lnTo>
                <a:lnTo>
                  <a:pt x="71" y="35"/>
                </a:lnTo>
                <a:lnTo>
                  <a:pt x="69" y="35"/>
                </a:lnTo>
                <a:lnTo>
                  <a:pt x="69" y="36"/>
                </a:lnTo>
                <a:lnTo>
                  <a:pt x="67" y="36"/>
                </a:lnTo>
                <a:lnTo>
                  <a:pt x="66" y="36"/>
                </a:lnTo>
                <a:lnTo>
                  <a:pt x="65" y="36"/>
                </a:lnTo>
                <a:lnTo>
                  <a:pt x="62" y="37"/>
                </a:lnTo>
                <a:lnTo>
                  <a:pt x="61" y="37"/>
                </a:lnTo>
                <a:lnTo>
                  <a:pt x="59" y="39"/>
                </a:lnTo>
                <a:lnTo>
                  <a:pt x="58" y="39"/>
                </a:lnTo>
                <a:lnTo>
                  <a:pt x="55" y="39"/>
                </a:lnTo>
                <a:lnTo>
                  <a:pt x="55" y="40"/>
                </a:lnTo>
                <a:lnTo>
                  <a:pt x="54" y="40"/>
                </a:lnTo>
                <a:lnTo>
                  <a:pt x="52" y="40"/>
                </a:lnTo>
                <a:lnTo>
                  <a:pt x="51" y="40"/>
                </a:lnTo>
                <a:lnTo>
                  <a:pt x="51" y="41"/>
                </a:lnTo>
                <a:lnTo>
                  <a:pt x="50" y="41"/>
                </a:lnTo>
                <a:lnTo>
                  <a:pt x="47" y="41"/>
                </a:lnTo>
                <a:lnTo>
                  <a:pt x="46" y="41"/>
                </a:lnTo>
                <a:lnTo>
                  <a:pt x="46" y="42"/>
                </a:lnTo>
                <a:lnTo>
                  <a:pt x="45" y="42"/>
                </a:lnTo>
                <a:lnTo>
                  <a:pt x="44" y="42"/>
                </a:lnTo>
                <a:lnTo>
                  <a:pt x="43" y="42"/>
                </a:lnTo>
                <a:lnTo>
                  <a:pt x="43" y="43"/>
                </a:lnTo>
                <a:lnTo>
                  <a:pt x="41" y="43"/>
                </a:lnTo>
                <a:lnTo>
                  <a:pt x="39" y="43"/>
                </a:lnTo>
                <a:lnTo>
                  <a:pt x="38" y="43"/>
                </a:lnTo>
                <a:lnTo>
                  <a:pt x="38" y="44"/>
                </a:lnTo>
                <a:lnTo>
                  <a:pt x="37" y="44"/>
                </a:lnTo>
                <a:lnTo>
                  <a:pt x="36" y="44"/>
                </a:lnTo>
                <a:lnTo>
                  <a:pt x="34" y="44"/>
                </a:lnTo>
                <a:lnTo>
                  <a:pt x="34" y="45"/>
                </a:lnTo>
                <a:lnTo>
                  <a:pt x="33" y="45"/>
                </a:lnTo>
                <a:lnTo>
                  <a:pt x="31" y="45"/>
                </a:lnTo>
                <a:lnTo>
                  <a:pt x="29" y="45"/>
                </a:lnTo>
                <a:lnTo>
                  <a:pt x="29" y="47"/>
                </a:lnTo>
                <a:lnTo>
                  <a:pt x="28" y="47"/>
                </a:lnTo>
                <a:lnTo>
                  <a:pt x="26" y="47"/>
                </a:lnTo>
                <a:lnTo>
                  <a:pt x="26" y="48"/>
                </a:lnTo>
                <a:lnTo>
                  <a:pt x="25" y="48"/>
                </a:lnTo>
                <a:lnTo>
                  <a:pt x="22" y="48"/>
                </a:lnTo>
                <a:lnTo>
                  <a:pt x="21" y="48"/>
                </a:lnTo>
                <a:lnTo>
                  <a:pt x="21" y="49"/>
                </a:lnTo>
                <a:lnTo>
                  <a:pt x="19" y="49"/>
                </a:lnTo>
                <a:lnTo>
                  <a:pt x="18" y="49"/>
                </a:lnTo>
                <a:lnTo>
                  <a:pt x="17" y="49"/>
                </a:lnTo>
                <a:lnTo>
                  <a:pt x="17" y="50"/>
                </a:lnTo>
                <a:lnTo>
                  <a:pt x="14" y="50"/>
                </a:lnTo>
                <a:lnTo>
                  <a:pt x="12" y="51"/>
                </a:lnTo>
                <a:lnTo>
                  <a:pt x="11" y="51"/>
                </a:lnTo>
                <a:lnTo>
                  <a:pt x="10" y="51"/>
                </a:lnTo>
                <a:lnTo>
                  <a:pt x="7" y="52"/>
                </a:lnTo>
                <a:lnTo>
                  <a:pt x="6" y="52"/>
                </a:lnTo>
                <a:lnTo>
                  <a:pt x="5" y="52"/>
                </a:lnTo>
                <a:lnTo>
                  <a:pt x="4" y="53"/>
                </a:lnTo>
                <a:lnTo>
                  <a:pt x="3" y="53"/>
                </a:lnTo>
                <a:lnTo>
                  <a:pt x="1" y="53"/>
                </a:lnTo>
                <a:lnTo>
                  <a:pt x="0" y="53"/>
                </a:lnTo>
                <a:lnTo>
                  <a:pt x="0" y="55"/>
                </a:lnTo>
                <a:lnTo>
                  <a:pt x="1" y="55"/>
                </a:lnTo>
                <a:lnTo>
                  <a:pt x="2" y="55"/>
                </a:lnTo>
                <a:lnTo>
                  <a:pt x="2" y="56"/>
                </a:lnTo>
                <a:lnTo>
                  <a:pt x="3" y="56"/>
                </a:lnTo>
                <a:lnTo>
                  <a:pt x="4" y="56"/>
                </a:lnTo>
                <a:lnTo>
                  <a:pt x="5" y="56"/>
                </a:lnTo>
                <a:lnTo>
                  <a:pt x="5" y="57"/>
                </a:lnTo>
                <a:lnTo>
                  <a:pt x="6" y="57"/>
                </a:lnTo>
                <a:lnTo>
                  <a:pt x="9" y="57"/>
                </a:lnTo>
                <a:lnTo>
                  <a:pt x="10" y="57"/>
                </a:lnTo>
                <a:lnTo>
                  <a:pt x="10" y="58"/>
                </a:lnTo>
                <a:lnTo>
                  <a:pt x="11" y="58"/>
                </a:lnTo>
                <a:lnTo>
                  <a:pt x="12" y="58"/>
                </a:lnTo>
                <a:lnTo>
                  <a:pt x="13" y="58"/>
                </a:lnTo>
                <a:lnTo>
                  <a:pt x="13" y="59"/>
                </a:lnTo>
                <a:lnTo>
                  <a:pt x="14" y="59"/>
                </a:lnTo>
                <a:lnTo>
                  <a:pt x="14" y="58"/>
                </a:lnTo>
                <a:lnTo>
                  <a:pt x="15" y="58"/>
                </a:lnTo>
                <a:lnTo>
                  <a:pt x="18" y="58"/>
                </a:lnTo>
                <a:lnTo>
                  <a:pt x="19" y="58"/>
                </a:lnTo>
                <a:lnTo>
                  <a:pt x="19" y="57"/>
                </a:lnTo>
                <a:lnTo>
                  <a:pt x="20" y="57"/>
                </a:lnTo>
                <a:lnTo>
                  <a:pt x="22" y="57"/>
                </a:lnTo>
                <a:lnTo>
                  <a:pt x="25" y="56"/>
                </a:lnTo>
                <a:lnTo>
                  <a:pt x="26" y="56"/>
                </a:lnTo>
                <a:lnTo>
                  <a:pt x="27" y="56"/>
                </a:lnTo>
                <a:lnTo>
                  <a:pt x="29" y="55"/>
                </a:lnTo>
                <a:lnTo>
                  <a:pt x="30" y="55"/>
                </a:lnTo>
                <a:lnTo>
                  <a:pt x="33" y="53"/>
                </a:lnTo>
                <a:lnTo>
                  <a:pt x="34" y="53"/>
                </a:lnTo>
                <a:lnTo>
                  <a:pt x="36" y="53"/>
                </a:lnTo>
                <a:lnTo>
                  <a:pt x="37" y="53"/>
                </a:lnTo>
                <a:lnTo>
                  <a:pt x="37" y="52"/>
                </a:lnTo>
                <a:lnTo>
                  <a:pt x="39" y="52"/>
                </a:lnTo>
                <a:lnTo>
                  <a:pt x="41" y="52"/>
                </a:lnTo>
                <a:lnTo>
                  <a:pt x="41" y="51"/>
                </a:lnTo>
                <a:lnTo>
                  <a:pt x="43" y="51"/>
                </a:lnTo>
                <a:lnTo>
                  <a:pt x="44" y="51"/>
                </a:lnTo>
                <a:lnTo>
                  <a:pt x="45" y="51"/>
                </a:lnTo>
                <a:lnTo>
                  <a:pt x="45" y="50"/>
                </a:lnTo>
                <a:lnTo>
                  <a:pt x="46" y="50"/>
                </a:lnTo>
                <a:lnTo>
                  <a:pt x="47" y="50"/>
                </a:lnTo>
                <a:lnTo>
                  <a:pt x="49" y="50"/>
                </a:lnTo>
                <a:lnTo>
                  <a:pt x="49" y="49"/>
                </a:lnTo>
                <a:lnTo>
                  <a:pt x="51" y="49"/>
                </a:lnTo>
                <a:lnTo>
                  <a:pt x="52" y="49"/>
                </a:lnTo>
                <a:lnTo>
                  <a:pt x="54" y="49"/>
                </a:lnTo>
                <a:lnTo>
                  <a:pt x="54" y="48"/>
                </a:lnTo>
                <a:lnTo>
                  <a:pt x="55" y="48"/>
                </a:lnTo>
                <a:lnTo>
                  <a:pt x="58" y="48"/>
                </a:lnTo>
                <a:lnTo>
                  <a:pt x="58" y="47"/>
                </a:lnTo>
                <a:lnTo>
                  <a:pt x="59" y="47"/>
                </a:lnTo>
                <a:lnTo>
                  <a:pt x="60" y="47"/>
                </a:lnTo>
                <a:lnTo>
                  <a:pt x="62" y="47"/>
                </a:lnTo>
                <a:lnTo>
                  <a:pt x="62" y="45"/>
                </a:lnTo>
                <a:lnTo>
                  <a:pt x="65" y="45"/>
                </a:lnTo>
                <a:lnTo>
                  <a:pt x="66" y="45"/>
                </a:lnTo>
                <a:lnTo>
                  <a:pt x="66" y="44"/>
                </a:lnTo>
                <a:lnTo>
                  <a:pt x="67" y="44"/>
                </a:lnTo>
                <a:lnTo>
                  <a:pt x="69" y="44"/>
                </a:lnTo>
                <a:lnTo>
                  <a:pt x="71" y="43"/>
                </a:lnTo>
                <a:lnTo>
                  <a:pt x="73" y="43"/>
                </a:lnTo>
                <a:lnTo>
                  <a:pt x="74" y="43"/>
                </a:lnTo>
                <a:lnTo>
                  <a:pt x="76" y="42"/>
                </a:lnTo>
                <a:lnTo>
                  <a:pt x="77" y="42"/>
                </a:lnTo>
                <a:lnTo>
                  <a:pt x="79" y="41"/>
                </a:lnTo>
                <a:lnTo>
                  <a:pt x="81" y="41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5" y="40"/>
                </a:lnTo>
                <a:lnTo>
                  <a:pt x="86" y="40"/>
                </a:lnTo>
                <a:lnTo>
                  <a:pt x="87" y="40"/>
                </a:lnTo>
                <a:lnTo>
                  <a:pt x="87" y="39"/>
                </a:lnTo>
                <a:lnTo>
                  <a:pt x="89" y="39"/>
                </a:lnTo>
                <a:lnTo>
                  <a:pt x="91" y="39"/>
                </a:lnTo>
                <a:lnTo>
                  <a:pt x="92" y="39"/>
                </a:lnTo>
                <a:lnTo>
                  <a:pt x="92" y="37"/>
                </a:lnTo>
                <a:lnTo>
                  <a:pt x="94" y="37"/>
                </a:lnTo>
                <a:lnTo>
                  <a:pt x="95" y="37"/>
                </a:lnTo>
                <a:lnTo>
                  <a:pt x="95" y="36"/>
                </a:lnTo>
                <a:lnTo>
                  <a:pt x="98" y="36"/>
                </a:lnTo>
                <a:lnTo>
                  <a:pt x="99" y="36"/>
                </a:lnTo>
                <a:lnTo>
                  <a:pt x="101" y="36"/>
                </a:lnTo>
                <a:lnTo>
                  <a:pt x="101" y="35"/>
                </a:lnTo>
                <a:lnTo>
                  <a:pt x="102" y="35"/>
                </a:lnTo>
                <a:lnTo>
                  <a:pt x="105" y="35"/>
                </a:lnTo>
                <a:lnTo>
                  <a:pt x="105" y="34"/>
                </a:lnTo>
                <a:lnTo>
                  <a:pt x="106" y="34"/>
                </a:lnTo>
                <a:lnTo>
                  <a:pt x="107" y="34"/>
                </a:lnTo>
                <a:lnTo>
                  <a:pt x="109" y="34"/>
                </a:lnTo>
                <a:lnTo>
                  <a:pt x="109" y="33"/>
                </a:lnTo>
                <a:lnTo>
                  <a:pt x="111" y="33"/>
                </a:lnTo>
                <a:lnTo>
                  <a:pt x="113" y="33"/>
                </a:lnTo>
                <a:lnTo>
                  <a:pt x="113" y="32"/>
                </a:lnTo>
                <a:lnTo>
                  <a:pt x="114" y="32"/>
                </a:lnTo>
                <a:lnTo>
                  <a:pt x="116" y="32"/>
                </a:lnTo>
                <a:lnTo>
                  <a:pt x="117" y="32"/>
                </a:lnTo>
                <a:lnTo>
                  <a:pt x="118" y="32"/>
                </a:lnTo>
                <a:lnTo>
                  <a:pt x="118" y="31"/>
                </a:lnTo>
                <a:lnTo>
                  <a:pt x="119" y="31"/>
                </a:lnTo>
                <a:lnTo>
                  <a:pt x="121" y="31"/>
                </a:lnTo>
                <a:lnTo>
                  <a:pt x="123" y="30"/>
                </a:lnTo>
                <a:lnTo>
                  <a:pt x="124" y="30"/>
                </a:lnTo>
                <a:lnTo>
                  <a:pt x="125" y="30"/>
                </a:lnTo>
                <a:lnTo>
                  <a:pt x="127" y="28"/>
                </a:lnTo>
                <a:lnTo>
                  <a:pt x="130" y="28"/>
                </a:lnTo>
                <a:lnTo>
                  <a:pt x="130" y="27"/>
                </a:lnTo>
                <a:lnTo>
                  <a:pt x="131" y="27"/>
                </a:lnTo>
                <a:lnTo>
                  <a:pt x="132" y="27"/>
                </a:lnTo>
                <a:lnTo>
                  <a:pt x="134" y="27"/>
                </a:lnTo>
                <a:lnTo>
                  <a:pt x="135" y="27"/>
                </a:lnTo>
                <a:lnTo>
                  <a:pt x="135" y="26"/>
                </a:lnTo>
                <a:lnTo>
                  <a:pt x="138" y="26"/>
                </a:lnTo>
                <a:lnTo>
                  <a:pt x="139" y="26"/>
                </a:lnTo>
                <a:lnTo>
                  <a:pt x="139" y="25"/>
                </a:lnTo>
                <a:lnTo>
                  <a:pt x="141" y="25"/>
                </a:lnTo>
                <a:lnTo>
                  <a:pt x="142" y="25"/>
                </a:lnTo>
                <a:lnTo>
                  <a:pt x="142" y="24"/>
                </a:lnTo>
                <a:lnTo>
                  <a:pt x="145" y="24"/>
                </a:lnTo>
                <a:lnTo>
                  <a:pt x="146" y="24"/>
                </a:lnTo>
                <a:lnTo>
                  <a:pt x="147" y="24"/>
                </a:lnTo>
                <a:lnTo>
                  <a:pt x="149" y="23"/>
                </a:lnTo>
                <a:lnTo>
                  <a:pt x="151" y="23"/>
                </a:lnTo>
                <a:lnTo>
                  <a:pt x="151" y="22"/>
                </a:lnTo>
                <a:lnTo>
                  <a:pt x="153" y="22"/>
                </a:lnTo>
                <a:lnTo>
                  <a:pt x="154" y="22"/>
                </a:lnTo>
                <a:lnTo>
                  <a:pt x="156" y="22"/>
                </a:lnTo>
                <a:lnTo>
                  <a:pt x="156" y="20"/>
                </a:lnTo>
                <a:lnTo>
                  <a:pt x="157" y="20"/>
                </a:lnTo>
                <a:lnTo>
                  <a:pt x="158" y="20"/>
                </a:lnTo>
                <a:lnTo>
                  <a:pt x="159" y="20"/>
                </a:lnTo>
                <a:lnTo>
                  <a:pt x="159" y="19"/>
                </a:lnTo>
                <a:lnTo>
                  <a:pt x="161" y="19"/>
                </a:lnTo>
                <a:lnTo>
                  <a:pt x="163" y="19"/>
                </a:lnTo>
                <a:lnTo>
                  <a:pt x="164" y="19"/>
                </a:lnTo>
                <a:lnTo>
                  <a:pt x="165" y="19"/>
                </a:lnTo>
                <a:lnTo>
                  <a:pt x="165" y="18"/>
                </a:lnTo>
                <a:lnTo>
                  <a:pt x="167" y="18"/>
                </a:lnTo>
                <a:lnTo>
                  <a:pt x="170" y="17"/>
                </a:lnTo>
                <a:lnTo>
                  <a:pt x="171" y="17"/>
                </a:lnTo>
                <a:lnTo>
                  <a:pt x="172" y="17"/>
                </a:lnTo>
                <a:lnTo>
                  <a:pt x="174" y="16"/>
                </a:lnTo>
                <a:lnTo>
                  <a:pt x="175" y="16"/>
                </a:lnTo>
                <a:lnTo>
                  <a:pt x="178" y="15"/>
                </a:lnTo>
                <a:lnTo>
                  <a:pt x="179" y="15"/>
                </a:lnTo>
                <a:lnTo>
                  <a:pt x="181" y="15"/>
                </a:lnTo>
                <a:lnTo>
                  <a:pt x="182" y="15"/>
                </a:lnTo>
                <a:lnTo>
                  <a:pt x="182" y="14"/>
                </a:lnTo>
                <a:lnTo>
                  <a:pt x="185" y="14"/>
                </a:lnTo>
                <a:lnTo>
                  <a:pt x="186" y="14"/>
                </a:lnTo>
                <a:lnTo>
                  <a:pt x="186" y="12"/>
                </a:lnTo>
                <a:lnTo>
                  <a:pt x="188" y="12"/>
                </a:lnTo>
                <a:lnTo>
                  <a:pt x="189" y="12"/>
                </a:lnTo>
                <a:lnTo>
                  <a:pt x="190" y="12"/>
                </a:lnTo>
                <a:lnTo>
                  <a:pt x="190" y="11"/>
                </a:lnTo>
                <a:lnTo>
                  <a:pt x="191" y="11"/>
                </a:lnTo>
                <a:lnTo>
                  <a:pt x="193" y="11"/>
                </a:lnTo>
                <a:lnTo>
                  <a:pt x="194" y="11"/>
                </a:lnTo>
                <a:lnTo>
                  <a:pt x="196" y="10"/>
                </a:lnTo>
                <a:lnTo>
                  <a:pt x="197" y="10"/>
                </a:lnTo>
                <a:lnTo>
                  <a:pt x="199" y="10"/>
                </a:lnTo>
                <a:lnTo>
                  <a:pt x="199" y="9"/>
                </a:lnTo>
                <a:lnTo>
                  <a:pt x="201" y="9"/>
                </a:lnTo>
                <a:lnTo>
                  <a:pt x="203" y="9"/>
                </a:lnTo>
                <a:lnTo>
                  <a:pt x="203" y="0"/>
                </a:lnTo>
                <a:lnTo>
                  <a:pt x="202" y="0"/>
                </a:lnTo>
                <a:close/>
              </a:path>
            </a:pathLst>
          </a:custGeom>
          <a:solidFill>
            <a:srgbClr val="363C3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4" name="Freeform 308"/>
          <p:cNvSpPr>
            <a:spLocks/>
          </p:cNvSpPr>
          <p:nvPr/>
        </p:nvSpPr>
        <p:spPr bwMode="auto">
          <a:xfrm>
            <a:off x="6699398" y="4486886"/>
            <a:ext cx="592899" cy="164573"/>
          </a:xfrm>
          <a:custGeom>
            <a:avLst/>
            <a:gdLst>
              <a:gd name="T0" fmla="*/ 2147483647 w 189"/>
              <a:gd name="T1" fmla="*/ 2147483647 h 56"/>
              <a:gd name="T2" fmla="*/ 2147483647 w 189"/>
              <a:gd name="T3" fmla="*/ 2147483647 h 56"/>
              <a:gd name="T4" fmla="*/ 2147483647 w 189"/>
              <a:gd name="T5" fmla="*/ 2147483647 h 56"/>
              <a:gd name="T6" fmla="*/ 2147483647 w 189"/>
              <a:gd name="T7" fmla="*/ 2147483647 h 56"/>
              <a:gd name="T8" fmla="*/ 2147483647 w 189"/>
              <a:gd name="T9" fmla="*/ 2147483647 h 56"/>
              <a:gd name="T10" fmla="*/ 2147483647 w 189"/>
              <a:gd name="T11" fmla="*/ 2147483647 h 56"/>
              <a:gd name="T12" fmla="*/ 2147483647 w 189"/>
              <a:gd name="T13" fmla="*/ 2147483647 h 56"/>
              <a:gd name="T14" fmla="*/ 2147483647 w 189"/>
              <a:gd name="T15" fmla="*/ 2147483647 h 56"/>
              <a:gd name="T16" fmla="*/ 2147483647 w 189"/>
              <a:gd name="T17" fmla="*/ 2147483647 h 56"/>
              <a:gd name="T18" fmla="*/ 2147483647 w 189"/>
              <a:gd name="T19" fmla="*/ 2147483647 h 56"/>
              <a:gd name="T20" fmla="*/ 2147483647 w 189"/>
              <a:gd name="T21" fmla="*/ 2147483647 h 56"/>
              <a:gd name="T22" fmla="*/ 2147483647 w 189"/>
              <a:gd name="T23" fmla="*/ 2147483647 h 56"/>
              <a:gd name="T24" fmla="*/ 2147483647 w 189"/>
              <a:gd name="T25" fmla="*/ 2147483647 h 56"/>
              <a:gd name="T26" fmla="*/ 2147483647 w 189"/>
              <a:gd name="T27" fmla="*/ 2147483647 h 56"/>
              <a:gd name="T28" fmla="*/ 2147483647 w 189"/>
              <a:gd name="T29" fmla="*/ 2147483647 h 56"/>
              <a:gd name="T30" fmla="*/ 2147483647 w 189"/>
              <a:gd name="T31" fmla="*/ 2147483647 h 56"/>
              <a:gd name="T32" fmla="*/ 2147483647 w 189"/>
              <a:gd name="T33" fmla="*/ 2147483647 h 56"/>
              <a:gd name="T34" fmla="*/ 2147483647 w 189"/>
              <a:gd name="T35" fmla="*/ 2147483647 h 56"/>
              <a:gd name="T36" fmla="*/ 2147483647 w 189"/>
              <a:gd name="T37" fmla="*/ 2147483647 h 56"/>
              <a:gd name="T38" fmla="*/ 2147483647 w 189"/>
              <a:gd name="T39" fmla="*/ 2147483647 h 56"/>
              <a:gd name="T40" fmla="*/ 2147483647 w 189"/>
              <a:gd name="T41" fmla="*/ 2147483647 h 56"/>
              <a:gd name="T42" fmla="*/ 2147483647 w 189"/>
              <a:gd name="T43" fmla="*/ 2147483647 h 56"/>
              <a:gd name="T44" fmla="*/ 2147483647 w 189"/>
              <a:gd name="T45" fmla="*/ 2147483647 h 56"/>
              <a:gd name="T46" fmla="*/ 2147483647 w 189"/>
              <a:gd name="T47" fmla="*/ 2147483647 h 56"/>
              <a:gd name="T48" fmla="*/ 2147483647 w 189"/>
              <a:gd name="T49" fmla="*/ 2147483647 h 56"/>
              <a:gd name="T50" fmla="*/ 2147483647 w 189"/>
              <a:gd name="T51" fmla="*/ 2147483647 h 56"/>
              <a:gd name="T52" fmla="*/ 2147483647 w 189"/>
              <a:gd name="T53" fmla="*/ 2147483647 h 56"/>
              <a:gd name="T54" fmla="*/ 2147483647 w 189"/>
              <a:gd name="T55" fmla="*/ 2147483647 h 56"/>
              <a:gd name="T56" fmla="*/ 2147483647 w 189"/>
              <a:gd name="T57" fmla="*/ 2147483647 h 56"/>
              <a:gd name="T58" fmla="*/ 2147483647 w 189"/>
              <a:gd name="T59" fmla="*/ 2147483647 h 56"/>
              <a:gd name="T60" fmla="*/ 2147483647 w 189"/>
              <a:gd name="T61" fmla="*/ 2147483647 h 56"/>
              <a:gd name="T62" fmla="*/ 2147483647 w 189"/>
              <a:gd name="T63" fmla="*/ 2147483647 h 56"/>
              <a:gd name="T64" fmla="*/ 2147483647 w 189"/>
              <a:gd name="T65" fmla="*/ 2147483647 h 56"/>
              <a:gd name="T66" fmla="*/ 2147483647 w 189"/>
              <a:gd name="T67" fmla="*/ 2147483647 h 56"/>
              <a:gd name="T68" fmla="*/ 2147483647 w 189"/>
              <a:gd name="T69" fmla="*/ 2147483647 h 56"/>
              <a:gd name="T70" fmla="*/ 2147483647 w 189"/>
              <a:gd name="T71" fmla="*/ 2147483647 h 56"/>
              <a:gd name="T72" fmla="*/ 2147483647 w 189"/>
              <a:gd name="T73" fmla="*/ 2147483647 h 56"/>
              <a:gd name="T74" fmla="*/ 2147483647 w 189"/>
              <a:gd name="T75" fmla="*/ 2147483647 h 56"/>
              <a:gd name="T76" fmla="*/ 2147483647 w 189"/>
              <a:gd name="T77" fmla="*/ 2147483647 h 56"/>
              <a:gd name="T78" fmla="*/ 2147483647 w 189"/>
              <a:gd name="T79" fmla="*/ 2147483647 h 56"/>
              <a:gd name="T80" fmla="*/ 2147483647 w 189"/>
              <a:gd name="T81" fmla="*/ 2147483647 h 56"/>
              <a:gd name="T82" fmla="*/ 2147483647 w 189"/>
              <a:gd name="T83" fmla="*/ 2147483647 h 56"/>
              <a:gd name="T84" fmla="*/ 2147483647 w 189"/>
              <a:gd name="T85" fmla="*/ 2147483647 h 56"/>
              <a:gd name="T86" fmla="*/ 2147483647 w 189"/>
              <a:gd name="T87" fmla="*/ 2147483647 h 56"/>
              <a:gd name="T88" fmla="*/ 2147483647 w 189"/>
              <a:gd name="T89" fmla="*/ 2147483647 h 56"/>
              <a:gd name="T90" fmla="*/ 2147483647 w 189"/>
              <a:gd name="T91" fmla="*/ 2147483647 h 56"/>
              <a:gd name="T92" fmla="*/ 2147483647 w 189"/>
              <a:gd name="T93" fmla="*/ 2147483647 h 56"/>
              <a:gd name="T94" fmla="*/ 2147483647 w 189"/>
              <a:gd name="T95" fmla="*/ 2147483647 h 56"/>
              <a:gd name="T96" fmla="*/ 2147483647 w 189"/>
              <a:gd name="T97" fmla="*/ 2147483647 h 56"/>
              <a:gd name="T98" fmla="*/ 2147483647 w 189"/>
              <a:gd name="T99" fmla="*/ 2147483647 h 56"/>
              <a:gd name="T100" fmla="*/ 2147483647 w 189"/>
              <a:gd name="T101" fmla="*/ 2147483647 h 56"/>
              <a:gd name="T102" fmla="*/ 2147483647 w 189"/>
              <a:gd name="T103" fmla="*/ 2147483647 h 56"/>
              <a:gd name="T104" fmla="*/ 2147483647 w 189"/>
              <a:gd name="T105" fmla="*/ 2147483647 h 56"/>
              <a:gd name="T106" fmla="*/ 2147483647 w 189"/>
              <a:gd name="T107" fmla="*/ 2147483647 h 56"/>
              <a:gd name="T108" fmla="*/ 2147483647 w 189"/>
              <a:gd name="T109" fmla="*/ 2147483647 h 56"/>
              <a:gd name="T110" fmla="*/ 2147483647 w 189"/>
              <a:gd name="T111" fmla="*/ 2147483647 h 56"/>
              <a:gd name="T112" fmla="*/ 2147483647 w 189"/>
              <a:gd name="T113" fmla="*/ 2147483647 h 56"/>
              <a:gd name="T114" fmla="*/ 2147483647 w 189"/>
              <a:gd name="T115" fmla="*/ 2147483647 h 56"/>
              <a:gd name="T116" fmla="*/ 2147483647 w 189"/>
              <a:gd name="T117" fmla="*/ 2147483647 h 56"/>
              <a:gd name="T118" fmla="*/ 2147483647 w 189"/>
              <a:gd name="T119" fmla="*/ 2147483647 h 56"/>
              <a:gd name="T120" fmla="*/ 2147483647 w 189"/>
              <a:gd name="T121" fmla="*/ 2147483647 h 56"/>
              <a:gd name="T122" fmla="*/ 2147483647 w 189"/>
              <a:gd name="T123" fmla="*/ 2147483647 h 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89"/>
              <a:gd name="T187" fmla="*/ 0 h 56"/>
              <a:gd name="T188" fmla="*/ 189 w 189"/>
              <a:gd name="T189" fmla="*/ 56 h 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89" h="56">
                <a:moveTo>
                  <a:pt x="188" y="0"/>
                </a:moveTo>
                <a:lnTo>
                  <a:pt x="188" y="1"/>
                </a:lnTo>
                <a:lnTo>
                  <a:pt x="187" y="1"/>
                </a:lnTo>
                <a:lnTo>
                  <a:pt x="185" y="1"/>
                </a:lnTo>
                <a:lnTo>
                  <a:pt x="184" y="1"/>
                </a:lnTo>
                <a:lnTo>
                  <a:pt x="184" y="2"/>
                </a:lnTo>
                <a:lnTo>
                  <a:pt x="183" y="2"/>
                </a:lnTo>
                <a:lnTo>
                  <a:pt x="182" y="2"/>
                </a:lnTo>
                <a:lnTo>
                  <a:pt x="180" y="2"/>
                </a:lnTo>
                <a:lnTo>
                  <a:pt x="180" y="3"/>
                </a:lnTo>
                <a:lnTo>
                  <a:pt x="179" y="3"/>
                </a:lnTo>
                <a:lnTo>
                  <a:pt x="176" y="3"/>
                </a:lnTo>
                <a:lnTo>
                  <a:pt x="175" y="3"/>
                </a:lnTo>
                <a:lnTo>
                  <a:pt x="175" y="4"/>
                </a:lnTo>
                <a:lnTo>
                  <a:pt x="173" y="4"/>
                </a:lnTo>
                <a:lnTo>
                  <a:pt x="172" y="4"/>
                </a:lnTo>
                <a:lnTo>
                  <a:pt x="171" y="4"/>
                </a:lnTo>
                <a:lnTo>
                  <a:pt x="171" y="6"/>
                </a:lnTo>
                <a:lnTo>
                  <a:pt x="168" y="6"/>
                </a:lnTo>
                <a:lnTo>
                  <a:pt x="166" y="7"/>
                </a:lnTo>
                <a:lnTo>
                  <a:pt x="165" y="7"/>
                </a:lnTo>
                <a:lnTo>
                  <a:pt x="164" y="7"/>
                </a:lnTo>
                <a:lnTo>
                  <a:pt x="161" y="7"/>
                </a:lnTo>
                <a:lnTo>
                  <a:pt x="161" y="8"/>
                </a:lnTo>
                <a:lnTo>
                  <a:pt x="159" y="8"/>
                </a:lnTo>
                <a:lnTo>
                  <a:pt x="158" y="8"/>
                </a:lnTo>
                <a:lnTo>
                  <a:pt x="158" y="9"/>
                </a:lnTo>
                <a:lnTo>
                  <a:pt x="157" y="9"/>
                </a:lnTo>
                <a:lnTo>
                  <a:pt x="155" y="9"/>
                </a:lnTo>
                <a:lnTo>
                  <a:pt x="153" y="9"/>
                </a:lnTo>
                <a:lnTo>
                  <a:pt x="153" y="10"/>
                </a:lnTo>
                <a:lnTo>
                  <a:pt x="151" y="10"/>
                </a:lnTo>
                <a:lnTo>
                  <a:pt x="150" y="10"/>
                </a:lnTo>
                <a:lnTo>
                  <a:pt x="150" y="11"/>
                </a:lnTo>
                <a:lnTo>
                  <a:pt x="148" y="11"/>
                </a:lnTo>
                <a:lnTo>
                  <a:pt x="147" y="11"/>
                </a:lnTo>
                <a:lnTo>
                  <a:pt x="145" y="11"/>
                </a:lnTo>
                <a:lnTo>
                  <a:pt x="144" y="12"/>
                </a:lnTo>
                <a:lnTo>
                  <a:pt x="143" y="12"/>
                </a:lnTo>
                <a:lnTo>
                  <a:pt x="142" y="12"/>
                </a:lnTo>
                <a:lnTo>
                  <a:pt x="140" y="14"/>
                </a:lnTo>
                <a:lnTo>
                  <a:pt x="139" y="14"/>
                </a:lnTo>
                <a:lnTo>
                  <a:pt x="136" y="14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3" y="16"/>
                </a:lnTo>
                <a:lnTo>
                  <a:pt x="132" y="16"/>
                </a:lnTo>
                <a:lnTo>
                  <a:pt x="129" y="16"/>
                </a:lnTo>
                <a:lnTo>
                  <a:pt x="128" y="16"/>
                </a:lnTo>
                <a:lnTo>
                  <a:pt x="128" y="17"/>
                </a:lnTo>
                <a:lnTo>
                  <a:pt x="126" y="17"/>
                </a:lnTo>
                <a:lnTo>
                  <a:pt x="125" y="17"/>
                </a:lnTo>
                <a:lnTo>
                  <a:pt x="124" y="17"/>
                </a:lnTo>
                <a:lnTo>
                  <a:pt x="124" y="18"/>
                </a:lnTo>
                <a:lnTo>
                  <a:pt x="121" y="18"/>
                </a:lnTo>
                <a:lnTo>
                  <a:pt x="119" y="19"/>
                </a:lnTo>
                <a:lnTo>
                  <a:pt x="118" y="19"/>
                </a:lnTo>
                <a:lnTo>
                  <a:pt x="117" y="19"/>
                </a:lnTo>
                <a:lnTo>
                  <a:pt x="115" y="19"/>
                </a:lnTo>
                <a:lnTo>
                  <a:pt x="115" y="20"/>
                </a:lnTo>
                <a:lnTo>
                  <a:pt x="113" y="20"/>
                </a:lnTo>
                <a:lnTo>
                  <a:pt x="111" y="20"/>
                </a:lnTo>
                <a:lnTo>
                  <a:pt x="111" y="22"/>
                </a:lnTo>
                <a:lnTo>
                  <a:pt x="110" y="22"/>
                </a:lnTo>
                <a:lnTo>
                  <a:pt x="108" y="22"/>
                </a:lnTo>
                <a:lnTo>
                  <a:pt x="107" y="22"/>
                </a:lnTo>
                <a:lnTo>
                  <a:pt x="107" y="23"/>
                </a:lnTo>
                <a:lnTo>
                  <a:pt x="105" y="23"/>
                </a:lnTo>
                <a:lnTo>
                  <a:pt x="104" y="23"/>
                </a:lnTo>
                <a:lnTo>
                  <a:pt x="103" y="23"/>
                </a:lnTo>
                <a:lnTo>
                  <a:pt x="103" y="24"/>
                </a:lnTo>
                <a:lnTo>
                  <a:pt x="101" y="24"/>
                </a:lnTo>
                <a:lnTo>
                  <a:pt x="100" y="24"/>
                </a:lnTo>
                <a:lnTo>
                  <a:pt x="99" y="24"/>
                </a:lnTo>
                <a:lnTo>
                  <a:pt x="96" y="25"/>
                </a:lnTo>
                <a:lnTo>
                  <a:pt x="95" y="25"/>
                </a:lnTo>
                <a:lnTo>
                  <a:pt x="93" y="26"/>
                </a:lnTo>
                <a:lnTo>
                  <a:pt x="92" y="26"/>
                </a:lnTo>
                <a:lnTo>
                  <a:pt x="89" y="26"/>
                </a:lnTo>
                <a:lnTo>
                  <a:pt x="89" y="27"/>
                </a:lnTo>
                <a:lnTo>
                  <a:pt x="88" y="27"/>
                </a:lnTo>
                <a:lnTo>
                  <a:pt x="86" y="27"/>
                </a:lnTo>
                <a:lnTo>
                  <a:pt x="86" y="28"/>
                </a:lnTo>
                <a:lnTo>
                  <a:pt x="85" y="28"/>
                </a:lnTo>
                <a:lnTo>
                  <a:pt x="84" y="28"/>
                </a:lnTo>
                <a:lnTo>
                  <a:pt x="81" y="28"/>
                </a:lnTo>
                <a:lnTo>
                  <a:pt x="81" y="29"/>
                </a:lnTo>
                <a:lnTo>
                  <a:pt x="79" y="29"/>
                </a:lnTo>
                <a:lnTo>
                  <a:pt x="78" y="29"/>
                </a:lnTo>
                <a:lnTo>
                  <a:pt x="77" y="29"/>
                </a:lnTo>
                <a:lnTo>
                  <a:pt x="77" y="31"/>
                </a:lnTo>
                <a:lnTo>
                  <a:pt x="75" y="31"/>
                </a:lnTo>
                <a:lnTo>
                  <a:pt x="73" y="31"/>
                </a:lnTo>
                <a:lnTo>
                  <a:pt x="72" y="32"/>
                </a:lnTo>
                <a:lnTo>
                  <a:pt x="71" y="32"/>
                </a:lnTo>
                <a:lnTo>
                  <a:pt x="70" y="32"/>
                </a:lnTo>
                <a:lnTo>
                  <a:pt x="68" y="32"/>
                </a:lnTo>
                <a:lnTo>
                  <a:pt x="68" y="33"/>
                </a:lnTo>
                <a:lnTo>
                  <a:pt x="67" y="33"/>
                </a:lnTo>
                <a:lnTo>
                  <a:pt x="65" y="33"/>
                </a:lnTo>
                <a:lnTo>
                  <a:pt x="63" y="33"/>
                </a:lnTo>
                <a:lnTo>
                  <a:pt x="63" y="34"/>
                </a:lnTo>
                <a:lnTo>
                  <a:pt x="61" y="34"/>
                </a:lnTo>
                <a:lnTo>
                  <a:pt x="60" y="34"/>
                </a:lnTo>
                <a:lnTo>
                  <a:pt x="60" y="35"/>
                </a:lnTo>
                <a:lnTo>
                  <a:pt x="59" y="35"/>
                </a:lnTo>
                <a:lnTo>
                  <a:pt x="56" y="35"/>
                </a:lnTo>
                <a:lnTo>
                  <a:pt x="55" y="35"/>
                </a:lnTo>
                <a:lnTo>
                  <a:pt x="55" y="36"/>
                </a:lnTo>
                <a:lnTo>
                  <a:pt x="53" y="36"/>
                </a:lnTo>
                <a:lnTo>
                  <a:pt x="52" y="36"/>
                </a:lnTo>
                <a:lnTo>
                  <a:pt x="49" y="37"/>
                </a:lnTo>
                <a:lnTo>
                  <a:pt x="48" y="37"/>
                </a:lnTo>
                <a:lnTo>
                  <a:pt x="46" y="39"/>
                </a:lnTo>
                <a:lnTo>
                  <a:pt x="45" y="39"/>
                </a:lnTo>
                <a:lnTo>
                  <a:pt x="43" y="39"/>
                </a:lnTo>
                <a:lnTo>
                  <a:pt x="43" y="40"/>
                </a:lnTo>
                <a:lnTo>
                  <a:pt x="41" y="40"/>
                </a:lnTo>
                <a:lnTo>
                  <a:pt x="39" y="40"/>
                </a:lnTo>
                <a:lnTo>
                  <a:pt x="39" y="41"/>
                </a:lnTo>
                <a:lnTo>
                  <a:pt x="38" y="41"/>
                </a:lnTo>
                <a:lnTo>
                  <a:pt x="37" y="41"/>
                </a:lnTo>
                <a:lnTo>
                  <a:pt x="35" y="41"/>
                </a:lnTo>
                <a:lnTo>
                  <a:pt x="33" y="41"/>
                </a:lnTo>
                <a:lnTo>
                  <a:pt x="33" y="42"/>
                </a:lnTo>
                <a:lnTo>
                  <a:pt x="32" y="42"/>
                </a:lnTo>
                <a:lnTo>
                  <a:pt x="31" y="42"/>
                </a:lnTo>
                <a:lnTo>
                  <a:pt x="30" y="42"/>
                </a:lnTo>
                <a:lnTo>
                  <a:pt x="30" y="43"/>
                </a:lnTo>
                <a:lnTo>
                  <a:pt x="28" y="43"/>
                </a:lnTo>
                <a:lnTo>
                  <a:pt x="27" y="43"/>
                </a:lnTo>
                <a:lnTo>
                  <a:pt x="25" y="43"/>
                </a:lnTo>
                <a:lnTo>
                  <a:pt x="25" y="44"/>
                </a:lnTo>
                <a:lnTo>
                  <a:pt x="23" y="44"/>
                </a:lnTo>
                <a:lnTo>
                  <a:pt x="21" y="45"/>
                </a:lnTo>
                <a:lnTo>
                  <a:pt x="20" y="45"/>
                </a:lnTo>
                <a:lnTo>
                  <a:pt x="19" y="45"/>
                </a:lnTo>
                <a:lnTo>
                  <a:pt x="16" y="45"/>
                </a:lnTo>
                <a:lnTo>
                  <a:pt x="16" y="47"/>
                </a:lnTo>
                <a:lnTo>
                  <a:pt x="14" y="47"/>
                </a:lnTo>
                <a:lnTo>
                  <a:pt x="13" y="47"/>
                </a:lnTo>
                <a:lnTo>
                  <a:pt x="13" y="48"/>
                </a:lnTo>
                <a:lnTo>
                  <a:pt x="12" y="48"/>
                </a:lnTo>
                <a:lnTo>
                  <a:pt x="9" y="48"/>
                </a:lnTo>
                <a:lnTo>
                  <a:pt x="8" y="48"/>
                </a:lnTo>
                <a:lnTo>
                  <a:pt x="8" y="49"/>
                </a:lnTo>
                <a:lnTo>
                  <a:pt x="6" y="49"/>
                </a:lnTo>
                <a:lnTo>
                  <a:pt x="5" y="49"/>
                </a:lnTo>
                <a:lnTo>
                  <a:pt x="3" y="50"/>
                </a:lnTo>
                <a:lnTo>
                  <a:pt x="1" y="50"/>
                </a:lnTo>
                <a:lnTo>
                  <a:pt x="0" y="50"/>
                </a:lnTo>
                <a:lnTo>
                  <a:pt x="0" y="51"/>
                </a:lnTo>
                <a:lnTo>
                  <a:pt x="1" y="51"/>
                </a:lnTo>
                <a:lnTo>
                  <a:pt x="4" y="52"/>
                </a:lnTo>
                <a:lnTo>
                  <a:pt x="5" y="52"/>
                </a:lnTo>
                <a:lnTo>
                  <a:pt x="6" y="52"/>
                </a:lnTo>
                <a:lnTo>
                  <a:pt x="6" y="53"/>
                </a:lnTo>
                <a:lnTo>
                  <a:pt x="7" y="53"/>
                </a:lnTo>
                <a:lnTo>
                  <a:pt x="8" y="53"/>
                </a:lnTo>
                <a:lnTo>
                  <a:pt x="9" y="53"/>
                </a:lnTo>
                <a:lnTo>
                  <a:pt x="9" y="55"/>
                </a:lnTo>
                <a:lnTo>
                  <a:pt x="12" y="55"/>
                </a:lnTo>
                <a:lnTo>
                  <a:pt x="13" y="55"/>
                </a:lnTo>
                <a:lnTo>
                  <a:pt x="13" y="56"/>
                </a:lnTo>
                <a:lnTo>
                  <a:pt x="14" y="56"/>
                </a:lnTo>
                <a:lnTo>
                  <a:pt x="14" y="55"/>
                </a:lnTo>
                <a:lnTo>
                  <a:pt x="15" y="55"/>
                </a:lnTo>
                <a:lnTo>
                  <a:pt x="17" y="55"/>
                </a:lnTo>
                <a:lnTo>
                  <a:pt x="17" y="53"/>
                </a:lnTo>
                <a:lnTo>
                  <a:pt x="19" y="53"/>
                </a:lnTo>
                <a:lnTo>
                  <a:pt x="21" y="53"/>
                </a:lnTo>
                <a:lnTo>
                  <a:pt x="22" y="53"/>
                </a:lnTo>
                <a:lnTo>
                  <a:pt x="23" y="53"/>
                </a:lnTo>
                <a:lnTo>
                  <a:pt x="23" y="52"/>
                </a:lnTo>
                <a:lnTo>
                  <a:pt x="24" y="52"/>
                </a:lnTo>
                <a:lnTo>
                  <a:pt x="25" y="52"/>
                </a:lnTo>
                <a:lnTo>
                  <a:pt x="27" y="52"/>
                </a:lnTo>
                <a:lnTo>
                  <a:pt x="27" y="51"/>
                </a:lnTo>
                <a:lnTo>
                  <a:pt x="29" y="51"/>
                </a:lnTo>
                <a:lnTo>
                  <a:pt x="30" y="51"/>
                </a:lnTo>
                <a:lnTo>
                  <a:pt x="32" y="50"/>
                </a:lnTo>
                <a:lnTo>
                  <a:pt x="33" y="50"/>
                </a:lnTo>
                <a:lnTo>
                  <a:pt x="36" y="49"/>
                </a:lnTo>
                <a:lnTo>
                  <a:pt x="37" y="49"/>
                </a:lnTo>
                <a:lnTo>
                  <a:pt x="38" y="49"/>
                </a:lnTo>
                <a:lnTo>
                  <a:pt x="40" y="49"/>
                </a:lnTo>
                <a:lnTo>
                  <a:pt x="40" y="48"/>
                </a:lnTo>
                <a:lnTo>
                  <a:pt x="43" y="48"/>
                </a:lnTo>
                <a:lnTo>
                  <a:pt x="44" y="48"/>
                </a:lnTo>
                <a:lnTo>
                  <a:pt x="44" y="47"/>
                </a:lnTo>
                <a:lnTo>
                  <a:pt x="45" y="47"/>
                </a:lnTo>
                <a:lnTo>
                  <a:pt x="47" y="47"/>
                </a:lnTo>
                <a:lnTo>
                  <a:pt x="48" y="47"/>
                </a:lnTo>
                <a:lnTo>
                  <a:pt x="48" y="45"/>
                </a:lnTo>
                <a:lnTo>
                  <a:pt x="51" y="45"/>
                </a:lnTo>
                <a:lnTo>
                  <a:pt x="52" y="45"/>
                </a:lnTo>
                <a:lnTo>
                  <a:pt x="54" y="44"/>
                </a:lnTo>
                <a:lnTo>
                  <a:pt x="55" y="44"/>
                </a:lnTo>
                <a:lnTo>
                  <a:pt x="57" y="43"/>
                </a:lnTo>
                <a:lnTo>
                  <a:pt x="59" y="43"/>
                </a:lnTo>
                <a:lnTo>
                  <a:pt x="60" y="43"/>
                </a:lnTo>
                <a:lnTo>
                  <a:pt x="62" y="42"/>
                </a:lnTo>
                <a:lnTo>
                  <a:pt x="63" y="42"/>
                </a:lnTo>
                <a:lnTo>
                  <a:pt x="64" y="42"/>
                </a:lnTo>
                <a:lnTo>
                  <a:pt x="64" y="41"/>
                </a:lnTo>
                <a:lnTo>
                  <a:pt x="65" y="41"/>
                </a:lnTo>
                <a:lnTo>
                  <a:pt x="67" y="41"/>
                </a:lnTo>
                <a:lnTo>
                  <a:pt x="69" y="41"/>
                </a:lnTo>
                <a:lnTo>
                  <a:pt x="70" y="41"/>
                </a:lnTo>
                <a:lnTo>
                  <a:pt x="70" y="40"/>
                </a:lnTo>
                <a:lnTo>
                  <a:pt x="71" y="40"/>
                </a:lnTo>
                <a:lnTo>
                  <a:pt x="72" y="40"/>
                </a:lnTo>
                <a:lnTo>
                  <a:pt x="73" y="40"/>
                </a:lnTo>
                <a:lnTo>
                  <a:pt x="73" y="39"/>
                </a:lnTo>
                <a:lnTo>
                  <a:pt x="76" y="39"/>
                </a:lnTo>
                <a:lnTo>
                  <a:pt x="77" y="39"/>
                </a:lnTo>
                <a:lnTo>
                  <a:pt x="78" y="39"/>
                </a:lnTo>
                <a:lnTo>
                  <a:pt x="78" y="37"/>
                </a:lnTo>
                <a:lnTo>
                  <a:pt x="80" y="37"/>
                </a:lnTo>
                <a:lnTo>
                  <a:pt x="81" y="37"/>
                </a:lnTo>
                <a:lnTo>
                  <a:pt x="81" y="36"/>
                </a:lnTo>
                <a:lnTo>
                  <a:pt x="84" y="36"/>
                </a:lnTo>
                <a:lnTo>
                  <a:pt x="85" y="36"/>
                </a:lnTo>
                <a:lnTo>
                  <a:pt x="87" y="36"/>
                </a:lnTo>
                <a:lnTo>
                  <a:pt x="87" y="35"/>
                </a:lnTo>
                <a:lnTo>
                  <a:pt x="88" y="35"/>
                </a:lnTo>
                <a:lnTo>
                  <a:pt x="91" y="35"/>
                </a:lnTo>
                <a:lnTo>
                  <a:pt x="91" y="34"/>
                </a:lnTo>
                <a:lnTo>
                  <a:pt x="92" y="34"/>
                </a:lnTo>
                <a:lnTo>
                  <a:pt x="93" y="34"/>
                </a:lnTo>
                <a:lnTo>
                  <a:pt x="95" y="34"/>
                </a:lnTo>
                <a:lnTo>
                  <a:pt x="95" y="33"/>
                </a:lnTo>
                <a:lnTo>
                  <a:pt x="97" y="33"/>
                </a:lnTo>
                <a:lnTo>
                  <a:pt x="99" y="33"/>
                </a:lnTo>
                <a:lnTo>
                  <a:pt x="99" y="32"/>
                </a:lnTo>
                <a:lnTo>
                  <a:pt x="100" y="32"/>
                </a:lnTo>
                <a:lnTo>
                  <a:pt x="102" y="32"/>
                </a:lnTo>
                <a:lnTo>
                  <a:pt x="103" y="32"/>
                </a:lnTo>
                <a:lnTo>
                  <a:pt x="104" y="32"/>
                </a:lnTo>
                <a:lnTo>
                  <a:pt x="104" y="31"/>
                </a:lnTo>
                <a:lnTo>
                  <a:pt x="105" y="31"/>
                </a:lnTo>
                <a:lnTo>
                  <a:pt x="107" y="31"/>
                </a:lnTo>
                <a:lnTo>
                  <a:pt x="108" y="31"/>
                </a:lnTo>
                <a:lnTo>
                  <a:pt x="108" y="29"/>
                </a:lnTo>
                <a:lnTo>
                  <a:pt x="110" y="29"/>
                </a:lnTo>
                <a:lnTo>
                  <a:pt x="111" y="29"/>
                </a:lnTo>
                <a:lnTo>
                  <a:pt x="113" y="28"/>
                </a:lnTo>
                <a:lnTo>
                  <a:pt x="115" y="28"/>
                </a:lnTo>
                <a:lnTo>
                  <a:pt x="117" y="28"/>
                </a:lnTo>
                <a:lnTo>
                  <a:pt x="117" y="27"/>
                </a:lnTo>
                <a:lnTo>
                  <a:pt x="118" y="27"/>
                </a:lnTo>
                <a:lnTo>
                  <a:pt x="119" y="27"/>
                </a:lnTo>
                <a:lnTo>
                  <a:pt x="121" y="27"/>
                </a:lnTo>
                <a:lnTo>
                  <a:pt x="121" y="26"/>
                </a:lnTo>
                <a:lnTo>
                  <a:pt x="124" y="26"/>
                </a:lnTo>
                <a:lnTo>
                  <a:pt x="125" y="26"/>
                </a:lnTo>
                <a:lnTo>
                  <a:pt x="125" y="25"/>
                </a:lnTo>
                <a:lnTo>
                  <a:pt x="126" y="25"/>
                </a:lnTo>
                <a:lnTo>
                  <a:pt x="128" y="25"/>
                </a:lnTo>
                <a:lnTo>
                  <a:pt x="129" y="25"/>
                </a:lnTo>
                <a:lnTo>
                  <a:pt x="129" y="24"/>
                </a:lnTo>
                <a:lnTo>
                  <a:pt x="132" y="24"/>
                </a:lnTo>
                <a:lnTo>
                  <a:pt x="133" y="24"/>
                </a:lnTo>
                <a:lnTo>
                  <a:pt x="135" y="23"/>
                </a:lnTo>
                <a:lnTo>
                  <a:pt x="136" y="23"/>
                </a:lnTo>
                <a:lnTo>
                  <a:pt x="139" y="22"/>
                </a:lnTo>
                <a:lnTo>
                  <a:pt x="140" y="22"/>
                </a:lnTo>
                <a:lnTo>
                  <a:pt x="141" y="22"/>
                </a:lnTo>
                <a:lnTo>
                  <a:pt x="143" y="20"/>
                </a:lnTo>
                <a:lnTo>
                  <a:pt x="144" y="20"/>
                </a:lnTo>
                <a:lnTo>
                  <a:pt x="145" y="20"/>
                </a:lnTo>
                <a:lnTo>
                  <a:pt x="145" y="19"/>
                </a:lnTo>
                <a:lnTo>
                  <a:pt x="147" y="19"/>
                </a:lnTo>
                <a:lnTo>
                  <a:pt x="148" y="19"/>
                </a:lnTo>
                <a:lnTo>
                  <a:pt x="150" y="19"/>
                </a:lnTo>
                <a:lnTo>
                  <a:pt x="151" y="19"/>
                </a:lnTo>
                <a:lnTo>
                  <a:pt x="151" y="18"/>
                </a:lnTo>
                <a:lnTo>
                  <a:pt x="152" y="18"/>
                </a:lnTo>
                <a:lnTo>
                  <a:pt x="153" y="18"/>
                </a:lnTo>
                <a:lnTo>
                  <a:pt x="155" y="18"/>
                </a:lnTo>
                <a:lnTo>
                  <a:pt x="155" y="17"/>
                </a:lnTo>
                <a:lnTo>
                  <a:pt x="157" y="17"/>
                </a:lnTo>
                <a:lnTo>
                  <a:pt x="158" y="17"/>
                </a:lnTo>
                <a:lnTo>
                  <a:pt x="159" y="17"/>
                </a:lnTo>
                <a:lnTo>
                  <a:pt x="159" y="16"/>
                </a:lnTo>
                <a:lnTo>
                  <a:pt x="161" y="16"/>
                </a:lnTo>
                <a:lnTo>
                  <a:pt x="163" y="16"/>
                </a:lnTo>
                <a:lnTo>
                  <a:pt x="165" y="15"/>
                </a:lnTo>
                <a:lnTo>
                  <a:pt x="166" y="15"/>
                </a:lnTo>
                <a:lnTo>
                  <a:pt x="168" y="15"/>
                </a:lnTo>
                <a:lnTo>
                  <a:pt x="168" y="14"/>
                </a:lnTo>
                <a:lnTo>
                  <a:pt x="169" y="14"/>
                </a:lnTo>
                <a:lnTo>
                  <a:pt x="172" y="14"/>
                </a:lnTo>
                <a:lnTo>
                  <a:pt x="172" y="12"/>
                </a:lnTo>
                <a:lnTo>
                  <a:pt x="173" y="12"/>
                </a:lnTo>
                <a:lnTo>
                  <a:pt x="174" y="12"/>
                </a:lnTo>
                <a:lnTo>
                  <a:pt x="176" y="12"/>
                </a:lnTo>
                <a:lnTo>
                  <a:pt x="176" y="11"/>
                </a:lnTo>
                <a:lnTo>
                  <a:pt x="179" y="11"/>
                </a:lnTo>
                <a:lnTo>
                  <a:pt x="180" y="11"/>
                </a:lnTo>
                <a:lnTo>
                  <a:pt x="181" y="11"/>
                </a:lnTo>
                <a:lnTo>
                  <a:pt x="181" y="10"/>
                </a:lnTo>
                <a:lnTo>
                  <a:pt x="183" y="10"/>
                </a:lnTo>
                <a:lnTo>
                  <a:pt x="184" y="10"/>
                </a:lnTo>
                <a:lnTo>
                  <a:pt x="185" y="10"/>
                </a:lnTo>
                <a:lnTo>
                  <a:pt x="185" y="9"/>
                </a:lnTo>
                <a:lnTo>
                  <a:pt x="187" y="9"/>
                </a:lnTo>
                <a:lnTo>
                  <a:pt x="188" y="9"/>
                </a:lnTo>
                <a:lnTo>
                  <a:pt x="189" y="9"/>
                </a:lnTo>
                <a:lnTo>
                  <a:pt x="189" y="0"/>
                </a:lnTo>
                <a:lnTo>
                  <a:pt x="188" y="0"/>
                </a:lnTo>
                <a:close/>
              </a:path>
            </a:pathLst>
          </a:custGeom>
          <a:solidFill>
            <a:srgbClr val="33393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5" name="Freeform 309"/>
          <p:cNvSpPr>
            <a:spLocks/>
          </p:cNvSpPr>
          <p:nvPr/>
        </p:nvSpPr>
        <p:spPr bwMode="auto">
          <a:xfrm>
            <a:off x="6740179" y="4510397"/>
            <a:ext cx="552118" cy="149880"/>
          </a:xfrm>
          <a:custGeom>
            <a:avLst/>
            <a:gdLst>
              <a:gd name="T0" fmla="*/ 2147483647 w 176"/>
              <a:gd name="T1" fmla="*/ 2147483647 h 51"/>
              <a:gd name="T2" fmla="*/ 2147483647 w 176"/>
              <a:gd name="T3" fmla="*/ 2147483647 h 51"/>
              <a:gd name="T4" fmla="*/ 2147483647 w 176"/>
              <a:gd name="T5" fmla="*/ 2147483647 h 51"/>
              <a:gd name="T6" fmla="*/ 2147483647 w 176"/>
              <a:gd name="T7" fmla="*/ 2147483647 h 51"/>
              <a:gd name="T8" fmla="*/ 2147483647 w 176"/>
              <a:gd name="T9" fmla="*/ 2147483647 h 51"/>
              <a:gd name="T10" fmla="*/ 2147483647 w 176"/>
              <a:gd name="T11" fmla="*/ 2147483647 h 51"/>
              <a:gd name="T12" fmla="*/ 2147483647 w 176"/>
              <a:gd name="T13" fmla="*/ 2147483647 h 51"/>
              <a:gd name="T14" fmla="*/ 2147483647 w 176"/>
              <a:gd name="T15" fmla="*/ 2147483647 h 51"/>
              <a:gd name="T16" fmla="*/ 2147483647 w 176"/>
              <a:gd name="T17" fmla="*/ 2147483647 h 51"/>
              <a:gd name="T18" fmla="*/ 2147483647 w 176"/>
              <a:gd name="T19" fmla="*/ 2147483647 h 51"/>
              <a:gd name="T20" fmla="*/ 2147483647 w 176"/>
              <a:gd name="T21" fmla="*/ 2147483647 h 51"/>
              <a:gd name="T22" fmla="*/ 2147483647 w 176"/>
              <a:gd name="T23" fmla="*/ 2147483647 h 51"/>
              <a:gd name="T24" fmla="*/ 2147483647 w 176"/>
              <a:gd name="T25" fmla="*/ 2147483647 h 51"/>
              <a:gd name="T26" fmla="*/ 2147483647 w 176"/>
              <a:gd name="T27" fmla="*/ 2147483647 h 51"/>
              <a:gd name="T28" fmla="*/ 2147483647 w 176"/>
              <a:gd name="T29" fmla="*/ 2147483647 h 51"/>
              <a:gd name="T30" fmla="*/ 2147483647 w 176"/>
              <a:gd name="T31" fmla="*/ 2147483647 h 51"/>
              <a:gd name="T32" fmla="*/ 2147483647 w 176"/>
              <a:gd name="T33" fmla="*/ 2147483647 h 51"/>
              <a:gd name="T34" fmla="*/ 2147483647 w 176"/>
              <a:gd name="T35" fmla="*/ 2147483647 h 51"/>
              <a:gd name="T36" fmla="*/ 2147483647 w 176"/>
              <a:gd name="T37" fmla="*/ 2147483647 h 51"/>
              <a:gd name="T38" fmla="*/ 2147483647 w 176"/>
              <a:gd name="T39" fmla="*/ 2147483647 h 51"/>
              <a:gd name="T40" fmla="*/ 2147483647 w 176"/>
              <a:gd name="T41" fmla="*/ 2147483647 h 51"/>
              <a:gd name="T42" fmla="*/ 2147483647 w 176"/>
              <a:gd name="T43" fmla="*/ 2147483647 h 51"/>
              <a:gd name="T44" fmla="*/ 2147483647 w 176"/>
              <a:gd name="T45" fmla="*/ 2147483647 h 51"/>
              <a:gd name="T46" fmla="*/ 2147483647 w 176"/>
              <a:gd name="T47" fmla="*/ 2147483647 h 51"/>
              <a:gd name="T48" fmla="*/ 2147483647 w 176"/>
              <a:gd name="T49" fmla="*/ 2147483647 h 51"/>
              <a:gd name="T50" fmla="*/ 2147483647 w 176"/>
              <a:gd name="T51" fmla="*/ 2147483647 h 51"/>
              <a:gd name="T52" fmla="*/ 2147483647 w 176"/>
              <a:gd name="T53" fmla="*/ 2147483647 h 51"/>
              <a:gd name="T54" fmla="*/ 2147483647 w 176"/>
              <a:gd name="T55" fmla="*/ 2147483647 h 51"/>
              <a:gd name="T56" fmla="*/ 2147483647 w 176"/>
              <a:gd name="T57" fmla="*/ 2147483647 h 51"/>
              <a:gd name="T58" fmla="*/ 2147483647 w 176"/>
              <a:gd name="T59" fmla="*/ 2147483647 h 51"/>
              <a:gd name="T60" fmla="*/ 2147483647 w 176"/>
              <a:gd name="T61" fmla="*/ 2147483647 h 51"/>
              <a:gd name="T62" fmla="*/ 2147483647 w 176"/>
              <a:gd name="T63" fmla="*/ 2147483647 h 51"/>
              <a:gd name="T64" fmla="*/ 2147483647 w 176"/>
              <a:gd name="T65" fmla="*/ 2147483647 h 51"/>
              <a:gd name="T66" fmla="*/ 2147483647 w 176"/>
              <a:gd name="T67" fmla="*/ 2147483647 h 51"/>
              <a:gd name="T68" fmla="*/ 2147483647 w 176"/>
              <a:gd name="T69" fmla="*/ 2147483647 h 51"/>
              <a:gd name="T70" fmla="*/ 2147483647 w 176"/>
              <a:gd name="T71" fmla="*/ 2147483647 h 51"/>
              <a:gd name="T72" fmla="*/ 2147483647 w 176"/>
              <a:gd name="T73" fmla="*/ 2147483647 h 51"/>
              <a:gd name="T74" fmla="*/ 2147483647 w 176"/>
              <a:gd name="T75" fmla="*/ 2147483647 h 51"/>
              <a:gd name="T76" fmla="*/ 2147483647 w 176"/>
              <a:gd name="T77" fmla="*/ 2147483647 h 51"/>
              <a:gd name="T78" fmla="*/ 2147483647 w 176"/>
              <a:gd name="T79" fmla="*/ 2147483647 h 51"/>
              <a:gd name="T80" fmla="*/ 2147483647 w 176"/>
              <a:gd name="T81" fmla="*/ 2147483647 h 51"/>
              <a:gd name="T82" fmla="*/ 2147483647 w 176"/>
              <a:gd name="T83" fmla="*/ 2147483647 h 51"/>
              <a:gd name="T84" fmla="*/ 2147483647 w 176"/>
              <a:gd name="T85" fmla="*/ 2147483647 h 51"/>
              <a:gd name="T86" fmla="*/ 2147483647 w 176"/>
              <a:gd name="T87" fmla="*/ 2147483647 h 51"/>
              <a:gd name="T88" fmla="*/ 2147483647 w 176"/>
              <a:gd name="T89" fmla="*/ 2147483647 h 51"/>
              <a:gd name="T90" fmla="*/ 2147483647 w 176"/>
              <a:gd name="T91" fmla="*/ 2147483647 h 51"/>
              <a:gd name="T92" fmla="*/ 2147483647 w 176"/>
              <a:gd name="T93" fmla="*/ 2147483647 h 51"/>
              <a:gd name="T94" fmla="*/ 2147483647 w 176"/>
              <a:gd name="T95" fmla="*/ 2147483647 h 51"/>
              <a:gd name="T96" fmla="*/ 2147483647 w 176"/>
              <a:gd name="T97" fmla="*/ 2147483647 h 51"/>
              <a:gd name="T98" fmla="*/ 2147483647 w 176"/>
              <a:gd name="T99" fmla="*/ 2147483647 h 51"/>
              <a:gd name="T100" fmla="*/ 2147483647 w 176"/>
              <a:gd name="T101" fmla="*/ 2147483647 h 51"/>
              <a:gd name="T102" fmla="*/ 2147483647 w 176"/>
              <a:gd name="T103" fmla="*/ 2147483647 h 51"/>
              <a:gd name="T104" fmla="*/ 2147483647 w 176"/>
              <a:gd name="T105" fmla="*/ 2147483647 h 51"/>
              <a:gd name="T106" fmla="*/ 2147483647 w 176"/>
              <a:gd name="T107" fmla="*/ 2147483647 h 51"/>
              <a:gd name="T108" fmla="*/ 2147483647 w 176"/>
              <a:gd name="T109" fmla="*/ 2147483647 h 51"/>
              <a:gd name="T110" fmla="*/ 2147483647 w 176"/>
              <a:gd name="T111" fmla="*/ 2147483647 h 51"/>
              <a:gd name="T112" fmla="*/ 2147483647 w 176"/>
              <a:gd name="T113" fmla="*/ 2147483647 h 51"/>
              <a:gd name="T114" fmla="*/ 2147483647 w 176"/>
              <a:gd name="T115" fmla="*/ 0 h 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76"/>
              <a:gd name="T175" fmla="*/ 0 h 51"/>
              <a:gd name="T176" fmla="*/ 176 w 176"/>
              <a:gd name="T177" fmla="*/ 51 h 5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76" h="51">
                <a:moveTo>
                  <a:pt x="175" y="0"/>
                </a:moveTo>
                <a:lnTo>
                  <a:pt x="175" y="1"/>
                </a:lnTo>
                <a:lnTo>
                  <a:pt x="174" y="1"/>
                </a:lnTo>
                <a:lnTo>
                  <a:pt x="172" y="1"/>
                </a:lnTo>
                <a:lnTo>
                  <a:pt x="171" y="1"/>
                </a:lnTo>
                <a:lnTo>
                  <a:pt x="171" y="2"/>
                </a:lnTo>
                <a:lnTo>
                  <a:pt x="169" y="2"/>
                </a:lnTo>
                <a:lnTo>
                  <a:pt x="168" y="2"/>
                </a:lnTo>
                <a:lnTo>
                  <a:pt x="167" y="2"/>
                </a:lnTo>
                <a:lnTo>
                  <a:pt x="167" y="3"/>
                </a:lnTo>
                <a:lnTo>
                  <a:pt x="164" y="3"/>
                </a:lnTo>
                <a:lnTo>
                  <a:pt x="163" y="3"/>
                </a:lnTo>
                <a:lnTo>
                  <a:pt x="161" y="4"/>
                </a:lnTo>
                <a:lnTo>
                  <a:pt x="160" y="4"/>
                </a:lnTo>
                <a:lnTo>
                  <a:pt x="158" y="4"/>
                </a:lnTo>
                <a:lnTo>
                  <a:pt x="158" y="6"/>
                </a:lnTo>
                <a:lnTo>
                  <a:pt x="156" y="6"/>
                </a:lnTo>
                <a:lnTo>
                  <a:pt x="154" y="6"/>
                </a:lnTo>
                <a:lnTo>
                  <a:pt x="154" y="7"/>
                </a:lnTo>
                <a:lnTo>
                  <a:pt x="153" y="7"/>
                </a:lnTo>
                <a:lnTo>
                  <a:pt x="152" y="7"/>
                </a:lnTo>
                <a:lnTo>
                  <a:pt x="150" y="7"/>
                </a:lnTo>
                <a:lnTo>
                  <a:pt x="150" y="8"/>
                </a:lnTo>
                <a:lnTo>
                  <a:pt x="147" y="8"/>
                </a:lnTo>
                <a:lnTo>
                  <a:pt x="146" y="8"/>
                </a:lnTo>
                <a:lnTo>
                  <a:pt x="145" y="8"/>
                </a:lnTo>
                <a:lnTo>
                  <a:pt x="145" y="9"/>
                </a:lnTo>
                <a:lnTo>
                  <a:pt x="143" y="9"/>
                </a:lnTo>
                <a:lnTo>
                  <a:pt x="142" y="9"/>
                </a:lnTo>
                <a:lnTo>
                  <a:pt x="140" y="9"/>
                </a:lnTo>
                <a:lnTo>
                  <a:pt x="140" y="10"/>
                </a:lnTo>
                <a:lnTo>
                  <a:pt x="139" y="10"/>
                </a:lnTo>
                <a:lnTo>
                  <a:pt x="138" y="10"/>
                </a:lnTo>
                <a:lnTo>
                  <a:pt x="136" y="11"/>
                </a:lnTo>
                <a:lnTo>
                  <a:pt x="135" y="11"/>
                </a:lnTo>
                <a:lnTo>
                  <a:pt x="134" y="11"/>
                </a:lnTo>
                <a:lnTo>
                  <a:pt x="131" y="11"/>
                </a:lnTo>
                <a:lnTo>
                  <a:pt x="131" y="12"/>
                </a:lnTo>
                <a:lnTo>
                  <a:pt x="130" y="12"/>
                </a:lnTo>
                <a:lnTo>
                  <a:pt x="128" y="12"/>
                </a:lnTo>
                <a:lnTo>
                  <a:pt x="128" y="14"/>
                </a:lnTo>
                <a:lnTo>
                  <a:pt x="127" y="14"/>
                </a:lnTo>
                <a:lnTo>
                  <a:pt x="124" y="14"/>
                </a:lnTo>
                <a:lnTo>
                  <a:pt x="123" y="14"/>
                </a:lnTo>
                <a:lnTo>
                  <a:pt x="123" y="15"/>
                </a:lnTo>
                <a:lnTo>
                  <a:pt x="121" y="15"/>
                </a:lnTo>
                <a:lnTo>
                  <a:pt x="120" y="15"/>
                </a:lnTo>
                <a:lnTo>
                  <a:pt x="120" y="16"/>
                </a:lnTo>
                <a:lnTo>
                  <a:pt x="119" y="16"/>
                </a:lnTo>
                <a:lnTo>
                  <a:pt x="116" y="16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0" y="18"/>
                </a:lnTo>
                <a:lnTo>
                  <a:pt x="108" y="18"/>
                </a:lnTo>
                <a:lnTo>
                  <a:pt x="106" y="19"/>
                </a:lnTo>
                <a:lnTo>
                  <a:pt x="105" y="19"/>
                </a:lnTo>
                <a:lnTo>
                  <a:pt x="103" y="19"/>
                </a:lnTo>
                <a:lnTo>
                  <a:pt x="103" y="20"/>
                </a:lnTo>
                <a:lnTo>
                  <a:pt x="102" y="20"/>
                </a:lnTo>
                <a:lnTo>
                  <a:pt x="100" y="20"/>
                </a:lnTo>
                <a:lnTo>
                  <a:pt x="99" y="20"/>
                </a:lnTo>
                <a:lnTo>
                  <a:pt x="98" y="20"/>
                </a:lnTo>
                <a:lnTo>
                  <a:pt x="98" y="21"/>
                </a:lnTo>
                <a:lnTo>
                  <a:pt x="97" y="21"/>
                </a:lnTo>
                <a:lnTo>
                  <a:pt x="95" y="21"/>
                </a:lnTo>
                <a:lnTo>
                  <a:pt x="94" y="21"/>
                </a:lnTo>
                <a:lnTo>
                  <a:pt x="94" y="23"/>
                </a:lnTo>
                <a:lnTo>
                  <a:pt x="91" y="23"/>
                </a:lnTo>
                <a:lnTo>
                  <a:pt x="90" y="23"/>
                </a:lnTo>
                <a:lnTo>
                  <a:pt x="90" y="24"/>
                </a:lnTo>
                <a:lnTo>
                  <a:pt x="88" y="24"/>
                </a:lnTo>
                <a:lnTo>
                  <a:pt x="87" y="24"/>
                </a:lnTo>
                <a:lnTo>
                  <a:pt x="86" y="24"/>
                </a:lnTo>
                <a:lnTo>
                  <a:pt x="83" y="25"/>
                </a:lnTo>
                <a:lnTo>
                  <a:pt x="82" y="25"/>
                </a:lnTo>
                <a:lnTo>
                  <a:pt x="80" y="26"/>
                </a:lnTo>
                <a:lnTo>
                  <a:pt x="79" y="26"/>
                </a:lnTo>
                <a:lnTo>
                  <a:pt x="76" y="26"/>
                </a:lnTo>
                <a:lnTo>
                  <a:pt x="76" y="27"/>
                </a:lnTo>
                <a:lnTo>
                  <a:pt x="75" y="27"/>
                </a:lnTo>
                <a:lnTo>
                  <a:pt x="73" y="27"/>
                </a:lnTo>
                <a:lnTo>
                  <a:pt x="73" y="28"/>
                </a:lnTo>
                <a:lnTo>
                  <a:pt x="72" y="28"/>
                </a:lnTo>
                <a:lnTo>
                  <a:pt x="71" y="28"/>
                </a:lnTo>
                <a:lnTo>
                  <a:pt x="68" y="28"/>
                </a:lnTo>
                <a:lnTo>
                  <a:pt x="68" y="29"/>
                </a:lnTo>
                <a:lnTo>
                  <a:pt x="66" y="29"/>
                </a:lnTo>
                <a:lnTo>
                  <a:pt x="65" y="29"/>
                </a:lnTo>
                <a:lnTo>
                  <a:pt x="64" y="29"/>
                </a:lnTo>
                <a:lnTo>
                  <a:pt x="64" y="31"/>
                </a:lnTo>
                <a:lnTo>
                  <a:pt x="62" y="31"/>
                </a:lnTo>
                <a:lnTo>
                  <a:pt x="60" y="31"/>
                </a:lnTo>
                <a:lnTo>
                  <a:pt x="59" y="31"/>
                </a:lnTo>
                <a:lnTo>
                  <a:pt x="59" y="32"/>
                </a:lnTo>
                <a:lnTo>
                  <a:pt x="58" y="32"/>
                </a:lnTo>
                <a:lnTo>
                  <a:pt x="57" y="32"/>
                </a:lnTo>
                <a:lnTo>
                  <a:pt x="55" y="33"/>
                </a:lnTo>
                <a:lnTo>
                  <a:pt x="54" y="33"/>
                </a:lnTo>
                <a:lnTo>
                  <a:pt x="52" y="33"/>
                </a:lnTo>
                <a:lnTo>
                  <a:pt x="50" y="33"/>
                </a:lnTo>
                <a:lnTo>
                  <a:pt x="50" y="34"/>
                </a:lnTo>
                <a:lnTo>
                  <a:pt x="49" y="34"/>
                </a:lnTo>
                <a:lnTo>
                  <a:pt x="47" y="34"/>
                </a:lnTo>
                <a:lnTo>
                  <a:pt x="47" y="35"/>
                </a:lnTo>
                <a:lnTo>
                  <a:pt x="46" y="35"/>
                </a:lnTo>
                <a:lnTo>
                  <a:pt x="43" y="35"/>
                </a:lnTo>
                <a:lnTo>
                  <a:pt x="42" y="35"/>
                </a:lnTo>
                <a:lnTo>
                  <a:pt x="42" y="36"/>
                </a:lnTo>
                <a:lnTo>
                  <a:pt x="40" y="36"/>
                </a:lnTo>
                <a:lnTo>
                  <a:pt x="39" y="36"/>
                </a:lnTo>
                <a:lnTo>
                  <a:pt x="39" y="37"/>
                </a:lnTo>
                <a:lnTo>
                  <a:pt x="38" y="37"/>
                </a:lnTo>
                <a:lnTo>
                  <a:pt x="35" y="37"/>
                </a:lnTo>
                <a:lnTo>
                  <a:pt x="33" y="39"/>
                </a:lnTo>
                <a:lnTo>
                  <a:pt x="32" y="39"/>
                </a:lnTo>
                <a:lnTo>
                  <a:pt x="31" y="39"/>
                </a:lnTo>
                <a:lnTo>
                  <a:pt x="28" y="40"/>
                </a:lnTo>
                <a:lnTo>
                  <a:pt x="27" y="40"/>
                </a:lnTo>
                <a:lnTo>
                  <a:pt x="25" y="41"/>
                </a:lnTo>
                <a:lnTo>
                  <a:pt x="24" y="41"/>
                </a:lnTo>
                <a:lnTo>
                  <a:pt x="22" y="41"/>
                </a:lnTo>
                <a:lnTo>
                  <a:pt x="20" y="41"/>
                </a:lnTo>
                <a:lnTo>
                  <a:pt x="20" y="42"/>
                </a:lnTo>
                <a:lnTo>
                  <a:pt x="19" y="42"/>
                </a:lnTo>
                <a:lnTo>
                  <a:pt x="18" y="42"/>
                </a:lnTo>
                <a:lnTo>
                  <a:pt x="17" y="42"/>
                </a:lnTo>
                <a:lnTo>
                  <a:pt x="17" y="43"/>
                </a:lnTo>
                <a:lnTo>
                  <a:pt x="16" y="43"/>
                </a:lnTo>
                <a:lnTo>
                  <a:pt x="14" y="43"/>
                </a:lnTo>
                <a:lnTo>
                  <a:pt x="12" y="43"/>
                </a:lnTo>
                <a:lnTo>
                  <a:pt x="12" y="44"/>
                </a:lnTo>
                <a:lnTo>
                  <a:pt x="10" y="44"/>
                </a:lnTo>
                <a:lnTo>
                  <a:pt x="9" y="44"/>
                </a:lnTo>
                <a:lnTo>
                  <a:pt x="9" y="45"/>
                </a:lnTo>
                <a:lnTo>
                  <a:pt x="7" y="45"/>
                </a:lnTo>
                <a:lnTo>
                  <a:pt x="6" y="45"/>
                </a:lnTo>
                <a:lnTo>
                  <a:pt x="4" y="45"/>
                </a:lnTo>
                <a:lnTo>
                  <a:pt x="2" y="47"/>
                </a:lnTo>
                <a:lnTo>
                  <a:pt x="1" y="47"/>
                </a:lnTo>
                <a:lnTo>
                  <a:pt x="0" y="47"/>
                </a:lnTo>
                <a:lnTo>
                  <a:pt x="0" y="48"/>
                </a:lnTo>
                <a:lnTo>
                  <a:pt x="1" y="48"/>
                </a:lnTo>
                <a:lnTo>
                  <a:pt x="2" y="48"/>
                </a:lnTo>
                <a:lnTo>
                  <a:pt x="3" y="48"/>
                </a:lnTo>
                <a:lnTo>
                  <a:pt x="3" y="49"/>
                </a:lnTo>
                <a:lnTo>
                  <a:pt x="4" y="49"/>
                </a:lnTo>
                <a:lnTo>
                  <a:pt x="6" y="49"/>
                </a:lnTo>
                <a:lnTo>
                  <a:pt x="8" y="50"/>
                </a:lnTo>
                <a:lnTo>
                  <a:pt x="9" y="50"/>
                </a:lnTo>
                <a:lnTo>
                  <a:pt x="10" y="50"/>
                </a:lnTo>
                <a:lnTo>
                  <a:pt x="11" y="50"/>
                </a:lnTo>
                <a:lnTo>
                  <a:pt x="11" y="51"/>
                </a:lnTo>
                <a:lnTo>
                  <a:pt x="12" y="51"/>
                </a:lnTo>
                <a:lnTo>
                  <a:pt x="14" y="51"/>
                </a:lnTo>
                <a:lnTo>
                  <a:pt x="15" y="51"/>
                </a:lnTo>
                <a:lnTo>
                  <a:pt x="17" y="51"/>
                </a:lnTo>
                <a:lnTo>
                  <a:pt x="18" y="51"/>
                </a:lnTo>
                <a:lnTo>
                  <a:pt x="18" y="50"/>
                </a:lnTo>
                <a:lnTo>
                  <a:pt x="19" y="50"/>
                </a:lnTo>
                <a:lnTo>
                  <a:pt x="20" y="50"/>
                </a:lnTo>
                <a:lnTo>
                  <a:pt x="22" y="50"/>
                </a:lnTo>
                <a:lnTo>
                  <a:pt x="24" y="49"/>
                </a:lnTo>
                <a:lnTo>
                  <a:pt x="25" y="49"/>
                </a:lnTo>
                <a:lnTo>
                  <a:pt x="26" y="49"/>
                </a:lnTo>
                <a:lnTo>
                  <a:pt x="28" y="48"/>
                </a:lnTo>
                <a:lnTo>
                  <a:pt x="31" y="48"/>
                </a:lnTo>
                <a:lnTo>
                  <a:pt x="31" y="47"/>
                </a:lnTo>
                <a:lnTo>
                  <a:pt x="32" y="47"/>
                </a:lnTo>
                <a:lnTo>
                  <a:pt x="33" y="47"/>
                </a:lnTo>
                <a:lnTo>
                  <a:pt x="35" y="47"/>
                </a:lnTo>
                <a:lnTo>
                  <a:pt x="35" y="45"/>
                </a:lnTo>
                <a:lnTo>
                  <a:pt x="36" y="45"/>
                </a:lnTo>
                <a:lnTo>
                  <a:pt x="39" y="45"/>
                </a:lnTo>
                <a:lnTo>
                  <a:pt x="40" y="45"/>
                </a:lnTo>
                <a:lnTo>
                  <a:pt x="40" y="44"/>
                </a:lnTo>
                <a:lnTo>
                  <a:pt x="42" y="44"/>
                </a:lnTo>
                <a:lnTo>
                  <a:pt x="43" y="44"/>
                </a:lnTo>
                <a:lnTo>
                  <a:pt x="43" y="43"/>
                </a:lnTo>
                <a:lnTo>
                  <a:pt x="46" y="43"/>
                </a:lnTo>
                <a:lnTo>
                  <a:pt x="47" y="43"/>
                </a:lnTo>
                <a:lnTo>
                  <a:pt x="49" y="42"/>
                </a:lnTo>
                <a:lnTo>
                  <a:pt x="50" y="42"/>
                </a:lnTo>
                <a:lnTo>
                  <a:pt x="52" y="41"/>
                </a:lnTo>
                <a:lnTo>
                  <a:pt x="54" y="41"/>
                </a:lnTo>
                <a:lnTo>
                  <a:pt x="55" y="41"/>
                </a:lnTo>
                <a:lnTo>
                  <a:pt x="57" y="41"/>
                </a:lnTo>
                <a:lnTo>
                  <a:pt x="57" y="40"/>
                </a:lnTo>
                <a:lnTo>
                  <a:pt x="58" y="40"/>
                </a:lnTo>
                <a:lnTo>
                  <a:pt x="59" y="40"/>
                </a:lnTo>
                <a:lnTo>
                  <a:pt x="60" y="40"/>
                </a:lnTo>
                <a:lnTo>
                  <a:pt x="60" y="39"/>
                </a:lnTo>
                <a:lnTo>
                  <a:pt x="62" y="39"/>
                </a:lnTo>
                <a:lnTo>
                  <a:pt x="64" y="39"/>
                </a:lnTo>
                <a:lnTo>
                  <a:pt x="65" y="39"/>
                </a:lnTo>
                <a:lnTo>
                  <a:pt x="65" y="37"/>
                </a:lnTo>
                <a:lnTo>
                  <a:pt x="66" y="37"/>
                </a:lnTo>
                <a:lnTo>
                  <a:pt x="68" y="37"/>
                </a:lnTo>
                <a:lnTo>
                  <a:pt x="71" y="36"/>
                </a:lnTo>
                <a:lnTo>
                  <a:pt x="72" y="36"/>
                </a:lnTo>
                <a:lnTo>
                  <a:pt x="73" y="36"/>
                </a:lnTo>
                <a:lnTo>
                  <a:pt x="75" y="35"/>
                </a:lnTo>
                <a:lnTo>
                  <a:pt x="78" y="35"/>
                </a:lnTo>
                <a:lnTo>
                  <a:pt x="78" y="34"/>
                </a:lnTo>
                <a:lnTo>
                  <a:pt x="79" y="34"/>
                </a:lnTo>
                <a:lnTo>
                  <a:pt x="80" y="34"/>
                </a:lnTo>
                <a:lnTo>
                  <a:pt x="82" y="34"/>
                </a:lnTo>
                <a:lnTo>
                  <a:pt x="82" y="33"/>
                </a:lnTo>
                <a:lnTo>
                  <a:pt x="83" y="33"/>
                </a:lnTo>
                <a:lnTo>
                  <a:pt x="86" y="33"/>
                </a:lnTo>
                <a:lnTo>
                  <a:pt x="87" y="33"/>
                </a:lnTo>
                <a:lnTo>
                  <a:pt x="87" y="32"/>
                </a:lnTo>
                <a:lnTo>
                  <a:pt x="89" y="32"/>
                </a:lnTo>
                <a:lnTo>
                  <a:pt x="90" y="32"/>
                </a:lnTo>
                <a:lnTo>
                  <a:pt x="91" y="32"/>
                </a:lnTo>
                <a:lnTo>
                  <a:pt x="91" y="31"/>
                </a:lnTo>
                <a:lnTo>
                  <a:pt x="92" y="31"/>
                </a:lnTo>
                <a:lnTo>
                  <a:pt x="94" y="31"/>
                </a:lnTo>
                <a:lnTo>
                  <a:pt x="95" y="31"/>
                </a:lnTo>
                <a:lnTo>
                  <a:pt x="95" y="29"/>
                </a:lnTo>
                <a:lnTo>
                  <a:pt x="97" y="29"/>
                </a:lnTo>
                <a:lnTo>
                  <a:pt x="98" y="29"/>
                </a:lnTo>
                <a:lnTo>
                  <a:pt x="100" y="28"/>
                </a:lnTo>
                <a:lnTo>
                  <a:pt x="102" y="28"/>
                </a:lnTo>
                <a:lnTo>
                  <a:pt x="104" y="28"/>
                </a:lnTo>
                <a:lnTo>
                  <a:pt x="104" y="27"/>
                </a:lnTo>
                <a:lnTo>
                  <a:pt x="105" y="27"/>
                </a:lnTo>
                <a:lnTo>
                  <a:pt x="107" y="27"/>
                </a:lnTo>
                <a:lnTo>
                  <a:pt x="108" y="27"/>
                </a:lnTo>
                <a:lnTo>
                  <a:pt x="108" y="26"/>
                </a:lnTo>
                <a:lnTo>
                  <a:pt x="111" y="26"/>
                </a:lnTo>
                <a:lnTo>
                  <a:pt x="112" y="26"/>
                </a:lnTo>
                <a:lnTo>
                  <a:pt x="112" y="25"/>
                </a:lnTo>
                <a:lnTo>
                  <a:pt x="113" y="25"/>
                </a:lnTo>
                <a:lnTo>
                  <a:pt x="115" y="25"/>
                </a:lnTo>
                <a:lnTo>
                  <a:pt x="115" y="24"/>
                </a:lnTo>
                <a:lnTo>
                  <a:pt x="118" y="24"/>
                </a:lnTo>
                <a:lnTo>
                  <a:pt x="119" y="24"/>
                </a:lnTo>
                <a:lnTo>
                  <a:pt x="120" y="24"/>
                </a:lnTo>
                <a:lnTo>
                  <a:pt x="122" y="23"/>
                </a:lnTo>
                <a:lnTo>
                  <a:pt x="123" y="23"/>
                </a:lnTo>
                <a:lnTo>
                  <a:pt x="126" y="21"/>
                </a:lnTo>
                <a:lnTo>
                  <a:pt x="127" y="21"/>
                </a:lnTo>
                <a:lnTo>
                  <a:pt x="129" y="21"/>
                </a:lnTo>
                <a:lnTo>
                  <a:pt x="129" y="20"/>
                </a:lnTo>
                <a:lnTo>
                  <a:pt x="130" y="20"/>
                </a:lnTo>
                <a:lnTo>
                  <a:pt x="131" y="20"/>
                </a:lnTo>
                <a:lnTo>
                  <a:pt x="132" y="20"/>
                </a:lnTo>
                <a:lnTo>
                  <a:pt x="134" y="20"/>
                </a:lnTo>
                <a:lnTo>
                  <a:pt x="134" y="19"/>
                </a:lnTo>
                <a:lnTo>
                  <a:pt x="136" y="19"/>
                </a:lnTo>
                <a:lnTo>
                  <a:pt x="137" y="19"/>
                </a:lnTo>
                <a:lnTo>
                  <a:pt x="138" y="19"/>
                </a:lnTo>
                <a:lnTo>
                  <a:pt x="138" y="18"/>
                </a:lnTo>
                <a:lnTo>
                  <a:pt x="140" y="18"/>
                </a:lnTo>
                <a:lnTo>
                  <a:pt x="142" y="18"/>
                </a:lnTo>
                <a:lnTo>
                  <a:pt x="142" y="17"/>
                </a:lnTo>
                <a:lnTo>
                  <a:pt x="144" y="17"/>
                </a:lnTo>
                <a:lnTo>
                  <a:pt x="145" y="17"/>
                </a:lnTo>
                <a:lnTo>
                  <a:pt x="147" y="16"/>
                </a:lnTo>
                <a:lnTo>
                  <a:pt x="148" y="16"/>
                </a:lnTo>
                <a:lnTo>
                  <a:pt x="151" y="16"/>
                </a:lnTo>
                <a:lnTo>
                  <a:pt x="151" y="15"/>
                </a:lnTo>
                <a:lnTo>
                  <a:pt x="152" y="15"/>
                </a:lnTo>
                <a:lnTo>
                  <a:pt x="153" y="15"/>
                </a:lnTo>
                <a:lnTo>
                  <a:pt x="155" y="15"/>
                </a:lnTo>
                <a:lnTo>
                  <a:pt x="155" y="14"/>
                </a:lnTo>
                <a:lnTo>
                  <a:pt x="158" y="14"/>
                </a:lnTo>
                <a:lnTo>
                  <a:pt x="159" y="14"/>
                </a:lnTo>
                <a:lnTo>
                  <a:pt x="159" y="12"/>
                </a:lnTo>
                <a:lnTo>
                  <a:pt x="160" y="12"/>
                </a:lnTo>
                <a:lnTo>
                  <a:pt x="162" y="12"/>
                </a:lnTo>
                <a:lnTo>
                  <a:pt x="163" y="12"/>
                </a:lnTo>
                <a:lnTo>
                  <a:pt x="163" y="11"/>
                </a:lnTo>
                <a:lnTo>
                  <a:pt x="164" y="11"/>
                </a:lnTo>
                <a:lnTo>
                  <a:pt x="166" y="11"/>
                </a:lnTo>
                <a:lnTo>
                  <a:pt x="167" y="11"/>
                </a:lnTo>
                <a:lnTo>
                  <a:pt x="169" y="10"/>
                </a:lnTo>
                <a:lnTo>
                  <a:pt x="170" y="10"/>
                </a:lnTo>
                <a:lnTo>
                  <a:pt x="171" y="10"/>
                </a:lnTo>
                <a:lnTo>
                  <a:pt x="172" y="9"/>
                </a:lnTo>
                <a:lnTo>
                  <a:pt x="174" y="9"/>
                </a:lnTo>
                <a:lnTo>
                  <a:pt x="176" y="9"/>
                </a:lnTo>
                <a:lnTo>
                  <a:pt x="176" y="0"/>
                </a:lnTo>
                <a:lnTo>
                  <a:pt x="175" y="0"/>
                </a:lnTo>
                <a:close/>
              </a:path>
            </a:pathLst>
          </a:custGeom>
          <a:solidFill>
            <a:srgbClr val="2F343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6" name="Freeform 310"/>
          <p:cNvSpPr>
            <a:spLocks/>
          </p:cNvSpPr>
          <p:nvPr/>
        </p:nvSpPr>
        <p:spPr bwMode="auto">
          <a:xfrm>
            <a:off x="6784097" y="4533907"/>
            <a:ext cx="508200" cy="141063"/>
          </a:xfrm>
          <a:custGeom>
            <a:avLst/>
            <a:gdLst>
              <a:gd name="T0" fmla="*/ 2147483647 w 162"/>
              <a:gd name="T1" fmla="*/ 2147483647 h 48"/>
              <a:gd name="T2" fmla="*/ 2147483647 w 162"/>
              <a:gd name="T3" fmla="*/ 2147483647 h 48"/>
              <a:gd name="T4" fmla="*/ 2147483647 w 162"/>
              <a:gd name="T5" fmla="*/ 2147483647 h 48"/>
              <a:gd name="T6" fmla="*/ 2147483647 w 162"/>
              <a:gd name="T7" fmla="*/ 2147483647 h 48"/>
              <a:gd name="T8" fmla="*/ 2147483647 w 162"/>
              <a:gd name="T9" fmla="*/ 2147483647 h 48"/>
              <a:gd name="T10" fmla="*/ 2147483647 w 162"/>
              <a:gd name="T11" fmla="*/ 2147483647 h 48"/>
              <a:gd name="T12" fmla="*/ 2147483647 w 162"/>
              <a:gd name="T13" fmla="*/ 2147483647 h 48"/>
              <a:gd name="T14" fmla="*/ 2147483647 w 162"/>
              <a:gd name="T15" fmla="*/ 2147483647 h 48"/>
              <a:gd name="T16" fmla="*/ 2147483647 w 162"/>
              <a:gd name="T17" fmla="*/ 2147483647 h 48"/>
              <a:gd name="T18" fmla="*/ 2147483647 w 162"/>
              <a:gd name="T19" fmla="*/ 2147483647 h 48"/>
              <a:gd name="T20" fmla="*/ 2147483647 w 162"/>
              <a:gd name="T21" fmla="*/ 2147483647 h 48"/>
              <a:gd name="T22" fmla="*/ 2147483647 w 162"/>
              <a:gd name="T23" fmla="*/ 2147483647 h 48"/>
              <a:gd name="T24" fmla="*/ 2147483647 w 162"/>
              <a:gd name="T25" fmla="*/ 2147483647 h 48"/>
              <a:gd name="T26" fmla="*/ 2147483647 w 162"/>
              <a:gd name="T27" fmla="*/ 2147483647 h 48"/>
              <a:gd name="T28" fmla="*/ 2147483647 w 162"/>
              <a:gd name="T29" fmla="*/ 2147483647 h 48"/>
              <a:gd name="T30" fmla="*/ 2147483647 w 162"/>
              <a:gd name="T31" fmla="*/ 2147483647 h 48"/>
              <a:gd name="T32" fmla="*/ 2147483647 w 162"/>
              <a:gd name="T33" fmla="*/ 2147483647 h 48"/>
              <a:gd name="T34" fmla="*/ 2147483647 w 162"/>
              <a:gd name="T35" fmla="*/ 2147483647 h 48"/>
              <a:gd name="T36" fmla="*/ 2147483647 w 162"/>
              <a:gd name="T37" fmla="*/ 2147483647 h 48"/>
              <a:gd name="T38" fmla="*/ 2147483647 w 162"/>
              <a:gd name="T39" fmla="*/ 2147483647 h 48"/>
              <a:gd name="T40" fmla="*/ 2147483647 w 162"/>
              <a:gd name="T41" fmla="*/ 2147483647 h 48"/>
              <a:gd name="T42" fmla="*/ 2147483647 w 162"/>
              <a:gd name="T43" fmla="*/ 2147483647 h 48"/>
              <a:gd name="T44" fmla="*/ 2147483647 w 162"/>
              <a:gd name="T45" fmla="*/ 2147483647 h 48"/>
              <a:gd name="T46" fmla="*/ 2147483647 w 162"/>
              <a:gd name="T47" fmla="*/ 2147483647 h 48"/>
              <a:gd name="T48" fmla="*/ 2147483647 w 162"/>
              <a:gd name="T49" fmla="*/ 2147483647 h 48"/>
              <a:gd name="T50" fmla="*/ 2147483647 w 162"/>
              <a:gd name="T51" fmla="*/ 2147483647 h 48"/>
              <a:gd name="T52" fmla="*/ 2147483647 w 162"/>
              <a:gd name="T53" fmla="*/ 2147483647 h 48"/>
              <a:gd name="T54" fmla="*/ 2147483647 w 162"/>
              <a:gd name="T55" fmla="*/ 2147483647 h 48"/>
              <a:gd name="T56" fmla="*/ 2147483647 w 162"/>
              <a:gd name="T57" fmla="*/ 2147483647 h 48"/>
              <a:gd name="T58" fmla="*/ 2147483647 w 162"/>
              <a:gd name="T59" fmla="*/ 2147483647 h 48"/>
              <a:gd name="T60" fmla="*/ 2147483647 w 162"/>
              <a:gd name="T61" fmla="*/ 2147483647 h 48"/>
              <a:gd name="T62" fmla="*/ 2147483647 w 162"/>
              <a:gd name="T63" fmla="*/ 2147483647 h 48"/>
              <a:gd name="T64" fmla="*/ 2147483647 w 162"/>
              <a:gd name="T65" fmla="*/ 2147483647 h 48"/>
              <a:gd name="T66" fmla="*/ 2147483647 w 162"/>
              <a:gd name="T67" fmla="*/ 2147483647 h 48"/>
              <a:gd name="T68" fmla="*/ 2147483647 w 162"/>
              <a:gd name="T69" fmla="*/ 2147483647 h 48"/>
              <a:gd name="T70" fmla="*/ 2147483647 w 162"/>
              <a:gd name="T71" fmla="*/ 2147483647 h 48"/>
              <a:gd name="T72" fmla="*/ 2147483647 w 162"/>
              <a:gd name="T73" fmla="*/ 2147483647 h 48"/>
              <a:gd name="T74" fmla="*/ 2147483647 w 162"/>
              <a:gd name="T75" fmla="*/ 2147483647 h 48"/>
              <a:gd name="T76" fmla="*/ 2147483647 w 162"/>
              <a:gd name="T77" fmla="*/ 2147483647 h 48"/>
              <a:gd name="T78" fmla="*/ 2147483647 w 162"/>
              <a:gd name="T79" fmla="*/ 2147483647 h 48"/>
              <a:gd name="T80" fmla="*/ 2147483647 w 162"/>
              <a:gd name="T81" fmla="*/ 2147483647 h 48"/>
              <a:gd name="T82" fmla="*/ 2147483647 w 162"/>
              <a:gd name="T83" fmla="*/ 2147483647 h 48"/>
              <a:gd name="T84" fmla="*/ 2147483647 w 162"/>
              <a:gd name="T85" fmla="*/ 2147483647 h 48"/>
              <a:gd name="T86" fmla="*/ 2147483647 w 162"/>
              <a:gd name="T87" fmla="*/ 2147483647 h 48"/>
              <a:gd name="T88" fmla="*/ 2147483647 w 162"/>
              <a:gd name="T89" fmla="*/ 2147483647 h 48"/>
              <a:gd name="T90" fmla="*/ 2147483647 w 162"/>
              <a:gd name="T91" fmla="*/ 2147483647 h 48"/>
              <a:gd name="T92" fmla="*/ 2147483647 w 162"/>
              <a:gd name="T93" fmla="*/ 2147483647 h 48"/>
              <a:gd name="T94" fmla="*/ 2147483647 w 162"/>
              <a:gd name="T95" fmla="*/ 2147483647 h 48"/>
              <a:gd name="T96" fmla="*/ 2147483647 w 162"/>
              <a:gd name="T97" fmla="*/ 2147483647 h 48"/>
              <a:gd name="T98" fmla="*/ 2147483647 w 162"/>
              <a:gd name="T99" fmla="*/ 2147483647 h 48"/>
              <a:gd name="T100" fmla="*/ 2147483647 w 162"/>
              <a:gd name="T101" fmla="*/ 2147483647 h 48"/>
              <a:gd name="T102" fmla="*/ 2147483647 w 162"/>
              <a:gd name="T103" fmla="*/ 2147483647 h 48"/>
              <a:gd name="T104" fmla="*/ 2147483647 w 162"/>
              <a:gd name="T105" fmla="*/ 2147483647 h 48"/>
              <a:gd name="T106" fmla="*/ 2147483647 w 162"/>
              <a:gd name="T107" fmla="*/ 2147483647 h 48"/>
              <a:gd name="T108" fmla="*/ 2147483647 w 162"/>
              <a:gd name="T109" fmla="*/ 2147483647 h 48"/>
              <a:gd name="T110" fmla="*/ 2147483647 w 162"/>
              <a:gd name="T111" fmla="*/ 2147483647 h 48"/>
              <a:gd name="T112" fmla="*/ 2147483647 w 162"/>
              <a:gd name="T113" fmla="*/ 2147483647 h 48"/>
              <a:gd name="T114" fmla="*/ 2147483647 w 162"/>
              <a:gd name="T115" fmla="*/ 2147483647 h 48"/>
              <a:gd name="T116" fmla="*/ 2147483647 w 162"/>
              <a:gd name="T117" fmla="*/ 2147483647 h 48"/>
              <a:gd name="T118" fmla="*/ 2147483647 w 162"/>
              <a:gd name="T119" fmla="*/ 0 h 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62"/>
              <a:gd name="T181" fmla="*/ 0 h 48"/>
              <a:gd name="T182" fmla="*/ 162 w 162"/>
              <a:gd name="T183" fmla="*/ 48 h 4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62" h="48">
                <a:moveTo>
                  <a:pt x="161" y="0"/>
                </a:moveTo>
                <a:lnTo>
                  <a:pt x="161" y="1"/>
                </a:lnTo>
                <a:lnTo>
                  <a:pt x="160" y="1"/>
                </a:lnTo>
                <a:lnTo>
                  <a:pt x="158" y="1"/>
                </a:lnTo>
                <a:lnTo>
                  <a:pt x="157" y="1"/>
                </a:lnTo>
                <a:lnTo>
                  <a:pt x="157" y="2"/>
                </a:lnTo>
                <a:lnTo>
                  <a:pt x="156" y="2"/>
                </a:lnTo>
                <a:lnTo>
                  <a:pt x="154" y="2"/>
                </a:lnTo>
                <a:lnTo>
                  <a:pt x="153" y="2"/>
                </a:lnTo>
                <a:lnTo>
                  <a:pt x="153" y="3"/>
                </a:lnTo>
                <a:lnTo>
                  <a:pt x="152" y="3"/>
                </a:lnTo>
                <a:lnTo>
                  <a:pt x="149" y="3"/>
                </a:lnTo>
                <a:lnTo>
                  <a:pt x="148" y="3"/>
                </a:lnTo>
                <a:lnTo>
                  <a:pt x="148" y="4"/>
                </a:lnTo>
                <a:lnTo>
                  <a:pt x="146" y="4"/>
                </a:lnTo>
                <a:lnTo>
                  <a:pt x="145" y="4"/>
                </a:lnTo>
                <a:lnTo>
                  <a:pt x="142" y="6"/>
                </a:lnTo>
                <a:lnTo>
                  <a:pt x="141" y="6"/>
                </a:lnTo>
                <a:lnTo>
                  <a:pt x="139" y="7"/>
                </a:lnTo>
                <a:lnTo>
                  <a:pt x="138" y="7"/>
                </a:lnTo>
                <a:lnTo>
                  <a:pt x="136" y="7"/>
                </a:lnTo>
                <a:lnTo>
                  <a:pt x="136" y="8"/>
                </a:lnTo>
                <a:lnTo>
                  <a:pt x="134" y="8"/>
                </a:lnTo>
                <a:lnTo>
                  <a:pt x="132" y="8"/>
                </a:lnTo>
                <a:lnTo>
                  <a:pt x="131" y="8"/>
                </a:lnTo>
                <a:lnTo>
                  <a:pt x="131" y="9"/>
                </a:lnTo>
                <a:lnTo>
                  <a:pt x="130" y="9"/>
                </a:lnTo>
                <a:lnTo>
                  <a:pt x="128" y="9"/>
                </a:lnTo>
                <a:lnTo>
                  <a:pt x="126" y="9"/>
                </a:lnTo>
                <a:lnTo>
                  <a:pt x="126" y="10"/>
                </a:lnTo>
                <a:lnTo>
                  <a:pt x="125" y="10"/>
                </a:lnTo>
                <a:lnTo>
                  <a:pt x="124" y="10"/>
                </a:lnTo>
                <a:lnTo>
                  <a:pt x="123" y="10"/>
                </a:lnTo>
                <a:lnTo>
                  <a:pt x="123" y="11"/>
                </a:lnTo>
                <a:lnTo>
                  <a:pt x="121" y="11"/>
                </a:lnTo>
                <a:lnTo>
                  <a:pt x="120" y="11"/>
                </a:lnTo>
                <a:lnTo>
                  <a:pt x="118" y="11"/>
                </a:lnTo>
                <a:lnTo>
                  <a:pt x="118" y="12"/>
                </a:lnTo>
                <a:lnTo>
                  <a:pt x="117" y="12"/>
                </a:lnTo>
                <a:lnTo>
                  <a:pt x="116" y="12"/>
                </a:lnTo>
                <a:lnTo>
                  <a:pt x="114" y="12"/>
                </a:lnTo>
                <a:lnTo>
                  <a:pt x="114" y="13"/>
                </a:lnTo>
                <a:lnTo>
                  <a:pt x="113" y="13"/>
                </a:lnTo>
                <a:lnTo>
                  <a:pt x="112" y="13"/>
                </a:lnTo>
                <a:lnTo>
                  <a:pt x="109" y="13"/>
                </a:lnTo>
                <a:lnTo>
                  <a:pt x="109" y="15"/>
                </a:lnTo>
                <a:lnTo>
                  <a:pt x="107" y="15"/>
                </a:lnTo>
                <a:lnTo>
                  <a:pt x="106" y="15"/>
                </a:lnTo>
                <a:lnTo>
                  <a:pt x="106" y="16"/>
                </a:lnTo>
                <a:lnTo>
                  <a:pt x="105" y="16"/>
                </a:lnTo>
                <a:lnTo>
                  <a:pt x="102" y="16"/>
                </a:lnTo>
                <a:lnTo>
                  <a:pt x="101" y="16"/>
                </a:lnTo>
                <a:lnTo>
                  <a:pt x="101" y="17"/>
                </a:lnTo>
                <a:lnTo>
                  <a:pt x="99" y="17"/>
                </a:lnTo>
                <a:lnTo>
                  <a:pt x="98" y="17"/>
                </a:lnTo>
                <a:lnTo>
                  <a:pt x="96" y="18"/>
                </a:lnTo>
                <a:lnTo>
                  <a:pt x="94" y="18"/>
                </a:lnTo>
                <a:lnTo>
                  <a:pt x="92" y="19"/>
                </a:lnTo>
                <a:lnTo>
                  <a:pt x="91" y="19"/>
                </a:lnTo>
                <a:lnTo>
                  <a:pt x="90" y="19"/>
                </a:lnTo>
                <a:lnTo>
                  <a:pt x="88" y="20"/>
                </a:lnTo>
                <a:lnTo>
                  <a:pt x="86" y="20"/>
                </a:lnTo>
                <a:lnTo>
                  <a:pt x="85" y="20"/>
                </a:lnTo>
                <a:lnTo>
                  <a:pt x="84" y="20"/>
                </a:lnTo>
                <a:lnTo>
                  <a:pt x="84" y="21"/>
                </a:lnTo>
                <a:lnTo>
                  <a:pt x="83" y="21"/>
                </a:lnTo>
                <a:lnTo>
                  <a:pt x="81" y="21"/>
                </a:lnTo>
                <a:lnTo>
                  <a:pt x="80" y="21"/>
                </a:lnTo>
                <a:lnTo>
                  <a:pt x="80" y="23"/>
                </a:lnTo>
                <a:lnTo>
                  <a:pt x="77" y="23"/>
                </a:lnTo>
                <a:lnTo>
                  <a:pt x="76" y="23"/>
                </a:lnTo>
                <a:lnTo>
                  <a:pt x="76" y="24"/>
                </a:lnTo>
                <a:lnTo>
                  <a:pt x="74" y="24"/>
                </a:lnTo>
                <a:lnTo>
                  <a:pt x="73" y="24"/>
                </a:lnTo>
                <a:lnTo>
                  <a:pt x="72" y="24"/>
                </a:lnTo>
                <a:lnTo>
                  <a:pt x="72" y="25"/>
                </a:lnTo>
                <a:lnTo>
                  <a:pt x="69" y="25"/>
                </a:lnTo>
                <a:lnTo>
                  <a:pt x="67" y="25"/>
                </a:lnTo>
                <a:lnTo>
                  <a:pt x="67" y="26"/>
                </a:lnTo>
                <a:lnTo>
                  <a:pt x="66" y="26"/>
                </a:lnTo>
                <a:lnTo>
                  <a:pt x="65" y="26"/>
                </a:lnTo>
                <a:lnTo>
                  <a:pt x="62" y="26"/>
                </a:lnTo>
                <a:lnTo>
                  <a:pt x="62" y="27"/>
                </a:lnTo>
                <a:lnTo>
                  <a:pt x="61" y="27"/>
                </a:lnTo>
                <a:lnTo>
                  <a:pt x="59" y="27"/>
                </a:lnTo>
                <a:lnTo>
                  <a:pt x="59" y="28"/>
                </a:lnTo>
                <a:lnTo>
                  <a:pt x="58" y="28"/>
                </a:lnTo>
                <a:lnTo>
                  <a:pt x="56" y="28"/>
                </a:lnTo>
                <a:lnTo>
                  <a:pt x="54" y="28"/>
                </a:lnTo>
                <a:lnTo>
                  <a:pt x="54" y="29"/>
                </a:lnTo>
                <a:lnTo>
                  <a:pt x="52" y="29"/>
                </a:lnTo>
                <a:lnTo>
                  <a:pt x="51" y="29"/>
                </a:lnTo>
                <a:lnTo>
                  <a:pt x="49" y="31"/>
                </a:lnTo>
                <a:lnTo>
                  <a:pt x="48" y="31"/>
                </a:lnTo>
                <a:lnTo>
                  <a:pt x="46" y="31"/>
                </a:lnTo>
                <a:lnTo>
                  <a:pt x="45" y="32"/>
                </a:lnTo>
                <a:lnTo>
                  <a:pt x="44" y="32"/>
                </a:lnTo>
                <a:lnTo>
                  <a:pt x="43" y="32"/>
                </a:lnTo>
                <a:lnTo>
                  <a:pt x="41" y="33"/>
                </a:lnTo>
                <a:lnTo>
                  <a:pt x="40" y="33"/>
                </a:lnTo>
                <a:lnTo>
                  <a:pt x="37" y="33"/>
                </a:lnTo>
                <a:lnTo>
                  <a:pt x="36" y="33"/>
                </a:lnTo>
                <a:lnTo>
                  <a:pt x="36" y="34"/>
                </a:lnTo>
                <a:lnTo>
                  <a:pt x="34" y="34"/>
                </a:lnTo>
                <a:lnTo>
                  <a:pt x="33" y="34"/>
                </a:lnTo>
                <a:lnTo>
                  <a:pt x="33" y="35"/>
                </a:lnTo>
                <a:lnTo>
                  <a:pt x="32" y="35"/>
                </a:lnTo>
                <a:lnTo>
                  <a:pt x="29" y="35"/>
                </a:lnTo>
                <a:lnTo>
                  <a:pt x="29" y="36"/>
                </a:lnTo>
                <a:lnTo>
                  <a:pt x="27" y="36"/>
                </a:lnTo>
                <a:lnTo>
                  <a:pt x="26" y="36"/>
                </a:lnTo>
                <a:lnTo>
                  <a:pt x="25" y="36"/>
                </a:lnTo>
                <a:lnTo>
                  <a:pt x="25" y="37"/>
                </a:lnTo>
                <a:lnTo>
                  <a:pt x="22" y="37"/>
                </a:lnTo>
                <a:lnTo>
                  <a:pt x="20" y="37"/>
                </a:lnTo>
                <a:lnTo>
                  <a:pt x="20" y="39"/>
                </a:lnTo>
                <a:lnTo>
                  <a:pt x="19" y="39"/>
                </a:lnTo>
                <a:lnTo>
                  <a:pt x="18" y="39"/>
                </a:lnTo>
                <a:lnTo>
                  <a:pt x="16" y="39"/>
                </a:lnTo>
                <a:lnTo>
                  <a:pt x="16" y="40"/>
                </a:lnTo>
                <a:lnTo>
                  <a:pt x="14" y="40"/>
                </a:lnTo>
                <a:lnTo>
                  <a:pt x="12" y="40"/>
                </a:lnTo>
                <a:lnTo>
                  <a:pt x="12" y="41"/>
                </a:lnTo>
                <a:lnTo>
                  <a:pt x="11" y="41"/>
                </a:lnTo>
                <a:lnTo>
                  <a:pt x="9" y="41"/>
                </a:lnTo>
                <a:lnTo>
                  <a:pt x="8" y="41"/>
                </a:lnTo>
                <a:lnTo>
                  <a:pt x="8" y="42"/>
                </a:lnTo>
                <a:lnTo>
                  <a:pt x="6" y="42"/>
                </a:lnTo>
                <a:lnTo>
                  <a:pt x="5" y="42"/>
                </a:lnTo>
                <a:lnTo>
                  <a:pt x="4" y="42"/>
                </a:lnTo>
                <a:lnTo>
                  <a:pt x="3" y="42"/>
                </a:lnTo>
                <a:lnTo>
                  <a:pt x="3" y="43"/>
                </a:lnTo>
                <a:lnTo>
                  <a:pt x="1" y="43"/>
                </a:lnTo>
                <a:lnTo>
                  <a:pt x="0" y="43"/>
                </a:lnTo>
                <a:lnTo>
                  <a:pt x="1" y="44"/>
                </a:lnTo>
                <a:lnTo>
                  <a:pt x="3" y="44"/>
                </a:lnTo>
                <a:lnTo>
                  <a:pt x="4" y="44"/>
                </a:lnTo>
                <a:lnTo>
                  <a:pt x="4" y="45"/>
                </a:lnTo>
                <a:lnTo>
                  <a:pt x="5" y="45"/>
                </a:lnTo>
                <a:lnTo>
                  <a:pt x="6" y="45"/>
                </a:lnTo>
                <a:lnTo>
                  <a:pt x="8" y="45"/>
                </a:lnTo>
                <a:lnTo>
                  <a:pt x="8" y="47"/>
                </a:lnTo>
                <a:lnTo>
                  <a:pt x="9" y="47"/>
                </a:lnTo>
                <a:lnTo>
                  <a:pt x="10" y="47"/>
                </a:lnTo>
                <a:lnTo>
                  <a:pt x="11" y="47"/>
                </a:lnTo>
                <a:lnTo>
                  <a:pt x="11" y="48"/>
                </a:lnTo>
                <a:lnTo>
                  <a:pt x="12" y="48"/>
                </a:lnTo>
                <a:lnTo>
                  <a:pt x="13" y="48"/>
                </a:lnTo>
                <a:lnTo>
                  <a:pt x="14" y="48"/>
                </a:lnTo>
                <a:lnTo>
                  <a:pt x="17" y="48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7"/>
                </a:lnTo>
                <a:lnTo>
                  <a:pt x="21" y="45"/>
                </a:lnTo>
                <a:lnTo>
                  <a:pt x="24" y="45"/>
                </a:lnTo>
                <a:lnTo>
                  <a:pt x="25" y="45"/>
                </a:lnTo>
                <a:lnTo>
                  <a:pt x="26" y="45"/>
                </a:lnTo>
                <a:lnTo>
                  <a:pt x="26" y="44"/>
                </a:lnTo>
                <a:lnTo>
                  <a:pt x="28" y="44"/>
                </a:lnTo>
                <a:lnTo>
                  <a:pt x="30" y="43"/>
                </a:lnTo>
                <a:lnTo>
                  <a:pt x="32" y="43"/>
                </a:lnTo>
                <a:lnTo>
                  <a:pt x="33" y="43"/>
                </a:lnTo>
                <a:lnTo>
                  <a:pt x="35" y="42"/>
                </a:lnTo>
                <a:lnTo>
                  <a:pt x="36" y="42"/>
                </a:lnTo>
                <a:lnTo>
                  <a:pt x="38" y="42"/>
                </a:lnTo>
                <a:lnTo>
                  <a:pt x="38" y="41"/>
                </a:lnTo>
                <a:lnTo>
                  <a:pt x="40" y="41"/>
                </a:lnTo>
                <a:lnTo>
                  <a:pt x="42" y="41"/>
                </a:lnTo>
                <a:lnTo>
                  <a:pt x="43" y="41"/>
                </a:lnTo>
                <a:lnTo>
                  <a:pt x="43" y="40"/>
                </a:lnTo>
                <a:lnTo>
                  <a:pt x="44" y="40"/>
                </a:lnTo>
                <a:lnTo>
                  <a:pt x="45" y="40"/>
                </a:lnTo>
                <a:lnTo>
                  <a:pt x="46" y="40"/>
                </a:lnTo>
                <a:lnTo>
                  <a:pt x="46" y="39"/>
                </a:lnTo>
                <a:lnTo>
                  <a:pt x="48" y="39"/>
                </a:lnTo>
                <a:lnTo>
                  <a:pt x="50" y="39"/>
                </a:lnTo>
                <a:lnTo>
                  <a:pt x="51" y="39"/>
                </a:lnTo>
                <a:lnTo>
                  <a:pt x="51" y="37"/>
                </a:lnTo>
                <a:lnTo>
                  <a:pt x="53" y="37"/>
                </a:lnTo>
                <a:lnTo>
                  <a:pt x="54" y="37"/>
                </a:lnTo>
                <a:lnTo>
                  <a:pt x="57" y="36"/>
                </a:lnTo>
                <a:lnTo>
                  <a:pt x="58" y="36"/>
                </a:lnTo>
                <a:lnTo>
                  <a:pt x="59" y="36"/>
                </a:lnTo>
                <a:lnTo>
                  <a:pt x="61" y="35"/>
                </a:lnTo>
                <a:lnTo>
                  <a:pt x="64" y="35"/>
                </a:lnTo>
                <a:lnTo>
                  <a:pt x="64" y="34"/>
                </a:lnTo>
                <a:lnTo>
                  <a:pt x="65" y="34"/>
                </a:lnTo>
                <a:lnTo>
                  <a:pt x="66" y="34"/>
                </a:lnTo>
                <a:lnTo>
                  <a:pt x="68" y="34"/>
                </a:lnTo>
                <a:lnTo>
                  <a:pt x="68" y="33"/>
                </a:lnTo>
                <a:lnTo>
                  <a:pt x="69" y="33"/>
                </a:lnTo>
                <a:lnTo>
                  <a:pt x="72" y="33"/>
                </a:lnTo>
                <a:lnTo>
                  <a:pt x="73" y="33"/>
                </a:lnTo>
                <a:lnTo>
                  <a:pt x="73" y="32"/>
                </a:lnTo>
                <a:lnTo>
                  <a:pt x="75" y="32"/>
                </a:lnTo>
                <a:lnTo>
                  <a:pt x="76" y="32"/>
                </a:lnTo>
                <a:lnTo>
                  <a:pt x="77" y="32"/>
                </a:lnTo>
                <a:lnTo>
                  <a:pt x="77" y="31"/>
                </a:lnTo>
                <a:lnTo>
                  <a:pt x="78" y="31"/>
                </a:lnTo>
                <a:lnTo>
                  <a:pt x="80" y="31"/>
                </a:lnTo>
                <a:lnTo>
                  <a:pt x="81" y="31"/>
                </a:lnTo>
                <a:lnTo>
                  <a:pt x="81" y="29"/>
                </a:lnTo>
                <a:lnTo>
                  <a:pt x="83" y="29"/>
                </a:lnTo>
                <a:lnTo>
                  <a:pt x="84" y="29"/>
                </a:lnTo>
                <a:lnTo>
                  <a:pt x="85" y="29"/>
                </a:lnTo>
                <a:lnTo>
                  <a:pt x="86" y="28"/>
                </a:lnTo>
                <a:lnTo>
                  <a:pt x="88" y="28"/>
                </a:lnTo>
                <a:lnTo>
                  <a:pt x="90" y="28"/>
                </a:lnTo>
                <a:lnTo>
                  <a:pt x="90" y="27"/>
                </a:lnTo>
                <a:lnTo>
                  <a:pt x="91" y="27"/>
                </a:lnTo>
                <a:lnTo>
                  <a:pt x="92" y="27"/>
                </a:lnTo>
                <a:lnTo>
                  <a:pt x="94" y="27"/>
                </a:lnTo>
                <a:lnTo>
                  <a:pt x="94" y="26"/>
                </a:lnTo>
                <a:lnTo>
                  <a:pt x="96" y="26"/>
                </a:lnTo>
                <a:lnTo>
                  <a:pt x="98" y="26"/>
                </a:lnTo>
                <a:lnTo>
                  <a:pt x="98" y="25"/>
                </a:lnTo>
                <a:lnTo>
                  <a:pt x="99" y="25"/>
                </a:lnTo>
                <a:lnTo>
                  <a:pt x="101" y="25"/>
                </a:lnTo>
                <a:lnTo>
                  <a:pt x="102" y="25"/>
                </a:lnTo>
                <a:lnTo>
                  <a:pt x="102" y="24"/>
                </a:lnTo>
                <a:lnTo>
                  <a:pt x="105" y="24"/>
                </a:lnTo>
                <a:lnTo>
                  <a:pt x="106" y="24"/>
                </a:lnTo>
                <a:lnTo>
                  <a:pt x="107" y="24"/>
                </a:lnTo>
                <a:lnTo>
                  <a:pt x="107" y="23"/>
                </a:lnTo>
                <a:lnTo>
                  <a:pt x="109" y="23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6" y="20"/>
                </a:lnTo>
                <a:lnTo>
                  <a:pt x="117" y="20"/>
                </a:lnTo>
                <a:lnTo>
                  <a:pt x="120" y="20"/>
                </a:lnTo>
                <a:lnTo>
                  <a:pt x="120" y="19"/>
                </a:lnTo>
                <a:lnTo>
                  <a:pt x="121" y="19"/>
                </a:lnTo>
                <a:lnTo>
                  <a:pt x="123" y="19"/>
                </a:lnTo>
                <a:lnTo>
                  <a:pt x="124" y="19"/>
                </a:lnTo>
                <a:lnTo>
                  <a:pt x="124" y="18"/>
                </a:lnTo>
                <a:lnTo>
                  <a:pt x="125" y="18"/>
                </a:lnTo>
                <a:lnTo>
                  <a:pt x="126" y="18"/>
                </a:lnTo>
                <a:lnTo>
                  <a:pt x="128" y="18"/>
                </a:lnTo>
                <a:lnTo>
                  <a:pt x="128" y="17"/>
                </a:lnTo>
                <a:lnTo>
                  <a:pt x="129" y="17"/>
                </a:lnTo>
                <a:lnTo>
                  <a:pt x="131" y="17"/>
                </a:lnTo>
                <a:lnTo>
                  <a:pt x="132" y="17"/>
                </a:lnTo>
                <a:lnTo>
                  <a:pt x="132" y="16"/>
                </a:lnTo>
                <a:lnTo>
                  <a:pt x="134" y="16"/>
                </a:lnTo>
                <a:lnTo>
                  <a:pt x="136" y="16"/>
                </a:lnTo>
                <a:lnTo>
                  <a:pt x="138" y="15"/>
                </a:lnTo>
                <a:lnTo>
                  <a:pt x="139" y="15"/>
                </a:lnTo>
                <a:lnTo>
                  <a:pt x="140" y="15"/>
                </a:lnTo>
                <a:lnTo>
                  <a:pt x="142" y="13"/>
                </a:lnTo>
                <a:lnTo>
                  <a:pt x="145" y="13"/>
                </a:lnTo>
                <a:lnTo>
                  <a:pt x="145" y="12"/>
                </a:lnTo>
                <a:lnTo>
                  <a:pt x="146" y="12"/>
                </a:lnTo>
                <a:lnTo>
                  <a:pt x="147" y="12"/>
                </a:lnTo>
                <a:lnTo>
                  <a:pt x="149" y="12"/>
                </a:lnTo>
                <a:lnTo>
                  <a:pt x="150" y="12"/>
                </a:lnTo>
                <a:lnTo>
                  <a:pt x="150" y="11"/>
                </a:lnTo>
                <a:lnTo>
                  <a:pt x="153" y="11"/>
                </a:lnTo>
                <a:lnTo>
                  <a:pt x="154" y="11"/>
                </a:lnTo>
                <a:lnTo>
                  <a:pt x="154" y="10"/>
                </a:lnTo>
                <a:lnTo>
                  <a:pt x="156" y="10"/>
                </a:lnTo>
                <a:lnTo>
                  <a:pt x="157" y="10"/>
                </a:lnTo>
                <a:lnTo>
                  <a:pt x="158" y="10"/>
                </a:lnTo>
                <a:lnTo>
                  <a:pt x="158" y="9"/>
                </a:lnTo>
                <a:lnTo>
                  <a:pt x="160" y="9"/>
                </a:lnTo>
                <a:lnTo>
                  <a:pt x="161" y="9"/>
                </a:lnTo>
                <a:lnTo>
                  <a:pt x="162" y="9"/>
                </a:lnTo>
                <a:lnTo>
                  <a:pt x="162" y="0"/>
                </a:lnTo>
                <a:lnTo>
                  <a:pt x="161" y="0"/>
                </a:lnTo>
                <a:close/>
              </a:path>
            </a:pathLst>
          </a:custGeom>
          <a:solidFill>
            <a:srgbClr val="2C31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7" name="Freeform 311"/>
          <p:cNvSpPr>
            <a:spLocks/>
          </p:cNvSpPr>
          <p:nvPr/>
        </p:nvSpPr>
        <p:spPr bwMode="auto">
          <a:xfrm>
            <a:off x="6824880" y="4557418"/>
            <a:ext cx="467417" cy="129308"/>
          </a:xfrm>
          <a:custGeom>
            <a:avLst/>
            <a:gdLst>
              <a:gd name="T0" fmla="*/ 2147483647 w 149"/>
              <a:gd name="T1" fmla="*/ 2147483647 h 44"/>
              <a:gd name="T2" fmla="*/ 2147483647 w 149"/>
              <a:gd name="T3" fmla="*/ 2147483647 h 44"/>
              <a:gd name="T4" fmla="*/ 2147483647 w 149"/>
              <a:gd name="T5" fmla="*/ 2147483647 h 44"/>
              <a:gd name="T6" fmla="*/ 2147483647 w 149"/>
              <a:gd name="T7" fmla="*/ 2147483647 h 44"/>
              <a:gd name="T8" fmla="*/ 2147483647 w 149"/>
              <a:gd name="T9" fmla="*/ 2147483647 h 44"/>
              <a:gd name="T10" fmla="*/ 2147483647 w 149"/>
              <a:gd name="T11" fmla="*/ 2147483647 h 44"/>
              <a:gd name="T12" fmla="*/ 2147483647 w 149"/>
              <a:gd name="T13" fmla="*/ 2147483647 h 44"/>
              <a:gd name="T14" fmla="*/ 2147483647 w 149"/>
              <a:gd name="T15" fmla="*/ 2147483647 h 44"/>
              <a:gd name="T16" fmla="*/ 2147483647 w 149"/>
              <a:gd name="T17" fmla="*/ 2147483647 h 44"/>
              <a:gd name="T18" fmla="*/ 2147483647 w 149"/>
              <a:gd name="T19" fmla="*/ 2147483647 h 44"/>
              <a:gd name="T20" fmla="*/ 2147483647 w 149"/>
              <a:gd name="T21" fmla="*/ 2147483647 h 44"/>
              <a:gd name="T22" fmla="*/ 2147483647 w 149"/>
              <a:gd name="T23" fmla="*/ 2147483647 h 44"/>
              <a:gd name="T24" fmla="*/ 2147483647 w 149"/>
              <a:gd name="T25" fmla="*/ 2147483647 h 44"/>
              <a:gd name="T26" fmla="*/ 2147483647 w 149"/>
              <a:gd name="T27" fmla="*/ 2147483647 h 44"/>
              <a:gd name="T28" fmla="*/ 2147483647 w 149"/>
              <a:gd name="T29" fmla="*/ 2147483647 h 44"/>
              <a:gd name="T30" fmla="*/ 2147483647 w 149"/>
              <a:gd name="T31" fmla="*/ 2147483647 h 44"/>
              <a:gd name="T32" fmla="*/ 2147483647 w 149"/>
              <a:gd name="T33" fmla="*/ 2147483647 h 44"/>
              <a:gd name="T34" fmla="*/ 2147483647 w 149"/>
              <a:gd name="T35" fmla="*/ 2147483647 h 44"/>
              <a:gd name="T36" fmla="*/ 2147483647 w 149"/>
              <a:gd name="T37" fmla="*/ 2147483647 h 44"/>
              <a:gd name="T38" fmla="*/ 2147483647 w 149"/>
              <a:gd name="T39" fmla="*/ 2147483647 h 44"/>
              <a:gd name="T40" fmla="*/ 2147483647 w 149"/>
              <a:gd name="T41" fmla="*/ 2147483647 h 44"/>
              <a:gd name="T42" fmla="*/ 2147483647 w 149"/>
              <a:gd name="T43" fmla="*/ 2147483647 h 44"/>
              <a:gd name="T44" fmla="*/ 2147483647 w 149"/>
              <a:gd name="T45" fmla="*/ 2147483647 h 44"/>
              <a:gd name="T46" fmla="*/ 2147483647 w 149"/>
              <a:gd name="T47" fmla="*/ 2147483647 h 44"/>
              <a:gd name="T48" fmla="*/ 2147483647 w 149"/>
              <a:gd name="T49" fmla="*/ 2147483647 h 44"/>
              <a:gd name="T50" fmla="*/ 2147483647 w 149"/>
              <a:gd name="T51" fmla="*/ 2147483647 h 44"/>
              <a:gd name="T52" fmla="*/ 2147483647 w 149"/>
              <a:gd name="T53" fmla="*/ 2147483647 h 44"/>
              <a:gd name="T54" fmla="*/ 2147483647 w 149"/>
              <a:gd name="T55" fmla="*/ 2147483647 h 44"/>
              <a:gd name="T56" fmla="*/ 2147483647 w 149"/>
              <a:gd name="T57" fmla="*/ 2147483647 h 44"/>
              <a:gd name="T58" fmla="*/ 2147483647 w 149"/>
              <a:gd name="T59" fmla="*/ 2147483647 h 44"/>
              <a:gd name="T60" fmla="*/ 0 w 149"/>
              <a:gd name="T61" fmla="*/ 2147483647 h 44"/>
              <a:gd name="T62" fmla="*/ 2147483647 w 149"/>
              <a:gd name="T63" fmla="*/ 2147483647 h 44"/>
              <a:gd name="T64" fmla="*/ 2147483647 w 149"/>
              <a:gd name="T65" fmla="*/ 2147483647 h 44"/>
              <a:gd name="T66" fmla="*/ 2147483647 w 149"/>
              <a:gd name="T67" fmla="*/ 2147483647 h 44"/>
              <a:gd name="T68" fmla="*/ 2147483647 w 149"/>
              <a:gd name="T69" fmla="*/ 2147483647 h 44"/>
              <a:gd name="T70" fmla="*/ 2147483647 w 149"/>
              <a:gd name="T71" fmla="*/ 2147483647 h 44"/>
              <a:gd name="T72" fmla="*/ 2147483647 w 149"/>
              <a:gd name="T73" fmla="*/ 2147483647 h 44"/>
              <a:gd name="T74" fmla="*/ 2147483647 w 149"/>
              <a:gd name="T75" fmla="*/ 2147483647 h 44"/>
              <a:gd name="T76" fmla="*/ 2147483647 w 149"/>
              <a:gd name="T77" fmla="*/ 2147483647 h 44"/>
              <a:gd name="T78" fmla="*/ 2147483647 w 149"/>
              <a:gd name="T79" fmla="*/ 2147483647 h 44"/>
              <a:gd name="T80" fmla="*/ 2147483647 w 149"/>
              <a:gd name="T81" fmla="*/ 2147483647 h 44"/>
              <a:gd name="T82" fmla="*/ 2147483647 w 149"/>
              <a:gd name="T83" fmla="*/ 2147483647 h 44"/>
              <a:gd name="T84" fmla="*/ 2147483647 w 149"/>
              <a:gd name="T85" fmla="*/ 2147483647 h 44"/>
              <a:gd name="T86" fmla="*/ 2147483647 w 149"/>
              <a:gd name="T87" fmla="*/ 2147483647 h 44"/>
              <a:gd name="T88" fmla="*/ 2147483647 w 149"/>
              <a:gd name="T89" fmla="*/ 2147483647 h 44"/>
              <a:gd name="T90" fmla="*/ 2147483647 w 149"/>
              <a:gd name="T91" fmla="*/ 2147483647 h 44"/>
              <a:gd name="T92" fmla="*/ 2147483647 w 149"/>
              <a:gd name="T93" fmla="*/ 2147483647 h 44"/>
              <a:gd name="T94" fmla="*/ 2147483647 w 149"/>
              <a:gd name="T95" fmla="*/ 2147483647 h 44"/>
              <a:gd name="T96" fmla="*/ 2147483647 w 149"/>
              <a:gd name="T97" fmla="*/ 2147483647 h 44"/>
              <a:gd name="T98" fmla="*/ 2147483647 w 149"/>
              <a:gd name="T99" fmla="*/ 2147483647 h 44"/>
              <a:gd name="T100" fmla="*/ 2147483647 w 149"/>
              <a:gd name="T101" fmla="*/ 2147483647 h 44"/>
              <a:gd name="T102" fmla="*/ 2147483647 w 149"/>
              <a:gd name="T103" fmla="*/ 2147483647 h 44"/>
              <a:gd name="T104" fmla="*/ 2147483647 w 149"/>
              <a:gd name="T105" fmla="*/ 2147483647 h 44"/>
              <a:gd name="T106" fmla="*/ 2147483647 w 149"/>
              <a:gd name="T107" fmla="*/ 2147483647 h 44"/>
              <a:gd name="T108" fmla="*/ 2147483647 w 149"/>
              <a:gd name="T109" fmla="*/ 2147483647 h 44"/>
              <a:gd name="T110" fmla="*/ 2147483647 w 149"/>
              <a:gd name="T111" fmla="*/ 2147483647 h 44"/>
              <a:gd name="T112" fmla="*/ 2147483647 w 149"/>
              <a:gd name="T113" fmla="*/ 2147483647 h 44"/>
              <a:gd name="T114" fmla="*/ 2147483647 w 149"/>
              <a:gd name="T115" fmla="*/ 2147483647 h 44"/>
              <a:gd name="T116" fmla="*/ 2147483647 w 149"/>
              <a:gd name="T117" fmla="*/ 2147483647 h 44"/>
              <a:gd name="T118" fmla="*/ 2147483647 w 149"/>
              <a:gd name="T119" fmla="*/ 2147483647 h 44"/>
              <a:gd name="T120" fmla="*/ 2147483647 w 149"/>
              <a:gd name="T121" fmla="*/ 2147483647 h 44"/>
              <a:gd name="T122" fmla="*/ 2147483647 w 149"/>
              <a:gd name="T123" fmla="*/ 2147483647 h 44"/>
              <a:gd name="T124" fmla="*/ 2147483647 w 149"/>
              <a:gd name="T125" fmla="*/ 2147483647 h 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9"/>
              <a:gd name="T190" fmla="*/ 0 h 44"/>
              <a:gd name="T191" fmla="*/ 149 w 149"/>
              <a:gd name="T192" fmla="*/ 44 h 4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9" h="44">
                <a:moveTo>
                  <a:pt x="148" y="0"/>
                </a:moveTo>
                <a:lnTo>
                  <a:pt x="148" y="1"/>
                </a:lnTo>
                <a:lnTo>
                  <a:pt x="145" y="1"/>
                </a:lnTo>
                <a:lnTo>
                  <a:pt x="144" y="1"/>
                </a:lnTo>
                <a:lnTo>
                  <a:pt x="144" y="2"/>
                </a:lnTo>
                <a:lnTo>
                  <a:pt x="142" y="2"/>
                </a:lnTo>
                <a:lnTo>
                  <a:pt x="141" y="2"/>
                </a:lnTo>
                <a:lnTo>
                  <a:pt x="140" y="2"/>
                </a:lnTo>
                <a:lnTo>
                  <a:pt x="140" y="3"/>
                </a:lnTo>
                <a:lnTo>
                  <a:pt x="137" y="3"/>
                </a:lnTo>
                <a:lnTo>
                  <a:pt x="135" y="4"/>
                </a:lnTo>
                <a:lnTo>
                  <a:pt x="134" y="4"/>
                </a:lnTo>
                <a:lnTo>
                  <a:pt x="133" y="4"/>
                </a:lnTo>
                <a:lnTo>
                  <a:pt x="131" y="4"/>
                </a:lnTo>
                <a:lnTo>
                  <a:pt x="131" y="5"/>
                </a:lnTo>
                <a:lnTo>
                  <a:pt x="129" y="5"/>
                </a:lnTo>
                <a:lnTo>
                  <a:pt x="127" y="5"/>
                </a:lnTo>
                <a:lnTo>
                  <a:pt x="127" y="7"/>
                </a:lnTo>
                <a:lnTo>
                  <a:pt x="126" y="7"/>
                </a:lnTo>
                <a:lnTo>
                  <a:pt x="124" y="7"/>
                </a:lnTo>
                <a:lnTo>
                  <a:pt x="123" y="7"/>
                </a:lnTo>
                <a:lnTo>
                  <a:pt x="123" y="8"/>
                </a:lnTo>
                <a:lnTo>
                  <a:pt x="120" y="8"/>
                </a:lnTo>
                <a:lnTo>
                  <a:pt x="119" y="8"/>
                </a:lnTo>
                <a:lnTo>
                  <a:pt x="118" y="8"/>
                </a:lnTo>
                <a:lnTo>
                  <a:pt x="118" y="9"/>
                </a:lnTo>
                <a:lnTo>
                  <a:pt x="116" y="9"/>
                </a:lnTo>
                <a:lnTo>
                  <a:pt x="115" y="9"/>
                </a:lnTo>
                <a:lnTo>
                  <a:pt x="113" y="10"/>
                </a:lnTo>
                <a:lnTo>
                  <a:pt x="112" y="10"/>
                </a:lnTo>
                <a:lnTo>
                  <a:pt x="111" y="10"/>
                </a:lnTo>
                <a:lnTo>
                  <a:pt x="109" y="11"/>
                </a:lnTo>
                <a:lnTo>
                  <a:pt x="108" y="11"/>
                </a:lnTo>
                <a:lnTo>
                  <a:pt x="107" y="11"/>
                </a:lnTo>
                <a:lnTo>
                  <a:pt x="104" y="12"/>
                </a:lnTo>
                <a:lnTo>
                  <a:pt x="102" y="12"/>
                </a:lnTo>
                <a:lnTo>
                  <a:pt x="101" y="12"/>
                </a:lnTo>
                <a:lnTo>
                  <a:pt x="101" y="13"/>
                </a:lnTo>
                <a:lnTo>
                  <a:pt x="100" y="13"/>
                </a:lnTo>
                <a:lnTo>
                  <a:pt x="97" y="13"/>
                </a:lnTo>
                <a:lnTo>
                  <a:pt x="96" y="13"/>
                </a:lnTo>
                <a:lnTo>
                  <a:pt x="96" y="15"/>
                </a:lnTo>
                <a:lnTo>
                  <a:pt x="94" y="15"/>
                </a:lnTo>
                <a:lnTo>
                  <a:pt x="93" y="15"/>
                </a:lnTo>
                <a:lnTo>
                  <a:pt x="93" y="16"/>
                </a:lnTo>
                <a:lnTo>
                  <a:pt x="91" y="16"/>
                </a:lnTo>
                <a:lnTo>
                  <a:pt x="89" y="16"/>
                </a:lnTo>
                <a:lnTo>
                  <a:pt x="89" y="17"/>
                </a:lnTo>
                <a:lnTo>
                  <a:pt x="87" y="17"/>
                </a:lnTo>
                <a:lnTo>
                  <a:pt x="86" y="17"/>
                </a:lnTo>
                <a:lnTo>
                  <a:pt x="85" y="17"/>
                </a:lnTo>
                <a:lnTo>
                  <a:pt x="83" y="18"/>
                </a:lnTo>
                <a:lnTo>
                  <a:pt x="80" y="18"/>
                </a:lnTo>
                <a:lnTo>
                  <a:pt x="80" y="19"/>
                </a:lnTo>
                <a:lnTo>
                  <a:pt x="79" y="19"/>
                </a:lnTo>
                <a:lnTo>
                  <a:pt x="78" y="19"/>
                </a:lnTo>
                <a:lnTo>
                  <a:pt x="76" y="19"/>
                </a:lnTo>
                <a:lnTo>
                  <a:pt x="76" y="20"/>
                </a:lnTo>
                <a:lnTo>
                  <a:pt x="75" y="20"/>
                </a:lnTo>
                <a:lnTo>
                  <a:pt x="73" y="20"/>
                </a:lnTo>
                <a:lnTo>
                  <a:pt x="72" y="20"/>
                </a:lnTo>
                <a:lnTo>
                  <a:pt x="72" y="21"/>
                </a:lnTo>
                <a:lnTo>
                  <a:pt x="71" y="21"/>
                </a:lnTo>
                <a:lnTo>
                  <a:pt x="69" y="21"/>
                </a:lnTo>
                <a:lnTo>
                  <a:pt x="68" y="21"/>
                </a:lnTo>
                <a:lnTo>
                  <a:pt x="67" y="21"/>
                </a:lnTo>
                <a:lnTo>
                  <a:pt x="67" y="23"/>
                </a:lnTo>
                <a:lnTo>
                  <a:pt x="64" y="23"/>
                </a:lnTo>
                <a:lnTo>
                  <a:pt x="63" y="23"/>
                </a:lnTo>
                <a:lnTo>
                  <a:pt x="63" y="24"/>
                </a:lnTo>
                <a:lnTo>
                  <a:pt x="61" y="24"/>
                </a:lnTo>
                <a:lnTo>
                  <a:pt x="60" y="24"/>
                </a:lnTo>
                <a:lnTo>
                  <a:pt x="59" y="24"/>
                </a:lnTo>
                <a:lnTo>
                  <a:pt x="59" y="25"/>
                </a:lnTo>
                <a:lnTo>
                  <a:pt x="56" y="25"/>
                </a:lnTo>
                <a:lnTo>
                  <a:pt x="54" y="25"/>
                </a:lnTo>
                <a:lnTo>
                  <a:pt x="54" y="26"/>
                </a:lnTo>
                <a:lnTo>
                  <a:pt x="53" y="26"/>
                </a:lnTo>
                <a:lnTo>
                  <a:pt x="52" y="26"/>
                </a:lnTo>
                <a:lnTo>
                  <a:pt x="49" y="26"/>
                </a:lnTo>
                <a:lnTo>
                  <a:pt x="49" y="27"/>
                </a:lnTo>
                <a:lnTo>
                  <a:pt x="48" y="27"/>
                </a:lnTo>
                <a:lnTo>
                  <a:pt x="46" y="27"/>
                </a:lnTo>
                <a:lnTo>
                  <a:pt x="46" y="28"/>
                </a:lnTo>
                <a:lnTo>
                  <a:pt x="45" y="28"/>
                </a:lnTo>
                <a:lnTo>
                  <a:pt x="43" y="28"/>
                </a:lnTo>
                <a:lnTo>
                  <a:pt x="41" y="28"/>
                </a:lnTo>
                <a:lnTo>
                  <a:pt x="41" y="29"/>
                </a:lnTo>
                <a:lnTo>
                  <a:pt x="39" y="29"/>
                </a:lnTo>
                <a:lnTo>
                  <a:pt x="38" y="29"/>
                </a:lnTo>
                <a:lnTo>
                  <a:pt x="37" y="29"/>
                </a:lnTo>
                <a:lnTo>
                  <a:pt x="37" y="31"/>
                </a:lnTo>
                <a:lnTo>
                  <a:pt x="35" y="31"/>
                </a:lnTo>
                <a:lnTo>
                  <a:pt x="33" y="31"/>
                </a:lnTo>
                <a:lnTo>
                  <a:pt x="32" y="32"/>
                </a:lnTo>
                <a:lnTo>
                  <a:pt x="31" y="32"/>
                </a:lnTo>
                <a:lnTo>
                  <a:pt x="30" y="32"/>
                </a:lnTo>
                <a:lnTo>
                  <a:pt x="28" y="33"/>
                </a:lnTo>
                <a:lnTo>
                  <a:pt x="27" y="33"/>
                </a:lnTo>
                <a:lnTo>
                  <a:pt x="25" y="33"/>
                </a:lnTo>
                <a:lnTo>
                  <a:pt x="23" y="34"/>
                </a:lnTo>
                <a:lnTo>
                  <a:pt x="21" y="34"/>
                </a:lnTo>
                <a:lnTo>
                  <a:pt x="20" y="34"/>
                </a:lnTo>
                <a:lnTo>
                  <a:pt x="20" y="35"/>
                </a:lnTo>
                <a:lnTo>
                  <a:pt x="19" y="35"/>
                </a:lnTo>
                <a:lnTo>
                  <a:pt x="16" y="35"/>
                </a:lnTo>
                <a:lnTo>
                  <a:pt x="15" y="35"/>
                </a:lnTo>
                <a:lnTo>
                  <a:pt x="15" y="36"/>
                </a:lnTo>
                <a:lnTo>
                  <a:pt x="13" y="36"/>
                </a:lnTo>
                <a:lnTo>
                  <a:pt x="12" y="36"/>
                </a:lnTo>
                <a:lnTo>
                  <a:pt x="12" y="37"/>
                </a:lnTo>
                <a:lnTo>
                  <a:pt x="9" y="37"/>
                </a:lnTo>
                <a:lnTo>
                  <a:pt x="8" y="37"/>
                </a:lnTo>
                <a:lnTo>
                  <a:pt x="6" y="39"/>
                </a:lnTo>
                <a:lnTo>
                  <a:pt x="5" y="39"/>
                </a:lnTo>
                <a:lnTo>
                  <a:pt x="4" y="39"/>
                </a:lnTo>
                <a:lnTo>
                  <a:pt x="1" y="40"/>
                </a:lnTo>
                <a:lnTo>
                  <a:pt x="0" y="40"/>
                </a:lnTo>
                <a:lnTo>
                  <a:pt x="1" y="40"/>
                </a:lnTo>
                <a:lnTo>
                  <a:pt x="1" y="41"/>
                </a:lnTo>
                <a:lnTo>
                  <a:pt x="3" y="41"/>
                </a:lnTo>
                <a:lnTo>
                  <a:pt x="4" y="41"/>
                </a:lnTo>
                <a:lnTo>
                  <a:pt x="5" y="41"/>
                </a:lnTo>
                <a:lnTo>
                  <a:pt x="5" y="42"/>
                </a:lnTo>
                <a:lnTo>
                  <a:pt x="6" y="42"/>
                </a:lnTo>
                <a:lnTo>
                  <a:pt x="7" y="42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3"/>
                </a:lnTo>
                <a:lnTo>
                  <a:pt x="12" y="44"/>
                </a:lnTo>
                <a:lnTo>
                  <a:pt x="13" y="44"/>
                </a:lnTo>
                <a:lnTo>
                  <a:pt x="15" y="44"/>
                </a:lnTo>
                <a:lnTo>
                  <a:pt x="16" y="44"/>
                </a:lnTo>
                <a:lnTo>
                  <a:pt x="16" y="43"/>
                </a:lnTo>
                <a:lnTo>
                  <a:pt x="19" y="43"/>
                </a:lnTo>
                <a:lnTo>
                  <a:pt x="20" y="43"/>
                </a:lnTo>
                <a:lnTo>
                  <a:pt x="21" y="43"/>
                </a:lnTo>
                <a:lnTo>
                  <a:pt x="21" y="42"/>
                </a:lnTo>
                <a:lnTo>
                  <a:pt x="23" y="42"/>
                </a:lnTo>
                <a:lnTo>
                  <a:pt x="25" y="42"/>
                </a:lnTo>
                <a:lnTo>
                  <a:pt x="25" y="41"/>
                </a:lnTo>
                <a:lnTo>
                  <a:pt x="27" y="41"/>
                </a:lnTo>
                <a:lnTo>
                  <a:pt x="28" y="41"/>
                </a:lnTo>
                <a:lnTo>
                  <a:pt x="30" y="41"/>
                </a:lnTo>
                <a:lnTo>
                  <a:pt x="30" y="40"/>
                </a:lnTo>
                <a:lnTo>
                  <a:pt x="31" y="40"/>
                </a:lnTo>
                <a:lnTo>
                  <a:pt x="32" y="40"/>
                </a:lnTo>
                <a:lnTo>
                  <a:pt x="33" y="40"/>
                </a:lnTo>
                <a:lnTo>
                  <a:pt x="33" y="39"/>
                </a:lnTo>
                <a:lnTo>
                  <a:pt x="35" y="39"/>
                </a:lnTo>
                <a:lnTo>
                  <a:pt x="37" y="39"/>
                </a:lnTo>
                <a:lnTo>
                  <a:pt x="38" y="39"/>
                </a:lnTo>
                <a:lnTo>
                  <a:pt x="38" y="37"/>
                </a:lnTo>
                <a:lnTo>
                  <a:pt x="39" y="37"/>
                </a:lnTo>
                <a:lnTo>
                  <a:pt x="41" y="37"/>
                </a:lnTo>
                <a:lnTo>
                  <a:pt x="43" y="37"/>
                </a:lnTo>
                <a:lnTo>
                  <a:pt x="43" y="36"/>
                </a:lnTo>
                <a:lnTo>
                  <a:pt x="45" y="36"/>
                </a:lnTo>
                <a:lnTo>
                  <a:pt x="46" y="36"/>
                </a:lnTo>
                <a:lnTo>
                  <a:pt x="48" y="35"/>
                </a:lnTo>
                <a:lnTo>
                  <a:pt x="49" y="35"/>
                </a:lnTo>
                <a:lnTo>
                  <a:pt x="52" y="34"/>
                </a:lnTo>
                <a:lnTo>
                  <a:pt x="53" y="34"/>
                </a:lnTo>
                <a:lnTo>
                  <a:pt x="55" y="34"/>
                </a:lnTo>
                <a:lnTo>
                  <a:pt x="56" y="34"/>
                </a:lnTo>
                <a:lnTo>
                  <a:pt x="56" y="33"/>
                </a:lnTo>
                <a:lnTo>
                  <a:pt x="59" y="33"/>
                </a:lnTo>
                <a:lnTo>
                  <a:pt x="60" y="33"/>
                </a:lnTo>
                <a:lnTo>
                  <a:pt x="60" y="32"/>
                </a:lnTo>
                <a:lnTo>
                  <a:pt x="61" y="32"/>
                </a:lnTo>
                <a:lnTo>
                  <a:pt x="63" y="32"/>
                </a:lnTo>
                <a:lnTo>
                  <a:pt x="64" y="32"/>
                </a:lnTo>
                <a:lnTo>
                  <a:pt x="64" y="31"/>
                </a:lnTo>
                <a:lnTo>
                  <a:pt x="65" y="31"/>
                </a:lnTo>
                <a:lnTo>
                  <a:pt x="67" y="31"/>
                </a:lnTo>
                <a:lnTo>
                  <a:pt x="68" y="31"/>
                </a:lnTo>
                <a:lnTo>
                  <a:pt x="68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8"/>
                </a:lnTo>
                <a:lnTo>
                  <a:pt x="75" y="28"/>
                </a:lnTo>
                <a:lnTo>
                  <a:pt x="77" y="28"/>
                </a:lnTo>
                <a:lnTo>
                  <a:pt x="77" y="27"/>
                </a:lnTo>
                <a:lnTo>
                  <a:pt x="78" y="27"/>
                </a:lnTo>
                <a:lnTo>
                  <a:pt x="79" y="27"/>
                </a:lnTo>
                <a:lnTo>
                  <a:pt x="81" y="27"/>
                </a:lnTo>
                <a:lnTo>
                  <a:pt x="81" y="26"/>
                </a:lnTo>
                <a:lnTo>
                  <a:pt x="84" y="26"/>
                </a:lnTo>
                <a:lnTo>
                  <a:pt x="85" y="26"/>
                </a:lnTo>
                <a:lnTo>
                  <a:pt x="85" y="25"/>
                </a:lnTo>
                <a:lnTo>
                  <a:pt x="86" y="25"/>
                </a:lnTo>
                <a:lnTo>
                  <a:pt x="88" y="25"/>
                </a:lnTo>
                <a:lnTo>
                  <a:pt x="89" y="25"/>
                </a:lnTo>
                <a:lnTo>
                  <a:pt x="89" y="24"/>
                </a:lnTo>
                <a:lnTo>
                  <a:pt x="92" y="24"/>
                </a:lnTo>
                <a:lnTo>
                  <a:pt x="93" y="24"/>
                </a:lnTo>
                <a:lnTo>
                  <a:pt x="95" y="23"/>
                </a:lnTo>
                <a:lnTo>
                  <a:pt x="96" y="23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3" y="21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7" y="19"/>
                </a:lnTo>
                <a:lnTo>
                  <a:pt x="108" y="19"/>
                </a:lnTo>
                <a:lnTo>
                  <a:pt x="110" y="19"/>
                </a:lnTo>
                <a:lnTo>
                  <a:pt x="111" y="19"/>
                </a:lnTo>
                <a:lnTo>
                  <a:pt x="111" y="18"/>
                </a:lnTo>
                <a:lnTo>
                  <a:pt x="113" y="18"/>
                </a:lnTo>
                <a:lnTo>
                  <a:pt x="115" y="18"/>
                </a:lnTo>
                <a:lnTo>
                  <a:pt x="115" y="17"/>
                </a:lnTo>
                <a:lnTo>
                  <a:pt x="117" y="17"/>
                </a:lnTo>
                <a:lnTo>
                  <a:pt x="118" y="17"/>
                </a:lnTo>
                <a:lnTo>
                  <a:pt x="119" y="17"/>
                </a:lnTo>
                <a:lnTo>
                  <a:pt x="121" y="16"/>
                </a:lnTo>
                <a:lnTo>
                  <a:pt x="124" y="16"/>
                </a:lnTo>
                <a:lnTo>
                  <a:pt x="124" y="15"/>
                </a:lnTo>
                <a:lnTo>
                  <a:pt x="125" y="15"/>
                </a:lnTo>
                <a:lnTo>
                  <a:pt x="126" y="15"/>
                </a:lnTo>
                <a:lnTo>
                  <a:pt x="128" y="15"/>
                </a:lnTo>
                <a:lnTo>
                  <a:pt x="128" y="13"/>
                </a:lnTo>
                <a:lnTo>
                  <a:pt x="129" y="13"/>
                </a:lnTo>
                <a:lnTo>
                  <a:pt x="132" y="13"/>
                </a:lnTo>
                <a:lnTo>
                  <a:pt x="132" y="12"/>
                </a:lnTo>
                <a:lnTo>
                  <a:pt x="133" y="12"/>
                </a:lnTo>
                <a:lnTo>
                  <a:pt x="135" y="12"/>
                </a:lnTo>
                <a:lnTo>
                  <a:pt x="136" y="12"/>
                </a:lnTo>
                <a:lnTo>
                  <a:pt x="136" y="11"/>
                </a:lnTo>
                <a:lnTo>
                  <a:pt x="139" y="11"/>
                </a:lnTo>
                <a:lnTo>
                  <a:pt x="140" y="11"/>
                </a:lnTo>
                <a:lnTo>
                  <a:pt x="142" y="10"/>
                </a:lnTo>
                <a:lnTo>
                  <a:pt x="143" y="10"/>
                </a:lnTo>
                <a:lnTo>
                  <a:pt x="144" y="10"/>
                </a:lnTo>
                <a:lnTo>
                  <a:pt x="145" y="9"/>
                </a:lnTo>
                <a:lnTo>
                  <a:pt x="147" y="9"/>
                </a:lnTo>
                <a:lnTo>
                  <a:pt x="148" y="9"/>
                </a:lnTo>
                <a:lnTo>
                  <a:pt x="149" y="9"/>
                </a:lnTo>
                <a:lnTo>
                  <a:pt x="149" y="0"/>
                </a:lnTo>
                <a:lnTo>
                  <a:pt x="148" y="0"/>
                </a:lnTo>
                <a:close/>
              </a:path>
            </a:pathLst>
          </a:custGeom>
          <a:solidFill>
            <a:srgbClr val="282C2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8" name="Freeform 312"/>
          <p:cNvSpPr>
            <a:spLocks/>
          </p:cNvSpPr>
          <p:nvPr/>
        </p:nvSpPr>
        <p:spPr bwMode="auto">
          <a:xfrm>
            <a:off x="6868798" y="4580928"/>
            <a:ext cx="423499" cy="120492"/>
          </a:xfrm>
          <a:custGeom>
            <a:avLst/>
            <a:gdLst>
              <a:gd name="T0" fmla="*/ 2147483647 w 135"/>
              <a:gd name="T1" fmla="*/ 2147483647 h 41"/>
              <a:gd name="T2" fmla="*/ 2147483647 w 135"/>
              <a:gd name="T3" fmla="*/ 2147483647 h 41"/>
              <a:gd name="T4" fmla="*/ 2147483647 w 135"/>
              <a:gd name="T5" fmla="*/ 2147483647 h 41"/>
              <a:gd name="T6" fmla="*/ 2147483647 w 135"/>
              <a:gd name="T7" fmla="*/ 2147483647 h 41"/>
              <a:gd name="T8" fmla="*/ 2147483647 w 135"/>
              <a:gd name="T9" fmla="*/ 2147483647 h 41"/>
              <a:gd name="T10" fmla="*/ 2147483647 w 135"/>
              <a:gd name="T11" fmla="*/ 2147483647 h 41"/>
              <a:gd name="T12" fmla="*/ 2147483647 w 135"/>
              <a:gd name="T13" fmla="*/ 2147483647 h 41"/>
              <a:gd name="T14" fmla="*/ 2147483647 w 135"/>
              <a:gd name="T15" fmla="*/ 2147483647 h 41"/>
              <a:gd name="T16" fmla="*/ 2147483647 w 135"/>
              <a:gd name="T17" fmla="*/ 2147483647 h 41"/>
              <a:gd name="T18" fmla="*/ 2147483647 w 135"/>
              <a:gd name="T19" fmla="*/ 2147483647 h 41"/>
              <a:gd name="T20" fmla="*/ 2147483647 w 135"/>
              <a:gd name="T21" fmla="*/ 2147483647 h 41"/>
              <a:gd name="T22" fmla="*/ 2147483647 w 135"/>
              <a:gd name="T23" fmla="*/ 2147483647 h 41"/>
              <a:gd name="T24" fmla="*/ 2147483647 w 135"/>
              <a:gd name="T25" fmla="*/ 2147483647 h 41"/>
              <a:gd name="T26" fmla="*/ 2147483647 w 135"/>
              <a:gd name="T27" fmla="*/ 2147483647 h 41"/>
              <a:gd name="T28" fmla="*/ 2147483647 w 135"/>
              <a:gd name="T29" fmla="*/ 2147483647 h 41"/>
              <a:gd name="T30" fmla="*/ 2147483647 w 135"/>
              <a:gd name="T31" fmla="*/ 2147483647 h 41"/>
              <a:gd name="T32" fmla="*/ 2147483647 w 135"/>
              <a:gd name="T33" fmla="*/ 2147483647 h 41"/>
              <a:gd name="T34" fmla="*/ 2147483647 w 135"/>
              <a:gd name="T35" fmla="*/ 2147483647 h 41"/>
              <a:gd name="T36" fmla="*/ 2147483647 w 135"/>
              <a:gd name="T37" fmla="*/ 2147483647 h 41"/>
              <a:gd name="T38" fmla="*/ 2147483647 w 135"/>
              <a:gd name="T39" fmla="*/ 2147483647 h 41"/>
              <a:gd name="T40" fmla="*/ 2147483647 w 135"/>
              <a:gd name="T41" fmla="*/ 2147483647 h 41"/>
              <a:gd name="T42" fmla="*/ 2147483647 w 135"/>
              <a:gd name="T43" fmla="*/ 2147483647 h 41"/>
              <a:gd name="T44" fmla="*/ 2147483647 w 135"/>
              <a:gd name="T45" fmla="*/ 2147483647 h 41"/>
              <a:gd name="T46" fmla="*/ 2147483647 w 135"/>
              <a:gd name="T47" fmla="*/ 2147483647 h 41"/>
              <a:gd name="T48" fmla="*/ 2147483647 w 135"/>
              <a:gd name="T49" fmla="*/ 2147483647 h 41"/>
              <a:gd name="T50" fmla="*/ 2147483647 w 135"/>
              <a:gd name="T51" fmla="*/ 2147483647 h 41"/>
              <a:gd name="T52" fmla="*/ 2147483647 w 135"/>
              <a:gd name="T53" fmla="*/ 2147483647 h 41"/>
              <a:gd name="T54" fmla="*/ 0 w 135"/>
              <a:gd name="T55" fmla="*/ 2147483647 h 41"/>
              <a:gd name="T56" fmla="*/ 2147483647 w 135"/>
              <a:gd name="T57" fmla="*/ 2147483647 h 41"/>
              <a:gd name="T58" fmla="*/ 2147483647 w 135"/>
              <a:gd name="T59" fmla="*/ 2147483647 h 41"/>
              <a:gd name="T60" fmla="*/ 2147483647 w 135"/>
              <a:gd name="T61" fmla="*/ 2147483647 h 41"/>
              <a:gd name="T62" fmla="*/ 2147483647 w 135"/>
              <a:gd name="T63" fmla="*/ 2147483647 h 41"/>
              <a:gd name="T64" fmla="*/ 2147483647 w 135"/>
              <a:gd name="T65" fmla="*/ 2147483647 h 41"/>
              <a:gd name="T66" fmla="*/ 2147483647 w 135"/>
              <a:gd name="T67" fmla="*/ 2147483647 h 41"/>
              <a:gd name="T68" fmla="*/ 2147483647 w 135"/>
              <a:gd name="T69" fmla="*/ 2147483647 h 41"/>
              <a:gd name="T70" fmla="*/ 2147483647 w 135"/>
              <a:gd name="T71" fmla="*/ 2147483647 h 41"/>
              <a:gd name="T72" fmla="*/ 2147483647 w 135"/>
              <a:gd name="T73" fmla="*/ 2147483647 h 41"/>
              <a:gd name="T74" fmla="*/ 2147483647 w 135"/>
              <a:gd name="T75" fmla="*/ 2147483647 h 41"/>
              <a:gd name="T76" fmla="*/ 2147483647 w 135"/>
              <a:gd name="T77" fmla="*/ 2147483647 h 41"/>
              <a:gd name="T78" fmla="*/ 2147483647 w 135"/>
              <a:gd name="T79" fmla="*/ 2147483647 h 41"/>
              <a:gd name="T80" fmla="*/ 2147483647 w 135"/>
              <a:gd name="T81" fmla="*/ 2147483647 h 41"/>
              <a:gd name="T82" fmla="*/ 2147483647 w 135"/>
              <a:gd name="T83" fmla="*/ 2147483647 h 41"/>
              <a:gd name="T84" fmla="*/ 2147483647 w 135"/>
              <a:gd name="T85" fmla="*/ 2147483647 h 41"/>
              <a:gd name="T86" fmla="*/ 2147483647 w 135"/>
              <a:gd name="T87" fmla="*/ 2147483647 h 41"/>
              <a:gd name="T88" fmla="*/ 2147483647 w 135"/>
              <a:gd name="T89" fmla="*/ 2147483647 h 41"/>
              <a:gd name="T90" fmla="*/ 2147483647 w 135"/>
              <a:gd name="T91" fmla="*/ 2147483647 h 41"/>
              <a:gd name="T92" fmla="*/ 2147483647 w 135"/>
              <a:gd name="T93" fmla="*/ 2147483647 h 41"/>
              <a:gd name="T94" fmla="*/ 2147483647 w 135"/>
              <a:gd name="T95" fmla="*/ 2147483647 h 41"/>
              <a:gd name="T96" fmla="*/ 2147483647 w 135"/>
              <a:gd name="T97" fmla="*/ 2147483647 h 41"/>
              <a:gd name="T98" fmla="*/ 2147483647 w 135"/>
              <a:gd name="T99" fmla="*/ 2147483647 h 41"/>
              <a:gd name="T100" fmla="*/ 2147483647 w 135"/>
              <a:gd name="T101" fmla="*/ 2147483647 h 41"/>
              <a:gd name="T102" fmla="*/ 2147483647 w 135"/>
              <a:gd name="T103" fmla="*/ 2147483647 h 41"/>
              <a:gd name="T104" fmla="*/ 2147483647 w 135"/>
              <a:gd name="T105" fmla="*/ 2147483647 h 41"/>
              <a:gd name="T106" fmla="*/ 2147483647 w 135"/>
              <a:gd name="T107" fmla="*/ 2147483647 h 41"/>
              <a:gd name="T108" fmla="*/ 2147483647 w 135"/>
              <a:gd name="T109" fmla="*/ 2147483647 h 41"/>
              <a:gd name="T110" fmla="*/ 2147483647 w 135"/>
              <a:gd name="T111" fmla="*/ 2147483647 h 41"/>
              <a:gd name="T112" fmla="*/ 2147483647 w 135"/>
              <a:gd name="T113" fmla="*/ 2147483647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"/>
              <a:gd name="T172" fmla="*/ 0 h 41"/>
              <a:gd name="T173" fmla="*/ 135 w 135"/>
              <a:gd name="T174" fmla="*/ 41 h 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" h="41">
                <a:moveTo>
                  <a:pt x="134" y="0"/>
                </a:moveTo>
                <a:lnTo>
                  <a:pt x="134" y="1"/>
                </a:lnTo>
                <a:lnTo>
                  <a:pt x="133" y="1"/>
                </a:lnTo>
                <a:lnTo>
                  <a:pt x="131" y="1"/>
                </a:lnTo>
                <a:lnTo>
                  <a:pt x="130" y="1"/>
                </a:lnTo>
                <a:lnTo>
                  <a:pt x="130" y="2"/>
                </a:lnTo>
                <a:lnTo>
                  <a:pt x="129" y="2"/>
                </a:lnTo>
                <a:lnTo>
                  <a:pt x="127" y="2"/>
                </a:lnTo>
                <a:lnTo>
                  <a:pt x="126" y="2"/>
                </a:lnTo>
                <a:lnTo>
                  <a:pt x="126" y="3"/>
                </a:lnTo>
                <a:lnTo>
                  <a:pt x="125" y="3"/>
                </a:lnTo>
                <a:lnTo>
                  <a:pt x="122" y="3"/>
                </a:lnTo>
                <a:lnTo>
                  <a:pt x="122" y="4"/>
                </a:lnTo>
                <a:lnTo>
                  <a:pt x="120" y="4"/>
                </a:lnTo>
                <a:lnTo>
                  <a:pt x="119" y="4"/>
                </a:lnTo>
                <a:lnTo>
                  <a:pt x="118" y="4"/>
                </a:lnTo>
                <a:lnTo>
                  <a:pt x="115" y="5"/>
                </a:lnTo>
                <a:lnTo>
                  <a:pt x="113" y="5"/>
                </a:lnTo>
                <a:lnTo>
                  <a:pt x="113" y="7"/>
                </a:lnTo>
                <a:lnTo>
                  <a:pt x="112" y="7"/>
                </a:lnTo>
                <a:lnTo>
                  <a:pt x="111" y="7"/>
                </a:lnTo>
                <a:lnTo>
                  <a:pt x="109" y="7"/>
                </a:lnTo>
                <a:lnTo>
                  <a:pt x="109" y="8"/>
                </a:lnTo>
                <a:lnTo>
                  <a:pt x="107" y="8"/>
                </a:lnTo>
                <a:lnTo>
                  <a:pt x="105" y="8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9" y="10"/>
                </a:lnTo>
                <a:lnTo>
                  <a:pt x="98" y="10"/>
                </a:lnTo>
                <a:lnTo>
                  <a:pt x="97" y="10"/>
                </a:lnTo>
                <a:lnTo>
                  <a:pt x="96" y="10"/>
                </a:lnTo>
                <a:lnTo>
                  <a:pt x="96" y="11"/>
                </a:lnTo>
                <a:lnTo>
                  <a:pt x="94" y="11"/>
                </a:lnTo>
                <a:lnTo>
                  <a:pt x="93" y="11"/>
                </a:lnTo>
                <a:lnTo>
                  <a:pt x="90" y="12"/>
                </a:lnTo>
                <a:lnTo>
                  <a:pt x="89" y="12"/>
                </a:lnTo>
                <a:lnTo>
                  <a:pt x="87" y="13"/>
                </a:lnTo>
                <a:lnTo>
                  <a:pt x="86" y="13"/>
                </a:lnTo>
                <a:lnTo>
                  <a:pt x="83" y="13"/>
                </a:lnTo>
                <a:lnTo>
                  <a:pt x="82" y="13"/>
                </a:lnTo>
                <a:lnTo>
                  <a:pt x="82" y="15"/>
                </a:lnTo>
                <a:lnTo>
                  <a:pt x="80" y="15"/>
                </a:lnTo>
                <a:lnTo>
                  <a:pt x="79" y="15"/>
                </a:lnTo>
                <a:lnTo>
                  <a:pt x="79" y="16"/>
                </a:lnTo>
                <a:lnTo>
                  <a:pt x="78" y="16"/>
                </a:lnTo>
                <a:lnTo>
                  <a:pt x="75" y="16"/>
                </a:lnTo>
                <a:lnTo>
                  <a:pt x="75" y="17"/>
                </a:lnTo>
                <a:lnTo>
                  <a:pt x="73" y="17"/>
                </a:lnTo>
                <a:lnTo>
                  <a:pt x="72" y="17"/>
                </a:lnTo>
                <a:lnTo>
                  <a:pt x="71" y="17"/>
                </a:lnTo>
                <a:lnTo>
                  <a:pt x="69" y="18"/>
                </a:lnTo>
                <a:lnTo>
                  <a:pt x="67" y="18"/>
                </a:lnTo>
                <a:lnTo>
                  <a:pt x="65" y="19"/>
                </a:lnTo>
                <a:lnTo>
                  <a:pt x="64" y="19"/>
                </a:lnTo>
                <a:lnTo>
                  <a:pt x="62" y="19"/>
                </a:lnTo>
                <a:lnTo>
                  <a:pt x="62" y="20"/>
                </a:lnTo>
                <a:lnTo>
                  <a:pt x="61" y="20"/>
                </a:lnTo>
                <a:lnTo>
                  <a:pt x="59" y="20"/>
                </a:lnTo>
                <a:lnTo>
                  <a:pt x="58" y="20"/>
                </a:lnTo>
                <a:lnTo>
                  <a:pt x="58" y="21"/>
                </a:lnTo>
                <a:lnTo>
                  <a:pt x="57" y="21"/>
                </a:lnTo>
                <a:lnTo>
                  <a:pt x="55" y="21"/>
                </a:lnTo>
                <a:lnTo>
                  <a:pt x="54" y="21"/>
                </a:lnTo>
                <a:lnTo>
                  <a:pt x="53" y="21"/>
                </a:lnTo>
                <a:lnTo>
                  <a:pt x="53" y="23"/>
                </a:lnTo>
                <a:lnTo>
                  <a:pt x="50" y="23"/>
                </a:lnTo>
                <a:lnTo>
                  <a:pt x="49" y="23"/>
                </a:lnTo>
                <a:lnTo>
                  <a:pt x="49" y="24"/>
                </a:lnTo>
                <a:lnTo>
                  <a:pt x="47" y="24"/>
                </a:lnTo>
                <a:lnTo>
                  <a:pt x="46" y="24"/>
                </a:lnTo>
                <a:lnTo>
                  <a:pt x="43" y="25"/>
                </a:lnTo>
                <a:lnTo>
                  <a:pt x="42" y="25"/>
                </a:lnTo>
                <a:lnTo>
                  <a:pt x="40" y="26"/>
                </a:lnTo>
                <a:lnTo>
                  <a:pt x="39" y="26"/>
                </a:lnTo>
                <a:lnTo>
                  <a:pt x="38" y="26"/>
                </a:lnTo>
                <a:lnTo>
                  <a:pt x="35" y="26"/>
                </a:lnTo>
                <a:lnTo>
                  <a:pt x="35" y="27"/>
                </a:lnTo>
                <a:lnTo>
                  <a:pt x="33" y="27"/>
                </a:lnTo>
                <a:lnTo>
                  <a:pt x="32" y="27"/>
                </a:lnTo>
                <a:lnTo>
                  <a:pt x="32" y="28"/>
                </a:lnTo>
                <a:lnTo>
                  <a:pt x="31" y="28"/>
                </a:lnTo>
                <a:lnTo>
                  <a:pt x="29" y="28"/>
                </a:lnTo>
                <a:lnTo>
                  <a:pt x="27" y="28"/>
                </a:lnTo>
                <a:lnTo>
                  <a:pt x="27" y="29"/>
                </a:lnTo>
                <a:lnTo>
                  <a:pt x="26" y="29"/>
                </a:lnTo>
                <a:lnTo>
                  <a:pt x="25" y="29"/>
                </a:lnTo>
                <a:lnTo>
                  <a:pt x="24" y="29"/>
                </a:lnTo>
                <a:lnTo>
                  <a:pt x="22" y="31"/>
                </a:lnTo>
                <a:lnTo>
                  <a:pt x="21" y="31"/>
                </a:lnTo>
                <a:lnTo>
                  <a:pt x="19" y="31"/>
                </a:lnTo>
                <a:lnTo>
                  <a:pt x="18" y="32"/>
                </a:lnTo>
                <a:lnTo>
                  <a:pt x="17" y="32"/>
                </a:lnTo>
                <a:lnTo>
                  <a:pt x="15" y="32"/>
                </a:lnTo>
                <a:lnTo>
                  <a:pt x="15" y="33"/>
                </a:lnTo>
                <a:lnTo>
                  <a:pt x="14" y="33"/>
                </a:lnTo>
                <a:lnTo>
                  <a:pt x="13" y="33"/>
                </a:lnTo>
                <a:lnTo>
                  <a:pt x="10" y="33"/>
                </a:lnTo>
                <a:lnTo>
                  <a:pt x="10" y="34"/>
                </a:lnTo>
                <a:lnTo>
                  <a:pt x="9" y="34"/>
                </a:lnTo>
                <a:lnTo>
                  <a:pt x="7" y="34"/>
                </a:lnTo>
                <a:lnTo>
                  <a:pt x="6" y="34"/>
                </a:lnTo>
                <a:lnTo>
                  <a:pt x="6" y="35"/>
                </a:lnTo>
                <a:lnTo>
                  <a:pt x="3" y="35"/>
                </a:lnTo>
                <a:lnTo>
                  <a:pt x="2" y="35"/>
                </a:lnTo>
                <a:lnTo>
                  <a:pt x="2" y="36"/>
                </a:lnTo>
                <a:lnTo>
                  <a:pt x="0" y="36"/>
                </a:lnTo>
                <a:lnTo>
                  <a:pt x="1" y="36"/>
                </a:lnTo>
                <a:lnTo>
                  <a:pt x="1" y="37"/>
                </a:lnTo>
                <a:lnTo>
                  <a:pt x="2" y="37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6" y="39"/>
                </a:lnTo>
                <a:lnTo>
                  <a:pt x="7" y="39"/>
                </a:lnTo>
                <a:lnTo>
                  <a:pt x="8" y="39"/>
                </a:lnTo>
                <a:lnTo>
                  <a:pt x="9" y="39"/>
                </a:lnTo>
                <a:lnTo>
                  <a:pt x="9" y="40"/>
                </a:lnTo>
                <a:lnTo>
                  <a:pt x="10" y="40"/>
                </a:lnTo>
                <a:lnTo>
                  <a:pt x="11" y="40"/>
                </a:lnTo>
                <a:lnTo>
                  <a:pt x="13" y="40"/>
                </a:lnTo>
                <a:lnTo>
                  <a:pt x="13" y="41"/>
                </a:lnTo>
                <a:lnTo>
                  <a:pt x="14" y="41"/>
                </a:lnTo>
                <a:lnTo>
                  <a:pt x="15" y="41"/>
                </a:lnTo>
                <a:lnTo>
                  <a:pt x="16" y="41"/>
                </a:lnTo>
                <a:lnTo>
                  <a:pt x="16" y="40"/>
                </a:lnTo>
                <a:lnTo>
                  <a:pt x="17" y="40"/>
                </a:lnTo>
                <a:lnTo>
                  <a:pt x="18" y="40"/>
                </a:lnTo>
                <a:lnTo>
                  <a:pt x="19" y="40"/>
                </a:lnTo>
                <a:lnTo>
                  <a:pt x="19" y="39"/>
                </a:lnTo>
                <a:lnTo>
                  <a:pt x="21" y="39"/>
                </a:lnTo>
                <a:lnTo>
                  <a:pt x="23" y="39"/>
                </a:lnTo>
                <a:lnTo>
                  <a:pt x="24" y="39"/>
                </a:lnTo>
                <a:lnTo>
                  <a:pt x="25" y="39"/>
                </a:lnTo>
                <a:lnTo>
                  <a:pt x="25" y="37"/>
                </a:lnTo>
                <a:lnTo>
                  <a:pt x="27" y="37"/>
                </a:lnTo>
                <a:lnTo>
                  <a:pt x="30" y="36"/>
                </a:lnTo>
                <a:lnTo>
                  <a:pt x="31" y="36"/>
                </a:lnTo>
                <a:lnTo>
                  <a:pt x="32" y="36"/>
                </a:lnTo>
                <a:lnTo>
                  <a:pt x="34" y="35"/>
                </a:lnTo>
                <a:lnTo>
                  <a:pt x="35" y="35"/>
                </a:lnTo>
                <a:lnTo>
                  <a:pt x="38" y="34"/>
                </a:lnTo>
                <a:lnTo>
                  <a:pt x="39" y="34"/>
                </a:lnTo>
                <a:lnTo>
                  <a:pt x="41" y="34"/>
                </a:lnTo>
                <a:lnTo>
                  <a:pt x="42" y="34"/>
                </a:lnTo>
                <a:lnTo>
                  <a:pt x="42" y="33"/>
                </a:lnTo>
                <a:lnTo>
                  <a:pt x="45" y="33"/>
                </a:lnTo>
                <a:lnTo>
                  <a:pt x="46" y="33"/>
                </a:lnTo>
                <a:lnTo>
                  <a:pt x="46" y="32"/>
                </a:lnTo>
                <a:lnTo>
                  <a:pt x="47" y="32"/>
                </a:lnTo>
                <a:lnTo>
                  <a:pt x="49" y="32"/>
                </a:lnTo>
                <a:lnTo>
                  <a:pt x="50" y="32"/>
                </a:lnTo>
                <a:lnTo>
                  <a:pt x="50" y="31"/>
                </a:lnTo>
                <a:lnTo>
                  <a:pt x="51" y="31"/>
                </a:lnTo>
                <a:lnTo>
                  <a:pt x="53" y="31"/>
                </a:lnTo>
                <a:lnTo>
                  <a:pt x="54" y="31"/>
                </a:lnTo>
                <a:lnTo>
                  <a:pt x="54" y="29"/>
                </a:lnTo>
                <a:lnTo>
                  <a:pt x="56" y="29"/>
                </a:lnTo>
                <a:lnTo>
                  <a:pt x="57" y="29"/>
                </a:lnTo>
                <a:lnTo>
                  <a:pt x="58" y="29"/>
                </a:lnTo>
                <a:lnTo>
                  <a:pt x="59" y="28"/>
                </a:lnTo>
                <a:lnTo>
                  <a:pt x="61" y="28"/>
                </a:lnTo>
                <a:lnTo>
                  <a:pt x="62" y="28"/>
                </a:lnTo>
                <a:lnTo>
                  <a:pt x="64" y="27"/>
                </a:lnTo>
                <a:lnTo>
                  <a:pt x="65" y="27"/>
                </a:lnTo>
                <a:lnTo>
                  <a:pt x="67" y="27"/>
                </a:lnTo>
                <a:lnTo>
                  <a:pt x="67" y="26"/>
                </a:lnTo>
                <a:lnTo>
                  <a:pt x="69" y="26"/>
                </a:lnTo>
                <a:lnTo>
                  <a:pt x="71" y="26"/>
                </a:lnTo>
                <a:lnTo>
                  <a:pt x="72" y="26"/>
                </a:lnTo>
                <a:lnTo>
                  <a:pt x="72" y="25"/>
                </a:lnTo>
                <a:lnTo>
                  <a:pt x="73" y="25"/>
                </a:lnTo>
                <a:lnTo>
                  <a:pt x="75" y="25"/>
                </a:lnTo>
                <a:lnTo>
                  <a:pt x="75" y="24"/>
                </a:lnTo>
                <a:lnTo>
                  <a:pt x="78" y="24"/>
                </a:lnTo>
                <a:lnTo>
                  <a:pt x="79" y="24"/>
                </a:lnTo>
                <a:lnTo>
                  <a:pt x="80" y="24"/>
                </a:lnTo>
                <a:lnTo>
                  <a:pt x="80" y="23"/>
                </a:lnTo>
                <a:lnTo>
                  <a:pt x="82" y="23"/>
                </a:lnTo>
                <a:lnTo>
                  <a:pt x="83" y="23"/>
                </a:lnTo>
                <a:lnTo>
                  <a:pt x="83" y="21"/>
                </a:lnTo>
                <a:lnTo>
                  <a:pt x="86" y="21"/>
                </a:lnTo>
                <a:lnTo>
                  <a:pt x="87" y="21"/>
                </a:lnTo>
                <a:lnTo>
                  <a:pt x="89" y="21"/>
                </a:lnTo>
                <a:lnTo>
                  <a:pt x="89" y="20"/>
                </a:lnTo>
                <a:lnTo>
                  <a:pt x="90" y="20"/>
                </a:lnTo>
                <a:lnTo>
                  <a:pt x="93" y="20"/>
                </a:lnTo>
                <a:lnTo>
                  <a:pt x="93" y="19"/>
                </a:lnTo>
                <a:lnTo>
                  <a:pt x="94" y="19"/>
                </a:lnTo>
                <a:lnTo>
                  <a:pt x="95" y="19"/>
                </a:lnTo>
                <a:lnTo>
                  <a:pt x="97" y="19"/>
                </a:lnTo>
                <a:lnTo>
                  <a:pt x="97" y="18"/>
                </a:lnTo>
                <a:lnTo>
                  <a:pt x="98" y="18"/>
                </a:lnTo>
                <a:lnTo>
                  <a:pt x="99" y="18"/>
                </a:lnTo>
                <a:lnTo>
                  <a:pt x="101" y="18"/>
                </a:lnTo>
                <a:lnTo>
                  <a:pt x="101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17"/>
                </a:lnTo>
                <a:lnTo>
                  <a:pt x="106" y="17"/>
                </a:lnTo>
                <a:lnTo>
                  <a:pt x="106" y="16"/>
                </a:lnTo>
                <a:lnTo>
                  <a:pt x="109" y="16"/>
                </a:lnTo>
                <a:lnTo>
                  <a:pt x="111" y="15"/>
                </a:lnTo>
                <a:lnTo>
                  <a:pt x="112" y="15"/>
                </a:lnTo>
                <a:lnTo>
                  <a:pt x="113" y="15"/>
                </a:lnTo>
                <a:lnTo>
                  <a:pt x="115" y="13"/>
                </a:lnTo>
                <a:lnTo>
                  <a:pt x="117" y="13"/>
                </a:lnTo>
                <a:lnTo>
                  <a:pt x="119" y="13"/>
                </a:lnTo>
                <a:lnTo>
                  <a:pt x="119" y="12"/>
                </a:lnTo>
                <a:lnTo>
                  <a:pt x="120" y="12"/>
                </a:lnTo>
                <a:lnTo>
                  <a:pt x="122" y="12"/>
                </a:lnTo>
                <a:lnTo>
                  <a:pt x="123" y="12"/>
                </a:lnTo>
                <a:lnTo>
                  <a:pt x="123" y="11"/>
                </a:lnTo>
                <a:lnTo>
                  <a:pt x="126" y="11"/>
                </a:lnTo>
                <a:lnTo>
                  <a:pt x="127" y="11"/>
                </a:lnTo>
                <a:lnTo>
                  <a:pt x="127" y="10"/>
                </a:lnTo>
                <a:lnTo>
                  <a:pt x="128" y="10"/>
                </a:lnTo>
                <a:lnTo>
                  <a:pt x="130" y="10"/>
                </a:lnTo>
                <a:lnTo>
                  <a:pt x="131" y="10"/>
                </a:lnTo>
                <a:lnTo>
                  <a:pt x="131" y="9"/>
                </a:lnTo>
                <a:lnTo>
                  <a:pt x="133" y="9"/>
                </a:lnTo>
                <a:lnTo>
                  <a:pt x="134" y="9"/>
                </a:lnTo>
                <a:lnTo>
                  <a:pt x="135" y="9"/>
                </a:lnTo>
                <a:lnTo>
                  <a:pt x="135" y="0"/>
                </a:lnTo>
                <a:lnTo>
                  <a:pt x="134" y="0"/>
                </a:lnTo>
                <a:close/>
              </a:path>
            </a:pathLst>
          </a:custGeom>
          <a:solidFill>
            <a:srgbClr val="25292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19" name="Freeform 313"/>
          <p:cNvSpPr>
            <a:spLocks/>
          </p:cNvSpPr>
          <p:nvPr/>
        </p:nvSpPr>
        <p:spPr bwMode="auto">
          <a:xfrm>
            <a:off x="6912717" y="4607378"/>
            <a:ext cx="379580" cy="105797"/>
          </a:xfrm>
          <a:custGeom>
            <a:avLst/>
            <a:gdLst>
              <a:gd name="T0" fmla="*/ 2147483647 w 121"/>
              <a:gd name="T1" fmla="*/ 0 h 36"/>
              <a:gd name="T2" fmla="*/ 2147483647 w 121"/>
              <a:gd name="T3" fmla="*/ 2147483647 h 36"/>
              <a:gd name="T4" fmla="*/ 2147483647 w 121"/>
              <a:gd name="T5" fmla="*/ 2147483647 h 36"/>
              <a:gd name="T6" fmla="*/ 2147483647 w 121"/>
              <a:gd name="T7" fmla="*/ 2147483647 h 36"/>
              <a:gd name="T8" fmla="*/ 2147483647 w 121"/>
              <a:gd name="T9" fmla="*/ 2147483647 h 36"/>
              <a:gd name="T10" fmla="*/ 2147483647 w 121"/>
              <a:gd name="T11" fmla="*/ 2147483647 h 36"/>
              <a:gd name="T12" fmla="*/ 2147483647 w 121"/>
              <a:gd name="T13" fmla="*/ 2147483647 h 36"/>
              <a:gd name="T14" fmla="*/ 2147483647 w 121"/>
              <a:gd name="T15" fmla="*/ 2147483647 h 36"/>
              <a:gd name="T16" fmla="*/ 2147483647 w 121"/>
              <a:gd name="T17" fmla="*/ 2147483647 h 36"/>
              <a:gd name="T18" fmla="*/ 2147483647 w 121"/>
              <a:gd name="T19" fmla="*/ 2147483647 h 36"/>
              <a:gd name="T20" fmla="*/ 2147483647 w 121"/>
              <a:gd name="T21" fmla="*/ 2147483647 h 36"/>
              <a:gd name="T22" fmla="*/ 2147483647 w 121"/>
              <a:gd name="T23" fmla="*/ 2147483647 h 36"/>
              <a:gd name="T24" fmla="*/ 2147483647 w 121"/>
              <a:gd name="T25" fmla="*/ 2147483647 h 36"/>
              <a:gd name="T26" fmla="*/ 2147483647 w 121"/>
              <a:gd name="T27" fmla="*/ 2147483647 h 36"/>
              <a:gd name="T28" fmla="*/ 2147483647 w 121"/>
              <a:gd name="T29" fmla="*/ 2147483647 h 36"/>
              <a:gd name="T30" fmla="*/ 2147483647 w 121"/>
              <a:gd name="T31" fmla="*/ 2147483647 h 36"/>
              <a:gd name="T32" fmla="*/ 2147483647 w 121"/>
              <a:gd name="T33" fmla="*/ 2147483647 h 36"/>
              <a:gd name="T34" fmla="*/ 2147483647 w 121"/>
              <a:gd name="T35" fmla="*/ 2147483647 h 36"/>
              <a:gd name="T36" fmla="*/ 2147483647 w 121"/>
              <a:gd name="T37" fmla="*/ 2147483647 h 36"/>
              <a:gd name="T38" fmla="*/ 2147483647 w 121"/>
              <a:gd name="T39" fmla="*/ 2147483647 h 36"/>
              <a:gd name="T40" fmla="*/ 2147483647 w 121"/>
              <a:gd name="T41" fmla="*/ 2147483647 h 36"/>
              <a:gd name="T42" fmla="*/ 2147483647 w 121"/>
              <a:gd name="T43" fmla="*/ 2147483647 h 36"/>
              <a:gd name="T44" fmla="*/ 2147483647 w 121"/>
              <a:gd name="T45" fmla="*/ 2147483647 h 36"/>
              <a:gd name="T46" fmla="*/ 2147483647 w 121"/>
              <a:gd name="T47" fmla="*/ 2147483647 h 36"/>
              <a:gd name="T48" fmla="*/ 2147483647 w 121"/>
              <a:gd name="T49" fmla="*/ 2147483647 h 36"/>
              <a:gd name="T50" fmla="*/ 2147483647 w 121"/>
              <a:gd name="T51" fmla="*/ 2147483647 h 36"/>
              <a:gd name="T52" fmla="*/ 2147483647 w 121"/>
              <a:gd name="T53" fmla="*/ 2147483647 h 36"/>
              <a:gd name="T54" fmla="*/ 2147483647 w 121"/>
              <a:gd name="T55" fmla="*/ 2147483647 h 36"/>
              <a:gd name="T56" fmla="*/ 2147483647 w 121"/>
              <a:gd name="T57" fmla="*/ 2147483647 h 36"/>
              <a:gd name="T58" fmla="*/ 2147483647 w 121"/>
              <a:gd name="T59" fmla="*/ 2147483647 h 36"/>
              <a:gd name="T60" fmla="*/ 2147483647 w 121"/>
              <a:gd name="T61" fmla="*/ 2147483647 h 36"/>
              <a:gd name="T62" fmla="*/ 2147483647 w 121"/>
              <a:gd name="T63" fmla="*/ 2147483647 h 36"/>
              <a:gd name="T64" fmla="*/ 2147483647 w 121"/>
              <a:gd name="T65" fmla="*/ 2147483647 h 36"/>
              <a:gd name="T66" fmla="*/ 2147483647 w 121"/>
              <a:gd name="T67" fmla="*/ 2147483647 h 36"/>
              <a:gd name="T68" fmla="*/ 2147483647 w 121"/>
              <a:gd name="T69" fmla="*/ 2147483647 h 36"/>
              <a:gd name="T70" fmla="*/ 2147483647 w 121"/>
              <a:gd name="T71" fmla="*/ 2147483647 h 36"/>
              <a:gd name="T72" fmla="*/ 2147483647 w 121"/>
              <a:gd name="T73" fmla="*/ 2147483647 h 36"/>
              <a:gd name="T74" fmla="*/ 2147483647 w 121"/>
              <a:gd name="T75" fmla="*/ 2147483647 h 36"/>
              <a:gd name="T76" fmla="*/ 2147483647 w 121"/>
              <a:gd name="T77" fmla="*/ 2147483647 h 36"/>
              <a:gd name="T78" fmla="*/ 2147483647 w 121"/>
              <a:gd name="T79" fmla="*/ 2147483647 h 36"/>
              <a:gd name="T80" fmla="*/ 2147483647 w 121"/>
              <a:gd name="T81" fmla="*/ 2147483647 h 36"/>
              <a:gd name="T82" fmla="*/ 2147483647 w 121"/>
              <a:gd name="T83" fmla="*/ 2147483647 h 36"/>
              <a:gd name="T84" fmla="*/ 2147483647 w 121"/>
              <a:gd name="T85" fmla="*/ 2147483647 h 36"/>
              <a:gd name="T86" fmla="*/ 2147483647 w 121"/>
              <a:gd name="T87" fmla="*/ 2147483647 h 36"/>
              <a:gd name="T88" fmla="*/ 2147483647 w 121"/>
              <a:gd name="T89" fmla="*/ 2147483647 h 36"/>
              <a:gd name="T90" fmla="*/ 2147483647 w 121"/>
              <a:gd name="T91" fmla="*/ 2147483647 h 36"/>
              <a:gd name="T92" fmla="*/ 2147483647 w 121"/>
              <a:gd name="T93" fmla="*/ 2147483647 h 36"/>
              <a:gd name="T94" fmla="*/ 2147483647 w 121"/>
              <a:gd name="T95" fmla="*/ 2147483647 h 36"/>
              <a:gd name="T96" fmla="*/ 2147483647 w 121"/>
              <a:gd name="T97" fmla="*/ 2147483647 h 36"/>
              <a:gd name="T98" fmla="*/ 2147483647 w 121"/>
              <a:gd name="T99" fmla="*/ 2147483647 h 36"/>
              <a:gd name="T100" fmla="*/ 2147483647 w 121"/>
              <a:gd name="T101" fmla="*/ 2147483647 h 36"/>
              <a:gd name="T102" fmla="*/ 2147483647 w 121"/>
              <a:gd name="T103" fmla="*/ 2147483647 h 36"/>
              <a:gd name="T104" fmla="*/ 2147483647 w 121"/>
              <a:gd name="T105" fmla="*/ 2147483647 h 36"/>
              <a:gd name="T106" fmla="*/ 2147483647 w 121"/>
              <a:gd name="T107" fmla="*/ 2147483647 h 36"/>
              <a:gd name="T108" fmla="*/ 2147483647 w 121"/>
              <a:gd name="T109" fmla="*/ 2147483647 h 36"/>
              <a:gd name="T110" fmla="*/ 2147483647 w 121"/>
              <a:gd name="T111" fmla="*/ 2147483647 h 36"/>
              <a:gd name="T112" fmla="*/ 2147483647 w 121"/>
              <a:gd name="T113" fmla="*/ 2147483647 h 36"/>
              <a:gd name="T114" fmla="*/ 2147483647 w 121"/>
              <a:gd name="T115" fmla="*/ 2147483647 h 36"/>
              <a:gd name="T116" fmla="*/ 2147483647 w 121"/>
              <a:gd name="T117" fmla="*/ 2147483647 h 36"/>
              <a:gd name="T118" fmla="*/ 2147483647 w 121"/>
              <a:gd name="T119" fmla="*/ 2147483647 h 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1"/>
              <a:gd name="T181" fmla="*/ 0 h 36"/>
              <a:gd name="T182" fmla="*/ 121 w 121"/>
              <a:gd name="T183" fmla="*/ 36 h 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1" h="36">
                <a:moveTo>
                  <a:pt x="120" y="0"/>
                </a:moveTo>
                <a:lnTo>
                  <a:pt x="120" y="0"/>
                </a:lnTo>
                <a:lnTo>
                  <a:pt x="117" y="0"/>
                </a:lnTo>
                <a:lnTo>
                  <a:pt x="116" y="0"/>
                </a:lnTo>
                <a:lnTo>
                  <a:pt x="116" y="1"/>
                </a:lnTo>
                <a:lnTo>
                  <a:pt x="114" y="1"/>
                </a:lnTo>
                <a:lnTo>
                  <a:pt x="113" y="1"/>
                </a:lnTo>
                <a:lnTo>
                  <a:pt x="111" y="2"/>
                </a:lnTo>
                <a:lnTo>
                  <a:pt x="109" y="2"/>
                </a:lnTo>
                <a:lnTo>
                  <a:pt x="107" y="3"/>
                </a:lnTo>
                <a:lnTo>
                  <a:pt x="106" y="3"/>
                </a:lnTo>
                <a:lnTo>
                  <a:pt x="105" y="3"/>
                </a:lnTo>
                <a:lnTo>
                  <a:pt x="103" y="4"/>
                </a:lnTo>
                <a:lnTo>
                  <a:pt x="100" y="4"/>
                </a:lnTo>
                <a:lnTo>
                  <a:pt x="99" y="4"/>
                </a:lnTo>
                <a:lnTo>
                  <a:pt x="99" y="6"/>
                </a:lnTo>
                <a:lnTo>
                  <a:pt x="98" y="6"/>
                </a:lnTo>
                <a:lnTo>
                  <a:pt x="96" y="6"/>
                </a:lnTo>
                <a:lnTo>
                  <a:pt x="95" y="6"/>
                </a:lnTo>
                <a:lnTo>
                  <a:pt x="95" y="7"/>
                </a:lnTo>
                <a:lnTo>
                  <a:pt x="92" y="7"/>
                </a:lnTo>
                <a:lnTo>
                  <a:pt x="91" y="7"/>
                </a:lnTo>
                <a:lnTo>
                  <a:pt x="91" y="8"/>
                </a:lnTo>
                <a:lnTo>
                  <a:pt x="89" y="8"/>
                </a:lnTo>
                <a:lnTo>
                  <a:pt x="88" y="8"/>
                </a:lnTo>
                <a:lnTo>
                  <a:pt x="87" y="8"/>
                </a:lnTo>
                <a:lnTo>
                  <a:pt x="85" y="9"/>
                </a:lnTo>
                <a:lnTo>
                  <a:pt x="84" y="9"/>
                </a:lnTo>
                <a:lnTo>
                  <a:pt x="83" y="9"/>
                </a:lnTo>
                <a:lnTo>
                  <a:pt x="81" y="10"/>
                </a:lnTo>
                <a:lnTo>
                  <a:pt x="80" y="10"/>
                </a:lnTo>
                <a:lnTo>
                  <a:pt x="77" y="10"/>
                </a:lnTo>
                <a:lnTo>
                  <a:pt x="77" y="11"/>
                </a:lnTo>
                <a:lnTo>
                  <a:pt x="76" y="11"/>
                </a:lnTo>
                <a:lnTo>
                  <a:pt x="74" y="11"/>
                </a:lnTo>
                <a:lnTo>
                  <a:pt x="74" y="12"/>
                </a:lnTo>
                <a:lnTo>
                  <a:pt x="73" y="12"/>
                </a:lnTo>
                <a:lnTo>
                  <a:pt x="72" y="12"/>
                </a:lnTo>
                <a:lnTo>
                  <a:pt x="69" y="12"/>
                </a:lnTo>
                <a:lnTo>
                  <a:pt x="69" y="14"/>
                </a:lnTo>
                <a:lnTo>
                  <a:pt x="67" y="14"/>
                </a:lnTo>
                <a:lnTo>
                  <a:pt x="66" y="14"/>
                </a:lnTo>
                <a:lnTo>
                  <a:pt x="65" y="14"/>
                </a:lnTo>
                <a:lnTo>
                  <a:pt x="65" y="15"/>
                </a:lnTo>
                <a:lnTo>
                  <a:pt x="63" y="15"/>
                </a:lnTo>
                <a:lnTo>
                  <a:pt x="61" y="15"/>
                </a:lnTo>
                <a:lnTo>
                  <a:pt x="61" y="16"/>
                </a:lnTo>
                <a:lnTo>
                  <a:pt x="59" y="16"/>
                </a:lnTo>
                <a:lnTo>
                  <a:pt x="58" y="16"/>
                </a:lnTo>
                <a:lnTo>
                  <a:pt x="56" y="17"/>
                </a:lnTo>
                <a:lnTo>
                  <a:pt x="55" y="17"/>
                </a:lnTo>
                <a:lnTo>
                  <a:pt x="52" y="17"/>
                </a:lnTo>
                <a:lnTo>
                  <a:pt x="52" y="18"/>
                </a:lnTo>
                <a:lnTo>
                  <a:pt x="51" y="18"/>
                </a:lnTo>
                <a:lnTo>
                  <a:pt x="50" y="18"/>
                </a:lnTo>
                <a:lnTo>
                  <a:pt x="48" y="18"/>
                </a:lnTo>
                <a:lnTo>
                  <a:pt x="48" y="19"/>
                </a:lnTo>
                <a:lnTo>
                  <a:pt x="47" y="19"/>
                </a:lnTo>
                <a:lnTo>
                  <a:pt x="45" y="19"/>
                </a:lnTo>
                <a:lnTo>
                  <a:pt x="44" y="19"/>
                </a:lnTo>
                <a:lnTo>
                  <a:pt x="44" y="20"/>
                </a:lnTo>
                <a:lnTo>
                  <a:pt x="43" y="20"/>
                </a:lnTo>
                <a:lnTo>
                  <a:pt x="41" y="20"/>
                </a:lnTo>
                <a:lnTo>
                  <a:pt x="40" y="20"/>
                </a:lnTo>
                <a:lnTo>
                  <a:pt x="39" y="20"/>
                </a:lnTo>
                <a:lnTo>
                  <a:pt x="39" y="22"/>
                </a:lnTo>
                <a:lnTo>
                  <a:pt x="36" y="22"/>
                </a:lnTo>
                <a:lnTo>
                  <a:pt x="35" y="22"/>
                </a:lnTo>
                <a:lnTo>
                  <a:pt x="35" y="23"/>
                </a:lnTo>
                <a:lnTo>
                  <a:pt x="33" y="23"/>
                </a:lnTo>
                <a:lnTo>
                  <a:pt x="32" y="23"/>
                </a:lnTo>
                <a:lnTo>
                  <a:pt x="29" y="24"/>
                </a:lnTo>
                <a:lnTo>
                  <a:pt x="28" y="24"/>
                </a:lnTo>
                <a:lnTo>
                  <a:pt x="26" y="25"/>
                </a:lnTo>
                <a:lnTo>
                  <a:pt x="25" y="25"/>
                </a:lnTo>
                <a:lnTo>
                  <a:pt x="24" y="25"/>
                </a:lnTo>
                <a:lnTo>
                  <a:pt x="21" y="25"/>
                </a:lnTo>
                <a:lnTo>
                  <a:pt x="21" y="26"/>
                </a:lnTo>
                <a:lnTo>
                  <a:pt x="19" y="26"/>
                </a:lnTo>
                <a:lnTo>
                  <a:pt x="18" y="26"/>
                </a:lnTo>
                <a:lnTo>
                  <a:pt x="18" y="27"/>
                </a:lnTo>
                <a:lnTo>
                  <a:pt x="17" y="27"/>
                </a:lnTo>
                <a:lnTo>
                  <a:pt x="15" y="27"/>
                </a:lnTo>
                <a:lnTo>
                  <a:pt x="13" y="27"/>
                </a:lnTo>
                <a:lnTo>
                  <a:pt x="13" y="28"/>
                </a:lnTo>
                <a:lnTo>
                  <a:pt x="11" y="28"/>
                </a:lnTo>
                <a:lnTo>
                  <a:pt x="10" y="28"/>
                </a:lnTo>
                <a:lnTo>
                  <a:pt x="10" y="30"/>
                </a:lnTo>
                <a:lnTo>
                  <a:pt x="8" y="30"/>
                </a:lnTo>
                <a:lnTo>
                  <a:pt x="7" y="30"/>
                </a:lnTo>
                <a:lnTo>
                  <a:pt x="5" y="30"/>
                </a:lnTo>
                <a:lnTo>
                  <a:pt x="4" y="31"/>
                </a:lnTo>
                <a:lnTo>
                  <a:pt x="3" y="31"/>
                </a:lnTo>
                <a:lnTo>
                  <a:pt x="2" y="31"/>
                </a:lnTo>
                <a:lnTo>
                  <a:pt x="0" y="32"/>
                </a:lnTo>
                <a:lnTo>
                  <a:pt x="1" y="32"/>
                </a:lnTo>
                <a:lnTo>
                  <a:pt x="2" y="32"/>
                </a:lnTo>
                <a:lnTo>
                  <a:pt x="2" y="33"/>
                </a:lnTo>
                <a:lnTo>
                  <a:pt x="3" y="33"/>
                </a:lnTo>
                <a:lnTo>
                  <a:pt x="4" y="33"/>
                </a:lnTo>
                <a:lnTo>
                  <a:pt x="5" y="33"/>
                </a:lnTo>
                <a:lnTo>
                  <a:pt x="5" y="34"/>
                </a:lnTo>
                <a:lnTo>
                  <a:pt x="7" y="34"/>
                </a:lnTo>
                <a:lnTo>
                  <a:pt x="8" y="34"/>
                </a:lnTo>
                <a:lnTo>
                  <a:pt x="9" y="34"/>
                </a:lnTo>
                <a:lnTo>
                  <a:pt x="9" y="35"/>
                </a:lnTo>
                <a:lnTo>
                  <a:pt x="10" y="35"/>
                </a:lnTo>
                <a:lnTo>
                  <a:pt x="11" y="35"/>
                </a:lnTo>
                <a:lnTo>
                  <a:pt x="12" y="35"/>
                </a:lnTo>
                <a:lnTo>
                  <a:pt x="12" y="36"/>
                </a:lnTo>
                <a:lnTo>
                  <a:pt x="13" y="36"/>
                </a:lnTo>
                <a:lnTo>
                  <a:pt x="15" y="36"/>
                </a:lnTo>
                <a:lnTo>
                  <a:pt x="15" y="35"/>
                </a:lnTo>
                <a:lnTo>
                  <a:pt x="17" y="35"/>
                </a:lnTo>
                <a:lnTo>
                  <a:pt x="18" y="35"/>
                </a:lnTo>
                <a:lnTo>
                  <a:pt x="19" y="35"/>
                </a:lnTo>
                <a:lnTo>
                  <a:pt x="19" y="34"/>
                </a:lnTo>
                <a:lnTo>
                  <a:pt x="21" y="34"/>
                </a:lnTo>
                <a:lnTo>
                  <a:pt x="24" y="33"/>
                </a:lnTo>
                <a:lnTo>
                  <a:pt x="25" y="33"/>
                </a:lnTo>
                <a:lnTo>
                  <a:pt x="26" y="33"/>
                </a:lnTo>
                <a:lnTo>
                  <a:pt x="28" y="33"/>
                </a:lnTo>
                <a:lnTo>
                  <a:pt x="28" y="32"/>
                </a:lnTo>
                <a:lnTo>
                  <a:pt x="31" y="32"/>
                </a:lnTo>
                <a:lnTo>
                  <a:pt x="32" y="32"/>
                </a:lnTo>
                <a:lnTo>
                  <a:pt x="32" y="31"/>
                </a:lnTo>
                <a:lnTo>
                  <a:pt x="33" y="31"/>
                </a:lnTo>
                <a:lnTo>
                  <a:pt x="35" y="31"/>
                </a:lnTo>
                <a:lnTo>
                  <a:pt x="36" y="31"/>
                </a:lnTo>
                <a:lnTo>
                  <a:pt x="36" y="30"/>
                </a:lnTo>
                <a:lnTo>
                  <a:pt x="39" y="30"/>
                </a:lnTo>
                <a:lnTo>
                  <a:pt x="40" y="30"/>
                </a:lnTo>
                <a:lnTo>
                  <a:pt x="42" y="28"/>
                </a:lnTo>
                <a:lnTo>
                  <a:pt x="43" y="28"/>
                </a:lnTo>
                <a:lnTo>
                  <a:pt x="44" y="28"/>
                </a:lnTo>
                <a:lnTo>
                  <a:pt x="45" y="27"/>
                </a:lnTo>
                <a:lnTo>
                  <a:pt x="47" y="27"/>
                </a:lnTo>
                <a:lnTo>
                  <a:pt x="48" y="27"/>
                </a:lnTo>
                <a:lnTo>
                  <a:pt x="50" y="26"/>
                </a:lnTo>
                <a:lnTo>
                  <a:pt x="51" y="26"/>
                </a:lnTo>
                <a:lnTo>
                  <a:pt x="53" y="26"/>
                </a:lnTo>
                <a:lnTo>
                  <a:pt x="53" y="25"/>
                </a:lnTo>
                <a:lnTo>
                  <a:pt x="55" y="25"/>
                </a:lnTo>
                <a:lnTo>
                  <a:pt x="57" y="25"/>
                </a:lnTo>
                <a:lnTo>
                  <a:pt x="58" y="25"/>
                </a:lnTo>
                <a:lnTo>
                  <a:pt x="58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4" y="23"/>
                </a:lnTo>
                <a:lnTo>
                  <a:pt x="65" y="23"/>
                </a:lnTo>
                <a:lnTo>
                  <a:pt x="66" y="23"/>
                </a:lnTo>
                <a:lnTo>
                  <a:pt x="66" y="22"/>
                </a:lnTo>
                <a:lnTo>
                  <a:pt x="68" y="22"/>
                </a:lnTo>
                <a:lnTo>
                  <a:pt x="71" y="20"/>
                </a:lnTo>
                <a:lnTo>
                  <a:pt x="72" y="20"/>
                </a:lnTo>
                <a:lnTo>
                  <a:pt x="73" y="20"/>
                </a:lnTo>
                <a:lnTo>
                  <a:pt x="75" y="20"/>
                </a:lnTo>
                <a:lnTo>
                  <a:pt x="75" y="19"/>
                </a:lnTo>
                <a:lnTo>
                  <a:pt x="76" y="19"/>
                </a:lnTo>
                <a:lnTo>
                  <a:pt x="79" y="19"/>
                </a:lnTo>
                <a:lnTo>
                  <a:pt x="79" y="18"/>
                </a:lnTo>
                <a:lnTo>
                  <a:pt x="80" y="18"/>
                </a:lnTo>
                <a:lnTo>
                  <a:pt x="82" y="18"/>
                </a:lnTo>
                <a:lnTo>
                  <a:pt x="83" y="18"/>
                </a:lnTo>
                <a:lnTo>
                  <a:pt x="83" y="17"/>
                </a:lnTo>
                <a:lnTo>
                  <a:pt x="84" y="17"/>
                </a:lnTo>
                <a:lnTo>
                  <a:pt x="85" y="17"/>
                </a:lnTo>
                <a:lnTo>
                  <a:pt x="87" y="17"/>
                </a:lnTo>
                <a:lnTo>
                  <a:pt x="89" y="16"/>
                </a:lnTo>
                <a:lnTo>
                  <a:pt x="90" y="16"/>
                </a:lnTo>
                <a:lnTo>
                  <a:pt x="91" y="16"/>
                </a:lnTo>
                <a:lnTo>
                  <a:pt x="93" y="15"/>
                </a:lnTo>
                <a:lnTo>
                  <a:pt x="95" y="15"/>
                </a:lnTo>
                <a:lnTo>
                  <a:pt x="97" y="14"/>
                </a:lnTo>
                <a:lnTo>
                  <a:pt x="98" y="14"/>
                </a:lnTo>
                <a:lnTo>
                  <a:pt x="100" y="14"/>
                </a:lnTo>
                <a:lnTo>
                  <a:pt x="100" y="12"/>
                </a:lnTo>
                <a:lnTo>
                  <a:pt x="101" y="12"/>
                </a:lnTo>
                <a:lnTo>
                  <a:pt x="104" y="12"/>
                </a:lnTo>
                <a:lnTo>
                  <a:pt x="105" y="12"/>
                </a:lnTo>
                <a:lnTo>
                  <a:pt x="105" y="11"/>
                </a:lnTo>
                <a:lnTo>
                  <a:pt x="106" y="11"/>
                </a:lnTo>
                <a:lnTo>
                  <a:pt x="108" y="11"/>
                </a:lnTo>
                <a:lnTo>
                  <a:pt x="108" y="10"/>
                </a:lnTo>
                <a:lnTo>
                  <a:pt x="111" y="10"/>
                </a:lnTo>
                <a:lnTo>
                  <a:pt x="112" y="10"/>
                </a:lnTo>
                <a:lnTo>
                  <a:pt x="113" y="10"/>
                </a:lnTo>
                <a:lnTo>
                  <a:pt x="113" y="9"/>
                </a:lnTo>
                <a:lnTo>
                  <a:pt x="115" y="9"/>
                </a:lnTo>
                <a:lnTo>
                  <a:pt x="116" y="9"/>
                </a:lnTo>
                <a:lnTo>
                  <a:pt x="117" y="8"/>
                </a:lnTo>
                <a:lnTo>
                  <a:pt x="119" y="8"/>
                </a:lnTo>
                <a:lnTo>
                  <a:pt x="120" y="8"/>
                </a:lnTo>
                <a:lnTo>
                  <a:pt x="121" y="8"/>
                </a:lnTo>
                <a:lnTo>
                  <a:pt x="121" y="0"/>
                </a:lnTo>
                <a:lnTo>
                  <a:pt x="120" y="0"/>
                </a:lnTo>
                <a:close/>
              </a:path>
            </a:pathLst>
          </a:custGeom>
          <a:solidFill>
            <a:srgbClr val="2124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0" name="Freeform 314"/>
          <p:cNvSpPr>
            <a:spLocks/>
          </p:cNvSpPr>
          <p:nvPr/>
        </p:nvSpPr>
        <p:spPr bwMode="auto">
          <a:xfrm>
            <a:off x="6953497" y="4630889"/>
            <a:ext cx="338800" cy="96980"/>
          </a:xfrm>
          <a:custGeom>
            <a:avLst/>
            <a:gdLst>
              <a:gd name="T0" fmla="*/ 2147483647 w 108"/>
              <a:gd name="T1" fmla="*/ 0 h 33"/>
              <a:gd name="T2" fmla="*/ 2147483647 w 108"/>
              <a:gd name="T3" fmla="*/ 2147483647 h 33"/>
              <a:gd name="T4" fmla="*/ 2147483647 w 108"/>
              <a:gd name="T5" fmla="*/ 2147483647 h 33"/>
              <a:gd name="T6" fmla="*/ 2147483647 w 108"/>
              <a:gd name="T7" fmla="*/ 2147483647 h 33"/>
              <a:gd name="T8" fmla="*/ 2147483647 w 108"/>
              <a:gd name="T9" fmla="*/ 2147483647 h 33"/>
              <a:gd name="T10" fmla="*/ 2147483647 w 108"/>
              <a:gd name="T11" fmla="*/ 2147483647 h 33"/>
              <a:gd name="T12" fmla="*/ 2147483647 w 108"/>
              <a:gd name="T13" fmla="*/ 2147483647 h 33"/>
              <a:gd name="T14" fmla="*/ 2147483647 w 108"/>
              <a:gd name="T15" fmla="*/ 2147483647 h 33"/>
              <a:gd name="T16" fmla="*/ 2147483647 w 108"/>
              <a:gd name="T17" fmla="*/ 2147483647 h 33"/>
              <a:gd name="T18" fmla="*/ 2147483647 w 108"/>
              <a:gd name="T19" fmla="*/ 2147483647 h 33"/>
              <a:gd name="T20" fmla="*/ 2147483647 w 108"/>
              <a:gd name="T21" fmla="*/ 2147483647 h 33"/>
              <a:gd name="T22" fmla="*/ 2147483647 w 108"/>
              <a:gd name="T23" fmla="*/ 2147483647 h 33"/>
              <a:gd name="T24" fmla="*/ 2147483647 w 108"/>
              <a:gd name="T25" fmla="*/ 2147483647 h 33"/>
              <a:gd name="T26" fmla="*/ 2147483647 w 108"/>
              <a:gd name="T27" fmla="*/ 2147483647 h 33"/>
              <a:gd name="T28" fmla="*/ 2147483647 w 108"/>
              <a:gd name="T29" fmla="*/ 2147483647 h 33"/>
              <a:gd name="T30" fmla="*/ 2147483647 w 108"/>
              <a:gd name="T31" fmla="*/ 2147483647 h 33"/>
              <a:gd name="T32" fmla="*/ 2147483647 w 108"/>
              <a:gd name="T33" fmla="*/ 2147483647 h 33"/>
              <a:gd name="T34" fmla="*/ 2147483647 w 108"/>
              <a:gd name="T35" fmla="*/ 2147483647 h 33"/>
              <a:gd name="T36" fmla="*/ 2147483647 w 108"/>
              <a:gd name="T37" fmla="*/ 2147483647 h 33"/>
              <a:gd name="T38" fmla="*/ 2147483647 w 108"/>
              <a:gd name="T39" fmla="*/ 2147483647 h 33"/>
              <a:gd name="T40" fmla="*/ 2147483647 w 108"/>
              <a:gd name="T41" fmla="*/ 2147483647 h 33"/>
              <a:gd name="T42" fmla="*/ 2147483647 w 108"/>
              <a:gd name="T43" fmla="*/ 2147483647 h 33"/>
              <a:gd name="T44" fmla="*/ 2147483647 w 108"/>
              <a:gd name="T45" fmla="*/ 2147483647 h 33"/>
              <a:gd name="T46" fmla="*/ 2147483647 w 108"/>
              <a:gd name="T47" fmla="*/ 2147483647 h 33"/>
              <a:gd name="T48" fmla="*/ 2147483647 w 108"/>
              <a:gd name="T49" fmla="*/ 2147483647 h 33"/>
              <a:gd name="T50" fmla="*/ 0 w 108"/>
              <a:gd name="T51" fmla="*/ 2147483647 h 33"/>
              <a:gd name="T52" fmla="*/ 2147483647 w 108"/>
              <a:gd name="T53" fmla="*/ 2147483647 h 33"/>
              <a:gd name="T54" fmla="*/ 2147483647 w 108"/>
              <a:gd name="T55" fmla="*/ 2147483647 h 33"/>
              <a:gd name="T56" fmla="*/ 2147483647 w 108"/>
              <a:gd name="T57" fmla="*/ 2147483647 h 33"/>
              <a:gd name="T58" fmla="*/ 2147483647 w 108"/>
              <a:gd name="T59" fmla="*/ 2147483647 h 33"/>
              <a:gd name="T60" fmla="*/ 2147483647 w 108"/>
              <a:gd name="T61" fmla="*/ 2147483647 h 33"/>
              <a:gd name="T62" fmla="*/ 2147483647 w 108"/>
              <a:gd name="T63" fmla="*/ 2147483647 h 33"/>
              <a:gd name="T64" fmla="*/ 2147483647 w 108"/>
              <a:gd name="T65" fmla="*/ 2147483647 h 33"/>
              <a:gd name="T66" fmla="*/ 2147483647 w 108"/>
              <a:gd name="T67" fmla="*/ 2147483647 h 33"/>
              <a:gd name="T68" fmla="*/ 2147483647 w 108"/>
              <a:gd name="T69" fmla="*/ 2147483647 h 33"/>
              <a:gd name="T70" fmla="*/ 2147483647 w 108"/>
              <a:gd name="T71" fmla="*/ 2147483647 h 33"/>
              <a:gd name="T72" fmla="*/ 2147483647 w 108"/>
              <a:gd name="T73" fmla="*/ 2147483647 h 33"/>
              <a:gd name="T74" fmla="*/ 2147483647 w 108"/>
              <a:gd name="T75" fmla="*/ 2147483647 h 33"/>
              <a:gd name="T76" fmla="*/ 2147483647 w 108"/>
              <a:gd name="T77" fmla="*/ 2147483647 h 33"/>
              <a:gd name="T78" fmla="*/ 2147483647 w 108"/>
              <a:gd name="T79" fmla="*/ 2147483647 h 33"/>
              <a:gd name="T80" fmla="*/ 2147483647 w 108"/>
              <a:gd name="T81" fmla="*/ 2147483647 h 33"/>
              <a:gd name="T82" fmla="*/ 2147483647 w 108"/>
              <a:gd name="T83" fmla="*/ 2147483647 h 33"/>
              <a:gd name="T84" fmla="*/ 2147483647 w 108"/>
              <a:gd name="T85" fmla="*/ 2147483647 h 33"/>
              <a:gd name="T86" fmla="*/ 2147483647 w 108"/>
              <a:gd name="T87" fmla="*/ 2147483647 h 33"/>
              <a:gd name="T88" fmla="*/ 2147483647 w 108"/>
              <a:gd name="T89" fmla="*/ 2147483647 h 33"/>
              <a:gd name="T90" fmla="*/ 2147483647 w 108"/>
              <a:gd name="T91" fmla="*/ 2147483647 h 33"/>
              <a:gd name="T92" fmla="*/ 2147483647 w 108"/>
              <a:gd name="T93" fmla="*/ 2147483647 h 33"/>
              <a:gd name="T94" fmla="*/ 2147483647 w 108"/>
              <a:gd name="T95" fmla="*/ 2147483647 h 33"/>
              <a:gd name="T96" fmla="*/ 2147483647 w 108"/>
              <a:gd name="T97" fmla="*/ 2147483647 h 33"/>
              <a:gd name="T98" fmla="*/ 2147483647 w 108"/>
              <a:gd name="T99" fmla="*/ 2147483647 h 33"/>
              <a:gd name="T100" fmla="*/ 2147483647 w 108"/>
              <a:gd name="T101" fmla="*/ 2147483647 h 33"/>
              <a:gd name="T102" fmla="*/ 2147483647 w 108"/>
              <a:gd name="T103" fmla="*/ 2147483647 h 33"/>
              <a:gd name="T104" fmla="*/ 2147483647 w 108"/>
              <a:gd name="T105" fmla="*/ 2147483647 h 33"/>
              <a:gd name="T106" fmla="*/ 2147483647 w 108"/>
              <a:gd name="T107" fmla="*/ 0 h 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8"/>
              <a:gd name="T163" fmla="*/ 0 h 33"/>
              <a:gd name="T164" fmla="*/ 108 w 108"/>
              <a:gd name="T165" fmla="*/ 33 h 33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8" h="33">
                <a:moveTo>
                  <a:pt x="107" y="0"/>
                </a:moveTo>
                <a:lnTo>
                  <a:pt x="107" y="0"/>
                </a:lnTo>
                <a:lnTo>
                  <a:pt x="106" y="0"/>
                </a:lnTo>
                <a:lnTo>
                  <a:pt x="104" y="0"/>
                </a:lnTo>
                <a:lnTo>
                  <a:pt x="103" y="0"/>
                </a:lnTo>
                <a:lnTo>
                  <a:pt x="103" y="1"/>
                </a:lnTo>
                <a:lnTo>
                  <a:pt x="102" y="1"/>
                </a:lnTo>
                <a:lnTo>
                  <a:pt x="100" y="1"/>
                </a:lnTo>
                <a:lnTo>
                  <a:pt x="99" y="1"/>
                </a:lnTo>
                <a:lnTo>
                  <a:pt x="99" y="2"/>
                </a:lnTo>
                <a:lnTo>
                  <a:pt x="96" y="2"/>
                </a:lnTo>
                <a:lnTo>
                  <a:pt x="95" y="2"/>
                </a:lnTo>
                <a:lnTo>
                  <a:pt x="95" y="3"/>
                </a:lnTo>
                <a:lnTo>
                  <a:pt x="93" y="3"/>
                </a:lnTo>
                <a:lnTo>
                  <a:pt x="92" y="3"/>
                </a:lnTo>
                <a:lnTo>
                  <a:pt x="90" y="4"/>
                </a:lnTo>
                <a:lnTo>
                  <a:pt x="88" y="4"/>
                </a:lnTo>
                <a:lnTo>
                  <a:pt x="86" y="4"/>
                </a:lnTo>
                <a:lnTo>
                  <a:pt x="86" y="6"/>
                </a:lnTo>
                <a:lnTo>
                  <a:pt x="85" y="6"/>
                </a:lnTo>
                <a:lnTo>
                  <a:pt x="84" y="6"/>
                </a:lnTo>
                <a:lnTo>
                  <a:pt x="82" y="6"/>
                </a:lnTo>
                <a:lnTo>
                  <a:pt x="82" y="7"/>
                </a:lnTo>
                <a:lnTo>
                  <a:pt x="79" y="7"/>
                </a:lnTo>
                <a:lnTo>
                  <a:pt x="78" y="7"/>
                </a:lnTo>
                <a:lnTo>
                  <a:pt x="78" y="8"/>
                </a:lnTo>
                <a:lnTo>
                  <a:pt x="77" y="8"/>
                </a:lnTo>
                <a:lnTo>
                  <a:pt x="75" y="8"/>
                </a:lnTo>
                <a:lnTo>
                  <a:pt x="74" y="8"/>
                </a:lnTo>
                <a:lnTo>
                  <a:pt x="74" y="9"/>
                </a:lnTo>
                <a:lnTo>
                  <a:pt x="72" y="9"/>
                </a:lnTo>
                <a:lnTo>
                  <a:pt x="71" y="9"/>
                </a:lnTo>
                <a:lnTo>
                  <a:pt x="70" y="9"/>
                </a:lnTo>
                <a:lnTo>
                  <a:pt x="68" y="10"/>
                </a:lnTo>
                <a:lnTo>
                  <a:pt x="67" y="10"/>
                </a:lnTo>
                <a:lnTo>
                  <a:pt x="66" y="10"/>
                </a:lnTo>
                <a:lnTo>
                  <a:pt x="63" y="11"/>
                </a:lnTo>
                <a:lnTo>
                  <a:pt x="61" y="11"/>
                </a:lnTo>
                <a:lnTo>
                  <a:pt x="61" y="12"/>
                </a:lnTo>
                <a:lnTo>
                  <a:pt x="60" y="12"/>
                </a:lnTo>
                <a:lnTo>
                  <a:pt x="59" y="12"/>
                </a:lnTo>
                <a:lnTo>
                  <a:pt x="56" y="12"/>
                </a:lnTo>
                <a:lnTo>
                  <a:pt x="55" y="12"/>
                </a:lnTo>
                <a:lnTo>
                  <a:pt x="55" y="14"/>
                </a:lnTo>
                <a:lnTo>
                  <a:pt x="53" y="14"/>
                </a:lnTo>
                <a:lnTo>
                  <a:pt x="52" y="14"/>
                </a:lnTo>
                <a:lnTo>
                  <a:pt x="52" y="15"/>
                </a:lnTo>
                <a:lnTo>
                  <a:pt x="50" y="15"/>
                </a:lnTo>
                <a:lnTo>
                  <a:pt x="48" y="15"/>
                </a:lnTo>
                <a:lnTo>
                  <a:pt x="48" y="16"/>
                </a:lnTo>
                <a:lnTo>
                  <a:pt x="46" y="16"/>
                </a:lnTo>
                <a:lnTo>
                  <a:pt x="45" y="16"/>
                </a:lnTo>
                <a:lnTo>
                  <a:pt x="44" y="16"/>
                </a:lnTo>
                <a:lnTo>
                  <a:pt x="44" y="17"/>
                </a:lnTo>
                <a:lnTo>
                  <a:pt x="42" y="17"/>
                </a:lnTo>
                <a:lnTo>
                  <a:pt x="39" y="17"/>
                </a:lnTo>
                <a:lnTo>
                  <a:pt x="39" y="18"/>
                </a:lnTo>
                <a:lnTo>
                  <a:pt x="38" y="18"/>
                </a:lnTo>
                <a:lnTo>
                  <a:pt x="37" y="18"/>
                </a:lnTo>
                <a:lnTo>
                  <a:pt x="35" y="18"/>
                </a:lnTo>
                <a:lnTo>
                  <a:pt x="35" y="19"/>
                </a:lnTo>
                <a:lnTo>
                  <a:pt x="34" y="19"/>
                </a:lnTo>
                <a:lnTo>
                  <a:pt x="32" y="19"/>
                </a:lnTo>
                <a:lnTo>
                  <a:pt x="31" y="19"/>
                </a:lnTo>
                <a:lnTo>
                  <a:pt x="31" y="20"/>
                </a:lnTo>
                <a:lnTo>
                  <a:pt x="30" y="20"/>
                </a:lnTo>
                <a:lnTo>
                  <a:pt x="28" y="20"/>
                </a:lnTo>
                <a:lnTo>
                  <a:pt x="27" y="20"/>
                </a:lnTo>
                <a:lnTo>
                  <a:pt x="27" y="22"/>
                </a:lnTo>
                <a:lnTo>
                  <a:pt x="26" y="22"/>
                </a:lnTo>
                <a:lnTo>
                  <a:pt x="23" y="22"/>
                </a:lnTo>
                <a:lnTo>
                  <a:pt x="21" y="23"/>
                </a:lnTo>
                <a:lnTo>
                  <a:pt x="20" y="23"/>
                </a:lnTo>
                <a:lnTo>
                  <a:pt x="19" y="23"/>
                </a:lnTo>
                <a:lnTo>
                  <a:pt x="16" y="24"/>
                </a:lnTo>
                <a:lnTo>
                  <a:pt x="15" y="24"/>
                </a:lnTo>
                <a:lnTo>
                  <a:pt x="13" y="25"/>
                </a:lnTo>
                <a:lnTo>
                  <a:pt x="12" y="25"/>
                </a:lnTo>
                <a:lnTo>
                  <a:pt x="10" y="25"/>
                </a:lnTo>
                <a:lnTo>
                  <a:pt x="8" y="25"/>
                </a:lnTo>
                <a:lnTo>
                  <a:pt x="8" y="26"/>
                </a:lnTo>
                <a:lnTo>
                  <a:pt x="6" y="26"/>
                </a:lnTo>
                <a:lnTo>
                  <a:pt x="5" y="26"/>
                </a:lnTo>
                <a:lnTo>
                  <a:pt x="5" y="27"/>
                </a:lnTo>
                <a:lnTo>
                  <a:pt x="3" y="27"/>
                </a:lnTo>
                <a:lnTo>
                  <a:pt x="2" y="27"/>
                </a:lnTo>
                <a:lnTo>
                  <a:pt x="0" y="28"/>
                </a:lnTo>
                <a:lnTo>
                  <a:pt x="2" y="28"/>
                </a:lnTo>
                <a:lnTo>
                  <a:pt x="3" y="28"/>
                </a:lnTo>
                <a:lnTo>
                  <a:pt x="3" y="30"/>
                </a:lnTo>
                <a:lnTo>
                  <a:pt x="4" y="30"/>
                </a:lnTo>
                <a:lnTo>
                  <a:pt x="5" y="30"/>
                </a:lnTo>
                <a:lnTo>
                  <a:pt x="6" y="30"/>
                </a:lnTo>
                <a:lnTo>
                  <a:pt x="7" y="30"/>
                </a:lnTo>
                <a:lnTo>
                  <a:pt x="7" y="31"/>
                </a:lnTo>
                <a:lnTo>
                  <a:pt x="8" y="31"/>
                </a:lnTo>
                <a:lnTo>
                  <a:pt x="11" y="31"/>
                </a:lnTo>
                <a:lnTo>
                  <a:pt x="11" y="32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3"/>
                </a:lnTo>
                <a:lnTo>
                  <a:pt x="15" y="33"/>
                </a:lnTo>
                <a:lnTo>
                  <a:pt x="15" y="32"/>
                </a:lnTo>
                <a:lnTo>
                  <a:pt x="18" y="32"/>
                </a:lnTo>
                <a:lnTo>
                  <a:pt x="19" y="32"/>
                </a:lnTo>
                <a:lnTo>
                  <a:pt x="19" y="31"/>
                </a:lnTo>
                <a:lnTo>
                  <a:pt x="20" y="31"/>
                </a:lnTo>
                <a:lnTo>
                  <a:pt x="22" y="31"/>
                </a:lnTo>
                <a:lnTo>
                  <a:pt x="23" y="31"/>
                </a:lnTo>
                <a:lnTo>
                  <a:pt x="23" y="30"/>
                </a:lnTo>
                <a:lnTo>
                  <a:pt x="26" y="30"/>
                </a:lnTo>
                <a:lnTo>
                  <a:pt x="27" y="30"/>
                </a:lnTo>
                <a:lnTo>
                  <a:pt x="29" y="28"/>
                </a:lnTo>
                <a:lnTo>
                  <a:pt x="30" y="28"/>
                </a:lnTo>
                <a:lnTo>
                  <a:pt x="31" y="28"/>
                </a:lnTo>
                <a:lnTo>
                  <a:pt x="32" y="27"/>
                </a:lnTo>
                <a:lnTo>
                  <a:pt x="34" y="27"/>
                </a:lnTo>
                <a:lnTo>
                  <a:pt x="35" y="27"/>
                </a:lnTo>
                <a:lnTo>
                  <a:pt x="37" y="26"/>
                </a:lnTo>
                <a:lnTo>
                  <a:pt x="38" y="26"/>
                </a:lnTo>
                <a:lnTo>
                  <a:pt x="39" y="26"/>
                </a:lnTo>
                <a:lnTo>
                  <a:pt x="42" y="25"/>
                </a:lnTo>
                <a:lnTo>
                  <a:pt x="44" y="25"/>
                </a:lnTo>
                <a:lnTo>
                  <a:pt x="45" y="25"/>
                </a:lnTo>
                <a:lnTo>
                  <a:pt x="45" y="24"/>
                </a:lnTo>
                <a:lnTo>
                  <a:pt x="46" y="24"/>
                </a:lnTo>
                <a:lnTo>
                  <a:pt x="48" y="24"/>
                </a:lnTo>
                <a:lnTo>
                  <a:pt x="50" y="24"/>
                </a:lnTo>
                <a:lnTo>
                  <a:pt x="50" y="23"/>
                </a:lnTo>
                <a:lnTo>
                  <a:pt x="52" y="23"/>
                </a:lnTo>
                <a:lnTo>
                  <a:pt x="53" y="23"/>
                </a:lnTo>
                <a:lnTo>
                  <a:pt x="53" y="22"/>
                </a:lnTo>
                <a:lnTo>
                  <a:pt x="55" y="22"/>
                </a:lnTo>
                <a:lnTo>
                  <a:pt x="56" y="22"/>
                </a:lnTo>
                <a:lnTo>
                  <a:pt x="59" y="20"/>
                </a:lnTo>
                <a:lnTo>
                  <a:pt x="60" y="20"/>
                </a:lnTo>
                <a:lnTo>
                  <a:pt x="61" y="20"/>
                </a:lnTo>
                <a:lnTo>
                  <a:pt x="63" y="19"/>
                </a:lnTo>
                <a:lnTo>
                  <a:pt x="66" y="19"/>
                </a:lnTo>
                <a:lnTo>
                  <a:pt x="66" y="18"/>
                </a:lnTo>
                <a:lnTo>
                  <a:pt x="67" y="18"/>
                </a:lnTo>
                <a:lnTo>
                  <a:pt x="68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2" y="17"/>
                </a:lnTo>
                <a:lnTo>
                  <a:pt x="74" y="17"/>
                </a:lnTo>
                <a:lnTo>
                  <a:pt x="75" y="17"/>
                </a:lnTo>
                <a:lnTo>
                  <a:pt x="75" y="16"/>
                </a:lnTo>
                <a:lnTo>
                  <a:pt x="77" y="16"/>
                </a:lnTo>
                <a:lnTo>
                  <a:pt x="78" y="16"/>
                </a:lnTo>
                <a:lnTo>
                  <a:pt x="79" y="16"/>
                </a:lnTo>
                <a:lnTo>
                  <a:pt x="79" y="15"/>
                </a:lnTo>
                <a:lnTo>
                  <a:pt x="82" y="15"/>
                </a:lnTo>
                <a:lnTo>
                  <a:pt x="83" y="15"/>
                </a:lnTo>
                <a:lnTo>
                  <a:pt x="83" y="14"/>
                </a:lnTo>
                <a:lnTo>
                  <a:pt x="85" y="14"/>
                </a:lnTo>
                <a:lnTo>
                  <a:pt x="86" y="14"/>
                </a:lnTo>
                <a:lnTo>
                  <a:pt x="88" y="12"/>
                </a:lnTo>
                <a:lnTo>
                  <a:pt x="90" y="12"/>
                </a:lnTo>
                <a:lnTo>
                  <a:pt x="92" y="12"/>
                </a:lnTo>
                <a:lnTo>
                  <a:pt x="92" y="11"/>
                </a:lnTo>
                <a:lnTo>
                  <a:pt x="93" y="11"/>
                </a:lnTo>
                <a:lnTo>
                  <a:pt x="94" y="11"/>
                </a:lnTo>
                <a:lnTo>
                  <a:pt x="96" y="11"/>
                </a:lnTo>
                <a:lnTo>
                  <a:pt x="96" y="10"/>
                </a:lnTo>
                <a:lnTo>
                  <a:pt x="99" y="10"/>
                </a:lnTo>
                <a:lnTo>
                  <a:pt x="100" y="10"/>
                </a:lnTo>
                <a:lnTo>
                  <a:pt x="100" y="9"/>
                </a:lnTo>
                <a:lnTo>
                  <a:pt x="101" y="9"/>
                </a:lnTo>
                <a:lnTo>
                  <a:pt x="103" y="9"/>
                </a:lnTo>
                <a:lnTo>
                  <a:pt x="104" y="9"/>
                </a:lnTo>
                <a:lnTo>
                  <a:pt x="104" y="8"/>
                </a:lnTo>
                <a:lnTo>
                  <a:pt x="107" y="8"/>
                </a:lnTo>
                <a:lnTo>
                  <a:pt x="108" y="8"/>
                </a:lnTo>
                <a:lnTo>
                  <a:pt x="108" y="0"/>
                </a:lnTo>
                <a:lnTo>
                  <a:pt x="107" y="0"/>
                </a:lnTo>
                <a:close/>
              </a:path>
            </a:pathLst>
          </a:custGeom>
          <a:solidFill>
            <a:srgbClr val="1E212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1" name="Freeform 315"/>
          <p:cNvSpPr>
            <a:spLocks/>
          </p:cNvSpPr>
          <p:nvPr/>
        </p:nvSpPr>
        <p:spPr bwMode="auto">
          <a:xfrm>
            <a:off x="6997416" y="4654399"/>
            <a:ext cx="294881" cy="82287"/>
          </a:xfrm>
          <a:custGeom>
            <a:avLst/>
            <a:gdLst>
              <a:gd name="T0" fmla="*/ 2147483647 w 94"/>
              <a:gd name="T1" fmla="*/ 0 h 28"/>
              <a:gd name="T2" fmla="*/ 2147483647 w 94"/>
              <a:gd name="T3" fmla="*/ 2147483647 h 28"/>
              <a:gd name="T4" fmla="*/ 2147483647 w 94"/>
              <a:gd name="T5" fmla="*/ 2147483647 h 28"/>
              <a:gd name="T6" fmla="*/ 2147483647 w 94"/>
              <a:gd name="T7" fmla="*/ 2147483647 h 28"/>
              <a:gd name="T8" fmla="*/ 2147483647 w 94"/>
              <a:gd name="T9" fmla="*/ 2147483647 h 28"/>
              <a:gd name="T10" fmla="*/ 2147483647 w 94"/>
              <a:gd name="T11" fmla="*/ 2147483647 h 28"/>
              <a:gd name="T12" fmla="*/ 2147483647 w 94"/>
              <a:gd name="T13" fmla="*/ 2147483647 h 28"/>
              <a:gd name="T14" fmla="*/ 2147483647 w 94"/>
              <a:gd name="T15" fmla="*/ 2147483647 h 28"/>
              <a:gd name="T16" fmla="*/ 2147483647 w 94"/>
              <a:gd name="T17" fmla="*/ 2147483647 h 28"/>
              <a:gd name="T18" fmla="*/ 2147483647 w 94"/>
              <a:gd name="T19" fmla="*/ 2147483647 h 28"/>
              <a:gd name="T20" fmla="*/ 2147483647 w 94"/>
              <a:gd name="T21" fmla="*/ 2147483647 h 28"/>
              <a:gd name="T22" fmla="*/ 2147483647 w 94"/>
              <a:gd name="T23" fmla="*/ 2147483647 h 28"/>
              <a:gd name="T24" fmla="*/ 2147483647 w 94"/>
              <a:gd name="T25" fmla="*/ 2147483647 h 28"/>
              <a:gd name="T26" fmla="*/ 2147483647 w 94"/>
              <a:gd name="T27" fmla="*/ 2147483647 h 28"/>
              <a:gd name="T28" fmla="*/ 2147483647 w 94"/>
              <a:gd name="T29" fmla="*/ 2147483647 h 28"/>
              <a:gd name="T30" fmla="*/ 2147483647 w 94"/>
              <a:gd name="T31" fmla="*/ 2147483647 h 28"/>
              <a:gd name="T32" fmla="*/ 2147483647 w 94"/>
              <a:gd name="T33" fmla="*/ 2147483647 h 28"/>
              <a:gd name="T34" fmla="*/ 2147483647 w 94"/>
              <a:gd name="T35" fmla="*/ 2147483647 h 28"/>
              <a:gd name="T36" fmla="*/ 2147483647 w 94"/>
              <a:gd name="T37" fmla="*/ 2147483647 h 28"/>
              <a:gd name="T38" fmla="*/ 2147483647 w 94"/>
              <a:gd name="T39" fmla="*/ 2147483647 h 28"/>
              <a:gd name="T40" fmla="*/ 2147483647 w 94"/>
              <a:gd name="T41" fmla="*/ 2147483647 h 28"/>
              <a:gd name="T42" fmla="*/ 2147483647 w 94"/>
              <a:gd name="T43" fmla="*/ 2147483647 h 28"/>
              <a:gd name="T44" fmla="*/ 2147483647 w 94"/>
              <a:gd name="T45" fmla="*/ 2147483647 h 28"/>
              <a:gd name="T46" fmla="*/ 2147483647 w 94"/>
              <a:gd name="T47" fmla="*/ 2147483647 h 28"/>
              <a:gd name="T48" fmla="*/ 2147483647 w 94"/>
              <a:gd name="T49" fmla="*/ 2147483647 h 28"/>
              <a:gd name="T50" fmla="*/ 2147483647 w 94"/>
              <a:gd name="T51" fmla="*/ 2147483647 h 28"/>
              <a:gd name="T52" fmla="*/ 2147483647 w 94"/>
              <a:gd name="T53" fmla="*/ 2147483647 h 28"/>
              <a:gd name="T54" fmla="*/ 2147483647 w 94"/>
              <a:gd name="T55" fmla="*/ 2147483647 h 28"/>
              <a:gd name="T56" fmla="*/ 2147483647 w 94"/>
              <a:gd name="T57" fmla="*/ 2147483647 h 28"/>
              <a:gd name="T58" fmla="*/ 2147483647 w 94"/>
              <a:gd name="T59" fmla="*/ 2147483647 h 28"/>
              <a:gd name="T60" fmla="*/ 2147483647 w 94"/>
              <a:gd name="T61" fmla="*/ 2147483647 h 28"/>
              <a:gd name="T62" fmla="*/ 2147483647 w 94"/>
              <a:gd name="T63" fmla="*/ 2147483647 h 28"/>
              <a:gd name="T64" fmla="*/ 2147483647 w 94"/>
              <a:gd name="T65" fmla="*/ 2147483647 h 28"/>
              <a:gd name="T66" fmla="*/ 2147483647 w 94"/>
              <a:gd name="T67" fmla="*/ 2147483647 h 28"/>
              <a:gd name="T68" fmla="*/ 2147483647 w 94"/>
              <a:gd name="T69" fmla="*/ 2147483647 h 28"/>
              <a:gd name="T70" fmla="*/ 2147483647 w 94"/>
              <a:gd name="T71" fmla="*/ 2147483647 h 28"/>
              <a:gd name="T72" fmla="*/ 2147483647 w 94"/>
              <a:gd name="T73" fmla="*/ 2147483647 h 28"/>
              <a:gd name="T74" fmla="*/ 2147483647 w 94"/>
              <a:gd name="T75" fmla="*/ 2147483647 h 28"/>
              <a:gd name="T76" fmla="*/ 2147483647 w 94"/>
              <a:gd name="T77" fmla="*/ 2147483647 h 28"/>
              <a:gd name="T78" fmla="*/ 2147483647 w 94"/>
              <a:gd name="T79" fmla="*/ 2147483647 h 28"/>
              <a:gd name="T80" fmla="*/ 2147483647 w 94"/>
              <a:gd name="T81" fmla="*/ 2147483647 h 28"/>
              <a:gd name="T82" fmla="*/ 2147483647 w 94"/>
              <a:gd name="T83" fmla="*/ 2147483647 h 28"/>
              <a:gd name="T84" fmla="*/ 2147483647 w 94"/>
              <a:gd name="T85" fmla="*/ 2147483647 h 28"/>
              <a:gd name="T86" fmla="*/ 2147483647 w 94"/>
              <a:gd name="T87" fmla="*/ 2147483647 h 28"/>
              <a:gd name="T88" fmla="*/ 2147483647 w 94"/>
              <a:gd name="T89" fmla="*/ 2147483647 h 28"/>
              <a:gd name="T90" fmla="*/ 2147483647 w 94"/>
              <a:gd name="T91" fmla="*/ 2147483647 h 28"/>
              <a:gd name="T92" fmla="*/ 2147483647 w 94"/>
              <a:gd name="T93" fmla="*/ 2147483647 h 28"/>
              <a:gd name="T94" fmla="*/ 2147483647 w 94"/>
              <a:gd name="T95" fmla="*/ 2147483647 h 28"/>
              <a:gd name="T96" fmla="*/ 2147483647 w 94"/>
              <a:gd name="T97" fmla="*/ 2147483647 h 28"/>
              <a:gd name="T98" fmla="*/ 2147483647 w 94"/>
              <a:gd name="T99" fmla="*/ 2147483647 h 28"/>
              <a:gd name="T100" fmla="*/ 2147483647 w 94"/>
              <a:gd name="T101" fmla="*/ 2147483647 h 28"/>
              <a:gd name="T102" fmla="*/ 2147483647 w 94"/>
              <a:gd name="T103" fmla="*/ 2147483647 h 28"/>
              <a:gd name="T104" fmla="*/ 2147483647 w 94"/>
              <a:gd name="T105" fmla="*/ 2147483647 h 28"/>
              <a:gd name="T106" fmla="*/ 2147483647 w 94"/>
              <a:gd name="T107" fmla="*/ 2147483647 h 28"/>
              <a:gd name="T108" fmla="*/ 2147483647 w 94"/>
              <a:gd name="T109" fmla="*/ 2147483647 h 28"/>
              <a:gd name="T110" fmla="*/ 2147483647 w 94"/>
              <a:gd name="T111" fmla="*/ 2147483647 h 28"/>
              <a:gd name="T112" fmla="*/ 2147483647 w 94"/>
              <a:gd name="T113" fmla="*/ 0 h 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4"/>
              <a:gd name="T172" fmla="*/ 0 h 28"/>
              <a:gd name="T173" fmla="*/ 94 w 94"/>
              <a:gd name="T174" fmla="*/ 28 h 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4" h="28">
                <a:moveTo>
                  <a:pt x="93" y="0"/>
                </a:moveTo>
                <a:lnTo>
                  <a:pt x="93" y="0"/>
                </a:lnTo>
                <a:lnTo>
                  <a:pt x="90" y="0"/>
                </a:lnTo>
                <a:lnTo>
                  <a:pt x="90" y="1"/>
                </a:lnTo>
                <a:lnTo>
                  <a:pt x="88" y="1"/>
                </a:lnTo>
                <a:lnTo>
                  <a:pt x="87" y="1"/>
                </a:lnTo>
                <a:lnTo>
                  <a:pt x="86" y="1"/>
                </a:lnTo>
                <a:lnTo>
                  <a:pt x="84" y="2"/>
                </a:lnTo>
                <a:lnTo>
                  <a:pt x="82" y="2"/>
                </a:lnTo>
                <a:lnTo>
                  <a:pt x="80" y="3"/>
                </a:lnTo>
                <a:lnTo>
                  <a:pt x="79" y="3"/>
                </a:lnTo>
                <a:lnTo>
                  <a:pt x="77" y="3"/>
                </a:lnTo>
                <a:lnTo>
                  <a:pt x="77" y="4"/>
                </a:lnTo>
                <a:lnTo>
                  <a:pt x="76" y="4"/>
                </a:lnTo>
                <a:lnTo>
                  <a:pt x="73" y="4"/>
                </a:lnTo>
                <a:lnTo>
                  <a:pt x="72" y="4"/>
                </a:lnTo>
                <a:lnTo>
                  <a:pt x="72" y="6"/>
                </a:lnTo>
                <a:lnTo>
                  <a:pt x="71" y="6"/>
                </a:lnTo>
                <a:lnTo>
                  <a:pt x="69" y="6"/>
                </a:lnTo>
                <a:lnTo>
                  <a:pt x="68" y="6"/>
                </a:lnTo>
                <a:lnTo>
                  <a:pt x="68" y="7"/>
                </a:lnTo>
                <a:lnTo>
                  <a:pt x="66" y="7"/>
                </a:lnTo>
                <a:lnTo>
                  <a:pt x="65" y="7"/>
                </a:lnTo>
                <a:lnTo>
                  <a:pt x="64" y="7"/>
                </a:lnTo>
                <a:lnTo>
                  <a:pt x="64" y="8"/>
                </a:lnTo>
                <a:lnTo>
                  <a:pt x="62" y="8"/>
                </a:lnTo>
                <a:lnTo>
                  <a:pt x="61" y="8"/>
                </a:lnTo>
                <a:lnTo>
                  <a:pt x="60" y="8"/>
                </a:lnTo>
                <a:lnTo>
                  <a:pt x="60" y="9"/>
                </a:lnTo>
                <a:lnTo>
                  <a:pt x="58" y="9"/>
                </a:lnTo>
                <a:lnTo>
                  <a:pt x="57" y="9"/>
                </a:lnTo>
                <a:lnTo>
                  <a:pt x="55" y="9"/>
                </a:lnTo>
                <a:lnTo>
                  <a:pt x="55" y="10"/>
                </a:lnTo>
                <a:lnTo>
                  <a:pt x="54" y="10"/>
                </a:lnTo>
                <a:lnTo>
                  <a:pt x="53" y="10"/>
                </a:lnTo>
                <a:lnTo>
                  <a:pt x="50" y="10"/>
                </a:lnTo>
                <a:lnTo>
                  <a:pt x="50" y="11"/>
                </a:lnTo>
                <a:lnTo>
                  <a:pt x="49" y="11"/>
                </a:lnTo>
                <a:lnTo>
                  <a:pt x="47" y="11"/>
                </a:lnTo>
                <a:lnTo>
                  <a:pt x="47" y="12"/>
                </a:lnTo>
                <a:lnTo>
                  <a:pt x="46" y="12"/>
                </a:lnTo>
                <a:lnTo>
                  <a:pt x="44" y="12"/>
                </a:lnTo>
                <a:lnTo>
                  <a:pt x="42" y="12"/>
                </a:lnTo>
                <a:lnTo>
                  <a:pt x="42" y="14"/>
                </a:lnTo>
                <a:lnTo>
                  <a:pt x="40" y="14"/>
                </a:lnTo>
                <a:lnTo>
                  <a:pt x="39" y="14"/>
                </a:lnTo>
                <a:lnTo>
                  <a:pt x="38" y="14"/>
                </a:lnTo>
                <a:lnTo>
                  <a:pt x="38" y="15"/>
                </a:lnTo>
                <a:lnTo>
                  <a:pt x="36" y="15"/>
                </a:lnTo>
                <a:lnTo>
                  <a:pt x="33" y="16"/>
                </a:lnTo>
                <a:lnTo>
                  <a:pt x="32" y="16"/>
                </a:lnTo>
                <a:lnTo>
                  <a:pt x="31" y="16"/>
                </a:lnTo>
                <a:lnTo>
                  <a:pt x="29" y="17"/>
                </a:lnTo>
                <a:lnTo>
                  <a:pt x="28" y="17"/>
                </a:lnTo>
                <a:lnTo>
                  <a:pt x="25" y="17"/>
                </a:lnTo>
                <a:lnTo>
                  <a:pt x="25" y="18"/>
                </a:lnTo>
                <a:lnTo>
                  <a:pt x="24" y="18"/>
                </a:lnTo>
                <a:lnTo>
                  <a:pt x="22" y="18"/>
                </a:lnTo>
                <a:lnTo>
                  <a:pt x="21" y="18"/>
                </a:lnTo>
                <a:lnTo>
                  <a:pt x="21" y="19"/>
                </a:lnTo>
                <a:lnTo>
                  <a:pt x="20" y="19"/>
                </a:lnTo>
                <a:lnTo>
                  <a:pt x="18" y="19"/>
                </a:lnTo>
                <a:lnTo>
                  <a:pt x="17" y="19"/>
                </a:lnTo>
                <a:lnTo>
                  <a:pt x="17" y="20"/>
                </a:lnTo>
                <a:lnTo>
                  <a:pt x="16" y="20"/>
                </a:lnTo>
                <a:lnTo>
                  <a:pt x="14" y="20"/>
                </a:lnTo>
                <a:lnTo>
                  <a:pt x="13" y="20"/>
                </a:lnTo>
                <a:lnTo>
                  <a:pt x="13" y="22"/>
                </a:lnTo>
                <a:lnTo>
                  <a:pt x="12" y="22"/>
                </a:lnTo>
                <a:lnTo>
                  <a:pt x="9" y="22"/>
                </a:lnTo>
                <a:lnTo>
                  <a:pt x="7" y="23"/>
                </a:lnTo>
                <a:lnTo>
                  <a:pt x="6" y="23"/>
                </a:lnTo>
                <a:lnTo>
                  <a:pt x="5" y="23"/>
                </a:lnTo>
                <a:lnTo>
                  <a:pt x="2" y="24"/>
                </a:lnTo>
                <a:lnTo>
                  <a:pt x="1" y="24"/>
                </a:lnTo>
                <a:lnTo>
                  <a:pt x="0" y="24"/>
                </a:lnTo>
                <a:lnTo>
                  <a:pt x="0" y="25"/>
                </a:lnTo>
                <a:lnTo>
                  <a:pt x="1" y="25"/>
                </a:lnTo>
                <a:lnTo>
                  <a:pt x="2" y="25"/>
                </a:lnTo>
                <a:lnTo>
                  <a:pt x="2" y="26"/>
                </a:lnTo>
                <a:lnTo>
                  <a:pt x="5" y="26"/>
                </a:lnTo>
                <a:lnTo>
                  <a:pt x="6" y="26"/>
                </a:lnTo>
                <a:lnTo>
                  <a:pt x="7" y="26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0" y="28"/>
                </a:lnTo>
                <a:lnTo>
                  <a:pt x="12" y="28"/>
                </a:lnTo>
                <a:lnTo>
                  <a:pt x="13" y="28"/>
                </a:lnTo>
                <a:lnTo>
                  <a:pt x="15" y="28"/>
                </a:lnTo>
                <a:lnTo>
                  <a:pt x="16" y="28"/>
                </a:lnTo>
                <a:lnTo>
                  <a:pt x="17" y="28"/>
                </a:lnTo>
                <a:lnTo>
                  <a:pt x="18" y="27"/>
                </a:lnTo>
                <a:lnTo>
                  <a:pt x="20" y="27"/>
                </a:lnTo>
                <a:lnTo>
                  <a:pt x="21" y="27"/>
                </a:lnTo>
                <a:lnTo>
                  <a:pt x="23" y="26"/>
                </a:lnTo>
                <a:lnTo>
                  <a:pt x="24" y="26"/>
                </a:lnTo>
                <a:lnTo>
                  <a:pt x="25" y="26"/>
                </a:lnTo>
                <a:lnTo>
                  <a:pt x="28" y="26"/>
                </a:lnTo>
                <a:lnTo>
                  <a:pt x="28" y="25"/>
                </a:lnTo>
                <a:lnTo>
                  <a:pt x="30" y="25"/>
                </a:lnTo>
                <a:lnTo>
                  <a:pt x="31" y="25"/>
                </a:lnTo>
                <a:lnTo>
                  <a:pt x="31" y="24"/>
                </a:lnTo>
                <a:lnTo>
                  <a:pt x="32" y="24"/>
                </a:lnTo>
                <a:lnTo>
                  <a:pt x="34" y="24"/>
                </a:lnTo>
                <a:lnTo>
                  <a:pt x="34" y="23"/>
                </a:lnTo>
                <a:lnTo>
                  <a:pt x="37" y="23"/>
                </a:lnTo>
                <a:lnTo>
                  <a:pt x="38" y="23"/>
                </a:lnTo>
                <a:lnTo>
                  <a:pt x="39" y="23"/>
                </a:lnTo>
                <a:lnTo>
                  <a:pt x="39" y="22"/>
                </a:lnTo>
                <a:lnTo>
                  <a:pt x="41" y="22"/>
                </a:lnTo>
                <a:lnTo>
                  <a:pt x="42" y="22"/>
                </a:lnTo>
                <a:lnTo>
                  <a:pt x="45" y="20"/>
                </a:lnTo>
                <a:lnTo>
                  <a:pt x="46" y="20"/>
                </a:lnTo>
                <a:lnTo>
                  <a:pt x="48" y="20"/>
                </a:lnTo>
                <a:lnTo>
                  <a:pt x="48" y="19"/>
                </a:lnTo>
                <a:lnTo>
                  <a:pt x="49" y="19"/>
                </a:lnTo>
                <a:lnTo>
                  <a:pt x="52" y="19"/>
                </a:lnTo>
                <a:lnTo>
                  <a:pt x="52" y="18"/>
                </a:lnTo>
                <a:lnTo>
                  <a:pt x="53" y="18"/>
                </a:lnTo>
                <a:lnTo>
                  <a:pt x="54" y="18"/>
                </a:lnTo>
                <a:lnTo>
                  <a:pt x="56" y="18"/>
                </a:lnTo>
                <a:lnTo>
                  <a:pt x="56" y="17"/>
                </a:lnTo>
                <a:lnTo>
                  <a:pt x="57" y="17"/>
                </a:lnTo>
                <a:lnTo>
                  <a:pt x="58" y="17"/>
                </a:lnTo>
                <a:lnTo>
                  <a:pt x="60" y="17"/>
                </a:lnTo>
                <a:lnTo>
                  <a:pt x="61" y="17"/>
                </a:lnTo>
                <a:lnTo>
                  <a:pt x="61" y="16"/>
                </a:lnTo>
                <a:lnTo>
                  <a:pt x="63" y="16"/>
                </a:lnTo>
                <a:lnTo>
                  <a:pt x="64" y="16"/>
                </a:lnTo>
                <a:lnTo>
                  <a:pt x="66" y="15"/>
                </a:lnTo>
                <a:lnTo>
                  <a:pt x="68" y="15"/>
                </a:lnTo>
                <a:lnTo>
                  <a:pt x="70" y="14"/>
                </a:lnTo>
                <a:lnTo>
                  <a:pt x="71" y="14"/>
                </a:lnTo>
                <a:lnTo>
                  <a:pt x="72" y="14"/>
                </a:lnTo>
                <a:lnTo>
                  <a:pt x="74" y="14"/>
                </a:lnTo>
                <a:lnTo>
                  <a:pt x="74" y="12"/>
                </a:lnTo>
                <a:lnTo>
                  <a:pt x="77" y="12"/>
                </a:lnTo>
                <a:lnTo>
                  <a:pt x="78" y="12"/>
                </a:lnTo>
                <a:lnTo>
                  <a:pt x="78" y="11"/>
                </a:lnTo>
                <a:lnTo>
                  <a:pt x="79" y="11"/>
                </a:lnTo>
                <a:lnTo>
                  <a:pt x="81" y="11"/>
                </a:lnTo>
                <a:lnTo>
                  <a:pt x="82" y="11"/>
                </a:lnTo>
                <a:lnTo>
                  <a:pt x="82" y="10"/>
                </a:lnTo>
                <a:lnTo>
                  <a:pt x="85" y="10"/>
                </a:lnTo>
                <a:lnTo>
                  <a:pt x="86" y="10"/>
                </a:lnTo>
                <a:lnTo>
                  <a:pt x="86" y="9"/>
                </a:lnTo>
                <a:lnTo>
                  <a:pt x="88" y="9"/>
                </a:lnTo>
                <a:lnTo>
                  <a:pt x="89" y="9"/>
                </a:lnTo>
                <a:lnTo>
                  <a:pt x="90" y="9"/>
                </a:lnTo>
                <a:lnTo>
                  <a:pt x="92" y="8"/>
                </a:lnTo>
                <a:lnTo>
                  <a:pt x="93" y="8"/>
                </a:lnTo>
                <a:lnTo>
                  <a:pt x="94" y="8"/>
                </a:lnTo>
                <a:lnTo>
                  <a:pt x="94" y="0"/>
                </a:lnTo>
                <a:lnTo>
                  <a:pt x="93" y="0"/>
                </a:lnTo>
                <a:close/>
              </a:path>
            </a:pathLst>
          </a:custGeom>
          <a:solidFill>
            <a:srgbClr val="1A1D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2" name="Freeform 316"/>
          <p:cNvSpPr>
            <a:spLocks/>
          </p:cNvSpPr>
          <p:nvPr/>
        </p:nvSpPr>
        <p:spPr bwMode="auto">
          <a:xfrm>
            <a:off x="7041334" y="4677910"/>
            <a:ext cx="250963" cy="73469"/>
          </a:xfrm>
          <a:custGeom>
            <a:avLst/>
            <a:gdLst>
              <a:gd name="T0" fmla="*/ 2147483647 w 80"/>
              <a:gd name="T1" fmla="*/ 0 h 25"/>
              <a:gd name="T2" fmla="*/ 2147483647 w 80"/>
              <a:gd name="T3" fmla="*/ 2147483647 h 25"/>
              <a:gd name="T4" fmla="*/ 2147483647 w 80"/>
              <a:gd name="T5" fmla="*/ 2147483647 h 25"/>
              <a:gd name="T6" fmla="*/ 2147483647 w 80"/>
              <a:gd name="T7" fmla="*/ 2147483647 h 25"/>
              <a:gd name="T8" fmla="*/ 2147483647 w 80"/>
              <a:gd name="T9" fmla="*/ 2147483647 h 25"/>
              <a:gd name="T10" fmla="*/ 2147483647 w 80"/>
              <a:gd name="T11" fmla="*/ 2147483647 h 25"/>
              <a:gd name="T12" fmla="*/ 2147483647 w 80"/>
              <a:gd name="T13" fmla="*/ 2147483647 h 25"/>
              <a:gd name="T14" fmla="*/ 2147483647 w 80"/>
              <a:gd name="T15" fmla="*/ 2147483647 h 25"/>
              <a:gd name="T16" fmla="*/ 2147483647 w 80"/>
              <a:gd name="T17" fmla="*/ 2147483647 h 25"/>
              <a:gd name="T18" fmla="*/ 2147483647 w 80"/>
              <a:gd name="T19" fmla="*/ 2147483647 h 25"/>
              <a:gd name="T20" fmla="*/ 2147483647 w 80"/>
              <a:gd name="T21" fmla="*/ 2147483647 h 25"/>
              <a:gd name="T22" fmla="*/ 2147483647 w 80"/>
              <a:gd name="T23" fmla="*/ 2147483647 h 25"/>
              <a:gd name="T24" fmla="*/ 2147483647 w 80"/>
              <a:gd name="T25" fmla="*/ 2147483647 h 25"/>
              <a:gd name="T26" fmla="*/ 2147483647 w 80"/>
              <a:gd name="T27" fmla="*/ 2147483647 h 25"/>
              <a:gd name="T28" fmla="*/ 2147483647 w 80"/>
              <a:gd name="T29" fmla="*/ 2147483647 h 25"/>
              <a:gd name="T30" fmla="*/ 2147483647 w 80"/>
              <a:gd name="T31" fmla="*/ 2147483647 h 25"/>
              <a:gd name="T32" fmla="*/ 2147483647 w 80"/>
              <a:gd name="T33" fmla="*/ 2147483647 h 25"/>
              <a:gd name="T34" fmla="*/ 2147483647 w 80"/>
              <a:gd name="T35" fmla="*/ 2147483647 h 25"/>
              <a:gd name="T36" fmla="*/ 2147483647 w 80"/>
              <a:gd name="T37" fmla="*/ 2147483647 h 25"/>
              <a:gd name="T38" fmla="*/ 2147483647 w 80"/>
              <a:gd name="T39" fmla="*/ 2147483647 h 25"/>
              <a:gd name="T40" fmla="*/ 2147483647 w 80"/>
              <a:gd name="T41" fmla="*/ 2147483647 h 25"/>
              <a:gd name="T42" fmla="*/ 2147483647 w 80"/>
              <a:gd name="T43" fmla="*/ 2147483647 h 25"/>
              <a:gd name="T44" fmla="*/ 2147483647 w 80"/>
              <a:gd name="T45" fmla="*/ 2147483647 h 25"/>
              <a:gd name="T46" fmla="*/ 2147483647 w 80"/>
              <a:gd name="T47" fmla="*/ 2147483647 h 25"/>
              <a:gd name="T48" fmla="*/ 2147483647 w 80"/>
              <a:gd name="T49" fmla="*/ 2147483647 h 25"/>
              <a:gd name="T50" fmla="*/ 2147483647 w 80"/>
              <a:gd name="T51" fmla="*/ 2147483647 h 25"/>
              <a:gd name="T52" fmla="*/ 2147483647 w 80"/>
              <a:gd name="T53" fmla="*/ 2147483647 h 25"/>
              <a:gd name="T54" fmla="*/ 2147483647 w 80"/>
              <a:gd name="T55" fmla="*/ 2147483647 h 25"/>
              <a:gd name="T56" fmla="*/ 0 w 80"/>
              <a:gd name="T57" fmla="*/ 2147483647 h 25"/>
              <a:gd name="T58" fmla="*/ 2147483647 w 80"/>
              <a:gd name="T59" fmla="*/ 2147483647 h 25"/>
              <a:gd name="T60" fmla="*/ 2147483647 w 80"/>
              <a:gd name="T61" fmla="*/ 2147483647 h 25"/>
              <a:gd name="T62" fmla="*/ 2147483647 w 80"/>
              <a:gd name="T63" fmla="*/ 2147483647 h 25"/>
              <a:gd name="T64" fmla="*/ 2147483647 w 80"/>
              <a:gd name="T65" fmla="*/ 2147483647 h 25"/>
              <a:gd name="T66" fmla="*/ 2147483647 w 80"/>
              <a:gd name="T67" fmla="*/ 2147483647 h 25"/>
              <a:gd name="T68" fmla="*/ 2147483647 w 80"/>
              <a:gd name="T69" fmla="*/ 2147483647 h 25"/>
              <a:gd name="T70" fmla="*/ 2147483647 w 80"/>
              <a:gd name="T71" fmla="*/ 2147483647 h 25"/>
              <a:gd name="T72" fmla="*/ 2147483647 w 80"/>
              <a:gd name="T73" fmla="*/ 2147483647 h 25"/>
              <a:gd name="T74" fmla="*/ 2147483647 w 80"/>
              <a:gd name="T75" fmla="*/ 2147483647 h 25"/>
              <a:gd name="T76" fmla="*/ 2147483647 w 80"/>
              <a:gd name="T77" fmla="*/ 2147483647 h 25"/>
              <a:gd name="T78" fmla="*/ 2147483647 w 80"/>
              <a:gd name="T79" fmla="*/ 2147483647 h 25"/>
              <a:gd name="T80" fmla="*/ 2147483647 w 80"/>
              <a:gd name="T81" fmla="*/ 2147483647 h 25"/>
              <a:gd name="T82" fmla="*/ 2147483647 w 80"/>
              <a:gd name="T83" fmla="*/ 2147483647 h 25"/>
              <a:gd name="T84" fmla="*/ 2147483647 w 80"/>
              <a:gd name="T85" fmla="*/ 2147483647 h 25"/>
              <a:gd name="T86" fmla="*/ 2147483647 w 80"/>
              <a:gd name="T87" fmla="*/ 2147483647 h 25"/>
              <a:gd name="T88" fmla="*/ 2147483647 w 80"/>
              <a:gd name="T89" fmla="*/ 2147483647 h 25"/>
              <a:gd name="T90" fmla="*/ 2147483647 w 80"/>
              <a:gd name="T91" fmla="*/ 2147483647 h 25"/>
              <a:gd name="T92" fmla="*/ 2147483647 w 80"/>
              <a:gd name="T93" fmla="*/ 2147483647 h 25"/>
              <a:gd name="T94" fmla="*/ 2147483647 w 80"/>
              <a:gd name="T95" fmla="*/ 2147483647 h 25"/>
              <a:gd name="T96" fmla="*/ 2147483647 w 80"/>
              <a:gd name="T97" fmla="*/ 2147483647 h 25"/>
              <a:gd name="T98" fmla="*/ 2147483647 w 80"/>
              <a:gd name="T99" fmla="*/ 2147483647 h 25"/>
              <a:gd name="T100" fmla="*/ 2147483647 w 80"/>
              <a:gd name="T101" fmla="*/ 2147483647 h 25"/>
              <a:gd name="T102" fmla="*/ 2147483647 w 80"/>
              <a:gd name="T103" fmla="*/ 2147483647 h 25"/>
              <a:gd name="T104" fmla="*/ 2147483647 w 80"/>
              <a:gd name="T105" fmla="*/ 2147483647 h 25"/>
              <a:gd name="T106" fmla="*/ 2147483647 w 80"/>
              <a:gd name="T107" fmla="*/ 2147483647 h 25"/>
              <a:gd name="T108" fmla="*/ 2147483647 w 80"/>
              <a:gd name="T109" fmla="*/ 2147483647 h 25"/>
              <a:gd name="T110" fmla="*/ 2147483647 w 80"/>
              <a:gd name="T111" fmla="*/ 2147483647 h 25"/>
              <a:gd name="T112" fmla="*/ 2147483647 w 80"/>
              <a:gd name="T113" fmla="*/ 2147483647 h 25"/>
              <a:gd name="T114" fmla="*/ 2147483647 w 80"/>
              <a:gd name="T115" fmla="*/ 2147483647 h 25"/>
              <a:gd name="T116" fmla="*/ 2147483647 w 80"/>
              <a:gd name="T117" fmla="*/ 2147483647 h 25"/>
              <a:gd name="T118" fmla="*/ 2147483647 w 80"/>
              <a:gd name="T119" fmla="*/ 2147483647 h 25"/>
              <a:gd name="T120" fmla="*/ 2147483647 w 80"/>
              <a:gd name="T121" fmla="*/ 2147483647 h 25"/>
              <a:gd name="T122" fmla="*/ 2147483647 w 80"/>
              <a:gd name="T123" fmla="*/ 2147483647 h 25"/>
              <a:gd name="T124" fmla="*/ 2147483647 w 80"/>
              <a:gd name="T125" fmla="*/ 0 h 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80"/>
              <a:gd name="T190" fmla="*/ 0 h 25"/>
              <a:gd name="T191" fmla="*/ 80 w 80"/>
              <a:gd name="T192" fmla="*/ 25 h 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80" h="25">
                <a:moveTo>
                  <a:pt x="79" y="0"/>
                </a:moveTo>
                <a:lnTo>
                  <a:pt x="79" y="0"/>
                </a:lnTo>
                <a:lnTo>
                  <a:pt x="78" y="0"/>
                </a:lnTo>
                <a:lnTo>
                  <a:pt x="76" y="0"/>
                </a:lnTo>
                <a:lnTo>
                  <a:pt x="76" y="1"/>
                </a:lnTo>
                <a:lnTo>
                  <a:pt x="75" y="1"/>
                </a:lnTo>
                <a:lnTo>
                  <a:pt x="73" y="1"/>
                </a:lnTo>
                <a:lnTo>
                  <a:pt x="72" y="1"/>
                </a:lnTo>
                <a:lnTo>
                  <a:pt x="71" y="1"/>
                </a:lnTo>
                <a:lnTo>
                  <a:pt x="71" y="2"/>
                </a:lnTo>
                <a:lnTo>
                  <a:pt x="68" y="2"/>
                </a:lnTo>
                <a:lnTo>
                  <a:pt x="66" y="3"/>
                </a:lnTo>
                <a:lnTo>
                  <a:pt x="65" y="3"/>
                </a:lnTo>
                <a:lnTo>
                  <a:pt x="64" y="3"/>
                </a:lnTo>
                <a:lnTo>
                  <a:pt x="62" y="4"/>
                </a:lnTo>
                <a:lnTo>
                  <a:pt x="60" y="4"/>
                </a:lnTo>
                <a:lnTo>
                  <a:pt x="58" y="6"/>
                </a:lnTo>
                <a:lnTo>
                  <a:pt x="57" y="6"/>
                </a:lnTo>
                <a:lnTo>
                  <a:pt x="55" y="6"/>
                </a:lnTo>
                <a:lnTo>
                  <a:pt x="54" y="6"/>
                </a:lnTo>
                <a:lnTo>
                  <a:pt x="54" y="7"/>
                </a:lnTo>
                <a:lnTo>
                  <a:pt x="51" y="7"/>
                </a:lnTo>
                <a:lnTo>
                  <a:pt x="50" y="7"/>
                </a:lnTo>
                <a:lnTo>
                  <a:pt x="50" y="8"/>
                </a:lnTo>
                <a:lnTo>
                  <a:pt x="49" y="8"/>
                </a:lnTo>
                <a:lnTo>
                  <a:pt x="47" y="8"/>
                </a:lnTo>
                <a:lnTo>
                  <a:pt x="46" y="8"/>
                </a:lnTo>
                <a:lnTo>
                  <a:pt x="46" y="9"/>
                </a:lnTo>
                <a:lnTo>
                  <a:pt x="44" y="9"/>
                </a:lnTo>
                <a:lnTo>
                  <a:pt x="43" y="9"/>
                </a:lnTo>
                <a:lnTo>
                  <a:pt x="42" y="9"/>
                </a:lnTo>
                <a:lnTo>
                  <a:pt x="40" y="10"/>
                </a:lnTo>
                <a:lnTo>
                  <a:pt x="39" y="10"/>
                </a:lnTo>
                <a:lnTo>
                  <a:pt x="36" y="10"/>
                </a:lnTo>
                <a:lnTo>
                  <a:pt x="36" y="11"/>
                </a:lnTo>
                <a:lnTo>
                  <a:pt x="35" y="11"/>
                </a:lnTo>
                <a:lnTo>
                  <a:pt x="33" y="11"/>
                </a:lnTo>
                <a:lnTo>
                  <a:pt x="33" y="12"/>
                </a:lnTo>
                <a:lnTo>
                  <a:pt x="32" y="12"/>
                </a:lnTo>
                <a:lnTo>
                  <a:pt x="31" y="12"/>
                </a:lnTo>
                <a:lnTo>
                  <a:pt x="28" y="12"/>
                </a:lnTo>
                <a:lnTo>
                  <a:pt x="28" y="14"/>
                </a:lnTo>
                <a:lnTo>
                  <a:pt x="26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2" y="15"/>
                </a:lnTo>
                <a:lnTo>
                  <a:pt x="20" y="15"/>
                </a:lnTo>
                <a:lnTo>
                  <a:pt x="20" y="16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1" y="18"/>
                </a:lnTo>
                <a:lnTo>
                  <a:pt x="10" y="18"/>
                </a:lnTo>
                <a:lnTo>
                  <a:pt x="8" y="18"/>
                </a:lnTo>
                <a:lnTo>
                  <a:pt x="7" y="18"/>
                </a:lnTo>
                <a:lnTo>
                  <a:pt x="7" y="19"/>
                </a:lnTo>
                <a:lnTo>
                  <a:pt x="6" y="19"/>
                </a:lnTo>
                <a:lnTo>
                  <a:pt x="4" y="19"/>
                </a:lnTo>
                <a:lnTo>
                  <a:pt x="3" y="19"/>
                </a:lnTo>
                <a:lnTo>
                  <a:pt x="3" y="20"/>
                </a:lnTo>
                <a:lnTo>
                  <a:pt x="2" y="20"/>
                </a:lnTo>
                <a:lnTo>
                  <a:pt x="0" y="20"/>
                </a:lnTo>
                <a:lnTo>
                  <a:pt x="0" y="22"/>
                </a:ln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4" y="23"/>
                </a:lnTo>
                <a:lnTo>
                  <a:pt x="6" y="23"/>
                </a:lnTo>
                <a:lnTo>
                  <a:pt x="7" y="23"/>
                </a:lnTo>
                <a:lnTo>
                  <a:pt x="7" y="24"/>
                </a:lnTo>
                <a:lnTo>
                  <a:pt x="9" y="24"/>
                </a:lnTo>
                <a:lnTo>
                  <a:pt x="10" y="24"/>
                </a:lnTo>
                <a:lnTo>
                  <a:pt x="10" y="25"/>
                </a:lnTo>
                <a:lnTo>
                  <a:pt x="11" y="25"/>
                </a:lnTo>
                <a:lnTo>
                  <a:pt x="12" y="25"/>
                </a:lnTo>
                <a:lnTo>
                  <a:pt x="14" y="25"/>
                </a:lnTo>
                <a:lnTo>
                  <a:pt x="15" y="25"/>
                </a:lnTo>
                <a:lnTo>
                  <a:pt x="17" y="25"/>
                </a:lnTo>
                <a:lnTo>
                  <a:pt x="17" y="24"/>
                </a:lnTo>
                <a:lnTo>
                  <a:pt x="18" y="24"/>
                </a:lnTo>
                <a:lnTo>
                  <a:pt x="20" y="24"/>
                </a:lnTo>
                <a:lnTo>
                  <a:pt x="22" y="24"/>
                </a:lnTo>
                <a:lnTo>
                  <a:pt x="22" y="23"/>
                </a:lnTo>
                <a:lnTo>
                  <a:pt x="24" y="23"/>
                </a:lnTo>
                <a:lnTo>
                  <a:pt x="25" y="23"/>
                </a:lnTo>
                <a:lnTo>
                  <a:pt x="25" y="22"/>
                </a:lnTo>
                <a:lnTo>
                  <a:pt x="26" y="22"/>
                </a:lnTo>
                <a:lnTo>
                  <a:pt x="28" y="22"/>
                </a:lnTo>
                <a:lnTo>
                  <a:pt x="31" y="20"/>
                </a:lnTo>
                <a:lnTo>
                  <a:pt x="32" y="20"/>
                </a:lnTo>
                <a:lnTo>
                  <a:pt x="33" y="20"/>
                </a:lnTo>
                <a:lnTo>
                  <a:pt x="35" y="19"/>
                </a:lnTo>
                <a:lnTo>
                  <a:pt x="36" y="19"/>
                </a:lnTo>
                <a:lnTo>
                  <a:pt x="39" y="18"/>
                </a:lnTo>
                <a:lnTo>
                  <a:pt x="40" y="18"/>
                </a:lnTo>
                <a:lnTo>
                  <a:pt x="42" y="18"/>
                </a:lnTo>
                <a:lnTo>
                  <a:pt x="43" y="18"/>
                </a:lnTo>
                <a:lnTo>
                  <a:pt x="43" y="17"/>
                </a:lnTo>
                <a:lnTo>
                  <a:pt x="44" y="17"/>
                </a:lnTo>
                <a:lnTo>
                  <a:pt x="46" y="17"/>
                </a:lnTo>
                <a:lnTo>
                  <a:pt x="47" y="17"/>
                </a:lnTo>
                <a:lnTo>
                  <a:pt x="47" y="16"/>
                </a:lnTo>
                <a:lnTo>
                  <a:pt x="48" y="16"/>
                </a:lnTo>
                <a:lnTo>
                  <a:pt x="50" y="16"/>
                </a:lnTo>
                <a:lnTo>
                  <a:pt x="51" y="16"/>
                </a:lnTo>
                <a:lnTo>
                  <a:pt x="51" y="15"/>
                </a:lnTo>
                <a:lnTo>
                  <a:pt x="54" y="15"/>
                </a:lnTo>
                <a:lnTo>
                  <a:pt x="55" y="15"/>
                </a:lnTo>
                <a:lnTo>
                  <a:pt x="55" y="14"/>
                </a:lnTo>
                <a:lnTo>
                  <a:pt x="57" y="14"/>
                </a:lnTo>
                <a:lnTo>
                  <a:pt x="58" y="14"/>
                </a:lnTo>
                <a:lnTo>
                  <a:pt x="59" y="14"/>
                </a:lnTo>
                <a:lnTo>
                  <a:pt x="62" y="12"/>
                </a:lnTo>
                <a:lnTo>
                  <a:pt x="64" y="12"/>
                </a:lnTo>
                <a:lnTo>
                  <a:pt x="64" y="11"/>
                </a:lnTo>
                <a:lnTo>
                  <a:pt x="65" y="11"/>
                </a:lnTo>
                <a:lnTo>
                  <a:pt x="66" y="11"/>
                </a:lnTo>
                <a:lnTo>
                  <a:pt x="68" y="11"/>
                </a:lnTo>
                <a:lnTo>
                  <a:pt x="68" y="10"/>
                </a:lnTo>
                <a:lnTo>
                  <a:pt x="70" y="10"/>
                </a:lnTo>
                <a:lnTo>
                  <a:pt x="72" y="10"/>
                </a:lnTo>
                <a:lnTo>
                  <a:pt x="72" y="9"/>
                </a:lnTo>
                <a:lnTo>
                  <a:pt x="73" y="9"/>
                </a:lnTo>
                <a:lnTo>
                  <a:pt x="75" y="9"/>
                </a:lnTo>
                <a:lnTo>
                  <a:pt x="76" y="9"/>
                </a:lnTo>
                <a:lnTo>
                  <a:pt x="76" y="8"/>
                </a:lnTo>
                <a:lnTo>
                  <a:pt x="78" y="8"/>
                </a:lnTo>
                <a:lnTo>
                  <a:pt x="79" y="8"/>
                </a:lnTo>
                <a:lnTo>
                  <a:pt x="79" y="7"/>
                </a:lnTo>
                <a:lnTo>
                  <a:pt x="79" y="6"/>
                </a:lnTo>
                <a:lnTo>
                  <a:pt x="80" y="6"/>
                </a:lnTo>
                <a:lnTo>
                  <a:pt x="80" y="4"/>
                </a:lnTo>
                <a:lnTo>
                  <a:pt x="80" y="2"/>
                </a:lnTo>
                <a:lnTo>
                  <a:pt x="80" y="0"/>
                </a:lnTo>
                <a:lnTo>
                  <a:pt x="79" y="0"/>
                </a:lnTo>
                <a:close/>
              </a:path>
            </a:pathLst>
          </a:custGeom>
          <a:solidFill>
            <a:srgbClr val="181B1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3" name="Freeform 317"/>
          <p:cNvSpPr>
            <a:spLocks/>
          </p:cNvSpPr>
          <p:nvPr/>
        </p:nvSpPr>
        <p:spPr bwMode="auto">
          <a:xfrm>
            <a:off x="7085253" y="4701420"/>
            <a:ext cx="203908" cy="64654"/>
          </a:xfrm>
          <a:custGeom>
            <a:avLst/>
            <a:gdLst>
              <a:gd name="T0" fmla="*/ 2147483647 w 65"/>
              <a:gd name="T1" fmla="*/ 0 h 22"/>
              <a:gd name="T2" fmla="*/ 2147483647 w 65"/>
              <a:gd name="T3" fmla="*/ 2147483647 h 22"/>
              <a:gd name="T4" fmla="*/ 2147483647 w 65"/>
              <a:gd name="T5" fmla="*/ 2147483647 h 22"/>
              <a:gd name="T6" fmla="*/ 2147483647 w 65"/>
              <a:gd name="T7" fmla="*/ 2147483647 h 22"/>
              <a:gd name="T8" fmla="*/ 2147483647 w 65"/>
              <a:gd name="T9" fmla="*/ 2147483647 h 22"/>
              <a:gd name="T10" fmla="*/ 2147483647 w 65"/>
              <a:gd name="T11" fmla="*/ 2147483647 h 22"/>
              <a:gd name="T12" fmla="*/ 2147483647 w 65"/>
              <a:gd name="T13" fmla="*/ 2147483647 h 22"/>
              <a:gd name="T14" fmla="*/ 2147483647 w 65"/>
              <a:gd name="T15" fmla="*/ 2147483647 h 22"/>
              <a:gd name="T16" fmla="*/ 2147483647 w 65"/>
              <a:gd name="T17" fmla="*/ 2147483647 h 22"/>
              <a:gd name="T18" fmla="*/ 2147483647 w 65"/>
              <a:gd name="T19" fmla="*/ 2147483647 h 22"/>
              <a:gd name="T20" fmla="*/ 2147483647 w 65"/>
              <a:gd name="T21" fmla="*/ 2147483647 h 22"/>
              <a:gd name="T22" fmla="*/ 2147483647 w 65"/>
              <a:gd name="T23" fmla="*/ 2147483647 h 22"/>
              <a:gd name="T24" fmla="*/ 2147483647 w 65"/>
              <a:gd name="T25" fmla="*/ 2147483647 h 22"/>
              <a:gd name="T26" fmla="*/ 2147483647 w 65"/>
              <a:gd name="T27" fmla="*/ 2147483647 h 22"/>
              <a:gd name="T28" fmla="*/ 2147483647 w 65"/>
              <a:gd name="T29" fmla="*/ 2147483647 h 22"/>
              <a:gd name="T30" fmla="*/ 2147483647 w 65"/>
              <a:gd name="T31" fmla="*/ 2147483647 h 22"/>
              <a:gd name="T32" fmla="*/ 2147483647 w 65"/>
              <a:gd name="T33" fmla="*/ 2147483647 h 22"/>
              <a:gd name="T34" fmla="*/ 2147483647 w 65"/>
              <a:gd name="T35" fmla="*/ 2147483647 h 22"/>
              <a:gd name="T36" fmla="*/ 2147483647 w 65"/>
              <a:gd name="T37" fmla="*/ 2147483647 h 22"/>
              <a:gd name="T38" fmla="*/ 2147483647 w 65"/>
              <a:gd name="T39" fmla="*/ 2147483647 h 22"/>
              <a:gd name="T40" fmla="*/ 2147483647 w 65"/>
              <a:gd name="T41" fmla="*/ 2147483647 h 22"/>
              <a:gd name="T42" fmla="*/ 2147483647 w 65"/>
              <a:gd name="T43" fmla="*/ 2147483647 h 22"/>
              <a:gd name="T44" fmla="*/ 2147483647 w 65"/>
              <a:gd name="T45" fmla="*/ 2147483647 h 22"/>
              <a:gd name="T46" fmla="*/ 0 w 65"/>
              <a:gd name="T47" fmla="*/ 2147483647 h 22"/>
              <a:gd name="T48" fmla="*/ 0 w 65"/>
              <a:gd name="T49" fmla="*/ 2147483647 h 22"/>
              <a:gd name="T50" fmla="*/ 2147483647 w 65"/>
              <a:gd name="T51" fmla="*/ 2147483647 h 22"/>
              <a:gd name="T52" fmla="*/ 2147483647 w 65"/>
              <a:gd name="T53" fmla="*/ 2147483647 h 22"/>
              <a:gd name="T54" fmla="*/ 2147483647 w 65"/>
              <a:gd name="T55" fmla="*/ 2147483647 h 22"/>
              <a:gd name="T56" fmla="*/ 2147483647 w 65"/>
              <a:gd name="T57" fmla="*/ 2147483647 h 22"/>
              <a:gd name="T58" fmla="*/ 2147483647 w 65"/>
              <a:gd name="T59" fmla="*/ 2147483647 h 22"/>
              <a:gd name="T60" fmla="*/ 2147483647 w 65"/>
              <a:gd name="T61" fmla="*/ 2147483647 h 22"/>
              <a:gd name="T62" fmla="*/ 2147483647 w 65"/>
              <a:gd name="T63" fmla="*/ 2147483647 h 22"/>
              <a:gd name="T64" fmla="*/ 2147483647 w 65"/>
              <a:gd name="T65" fmla="*/ 2147483647 h 22"/>
              <a:gd name="T66" fmla="*/ 2147483647 w 65"/>
              <a:gd name="T67" fmla="*/ 2147483647 h 22"/>
              <a:gd name="T68" fmla="*/ 2147483647 w 65"/>
              <a:gd name="T69" fmla="*/ 2147483647 h 22"/>
              <a:gd name="T70" fmla="*/ 2147483647 w 65"/>
              <a:gd name="T71" fmla="*/ 2147483647 h 22"/>
              <a:gd name="T72" fmla="*/ 2147483647 w 65"/>
              <a:gd name="T73" fmla="*/ 2147483647 h 22"/>
              <a:gd name="T74" fmla="*/ 2147483647 w 65"/>
              <a:gd name="T75" fmla="*/ 2147483647 h 22"/>
              <a:gd name="T76" fmla="*/ 2147483647 w 65"/>
              <a:gd name="T77" fmla="*/ 2147483647 h 22"/>
              <a:gd name="T78" fmla="*/ 2147483647 w 65"/>
              <a:gd name="T79" fmla="*/ 2147483647 h 22"/>
              <a:gd name="T80" fmla="*/ 2147483647 w 65"/>
              <a:gd name="T81" fmla="*/ 2147483647 h 22"/>
              <a:gd name="T82" fmla="*/ 2147483647 w 65"/>
              <a:gd name="T83" fmla="*/ 2147483647 h 22"/>
              <a:gd name="T84" fmla="*/ 2147483647 w 65"/>
              <a:gd name="T85" fmla="*/ 2147483647 h 22"/>
              <a:gd name="T86" fmla="*/ 2147483647 w 65"/>
              <a:gd name="T87" fmla="*/ 2147483647 h 22"/>
              <a:gd name="T88" fmla="*/ 2147483647 w 65"/>
              <a:gd name="T89" fmla="*/ 2147483647 h 22"/>
              <a:gd name="T90" fmla="*/ 2147483647 w 65"/>
              <a:gd name="T91" fmla="*/ 2147483647 h 22"/>
              <a:gd name="T92" fmla="*/ 2147483647 w 65"/>
              <a:gd name="T93" fmla="*/ 2147483647 h 22"/>
              <a:gd name="T94" fmla="*/ 2147483647 w 65"/>
              <a:gd name="T95" fmla="*/ 2147483647 h 22"/>
              <a:gd name="T96" fmla="*/ 2147483647 w 65"/>
              <a:gd name="T97" fmla="*/ 2147483647 h 22"/>
              <a:gd name="T98" fmla="*/ 2147483647 w 65"/>
              <a:gd name="T99" fmla="*/ 2147483647 h 22"/>
              <a:gd name="T100" fmla="*/ 2147483647 w 65"/>
              <a:gd name="T101" fmla="*/ 2147483647 h 22"/>
              <a:gd name="T102" fmla="*/ 2147483647 w 65"/>
              <a:gd name="T103" fmla="*/ 2147483647 h 22"/>
              <a:gd name="T104" fmla="*/ 2147483647 w 65"/>
              <a:gd name="T105" fmla="*/ 0 h 2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65"/>
              <a:gd name="T160" fmla="*/ 0 h 22"/>
              <a:gd name="T161" fmla="*/ 65 w 65"/>
              <a:gd name="T162" fmla="*/ 22 h 2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65" h="22">
                <a:moveTo>
                  <a:pt x="64" y="0"/>
                </a:moveTo>
                <a:lnTo>
                  <a:pt x="64" y="0"/>
                </a:lnTo>
                <a:lnTo>
                  <a:pt x="62" y="0"/>
                </a:lnTo>
                <a:lnTo>
                  <a:pt x="62" y="1"/>
                </a:lnTo>
                <a:lnTo>
                  <a:pt x="60" y="1"/>
                </a:lnTo>
                <a:lnTo>
                  <a:pt x="59" y="1"/>
                </a:lnTo>
                <a:lnTo>
                  <a:pt x="58" y="1"/>
                </a:lnTo>
                <a:lnTo>
                  <a:pt x="56" y="2"/>
                </a:lnTo>
                <a:lnTo>
                  <a:pt x="53" y="2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49" y="3"/>
                </a:lnTo>
                <a:lnTo>
                  <a:pt x="49" y="4"/>
                </a:lnTo>
                <a:lnTo>
                  <a:pt x="48" y="4"/>
                </a:lnTo>
                <a:lnTo>
                  <a:pt x="45" y="4"/>
                </a:lnTo>
                <a:lnTo>
                  <a:pt x="45" y="6"/>
                </a:lnTo>
                <a:lnTo>
                  <a:pt x="44" y="6"/>
                </a:lnTo>
                <a:lnTo>
                  <a:pt x="42" y="6"/>
                </a:lnTo>
                <a:lnTo>
                  <a:pt x="41" y="6"/>
                </a:lnTo>
                <a:lnTo>
                  <a:pt x="40" y="6"/>
                </a:lnTo>
                <a:lnTo>
                  <a:pt x="40" y="7"/>
                </a:lnTo>
                <a:lnTo>
                  <a:pt x="38" y="7"/>
                </a:lnTo>
                <a:lnTo>
                  <a:pt x="37" y="7"/>
                </a:lnTo>
                <a:lnTo>
                  <a:pt x="36" y="7"/>
                </a:lnTo>
                <a:lnTo>
                  <a:pt x="36" y="8"/>
                </a:lnTo>
                <a:lnTo>
                  <a:pt x="34" y="8"/>
                </a:lnTo>
                <a:lnTo>
                  <a:pt x="33" y="8"/>
                </a:lnTo>
                <a:lnTo>
                  <a:pt x="30" y="9"/>
                </a:lnTo>
                <a:lnTo>
                  <a:pt x="29" y="9"/>
                </a:lnTo>
                <a:lnTo>
                  <a:pt x="27" y="10"/>
                </a:lnTo>
                <a:lnTo>
                  <a:pt x="26" y="10"/>
                </a:lnTo>
                <a:lnTo>
                  <a:pt x="25" y="10"/>
                </a:lnTo>
                <a:lnTo>
                  <a:pt x="22" y="10"/>
                </a:lnTo>
                <a:lnTo>
                  <a:pt x="22" y="11"/>
                </a:lnTo>
                <a:lnTo>
                  <a:pt x="20" y="11"/>
                </a:lnTo>
                <a:lnTo>
                  <a:pt x="19" y="11"/>
                </a:lnTo>
                <a:lnTo>
                  <a:pt x="19" y="12"/>
                </a:lnTo>
                <a:lnTo>
                  <a:pt x="18" y="12"/>
                </a:lnTo>
                <a:lnTo>
                  <a:pt x="16" y="12"/>
                </a:lnTo>
                <a:lnTo>
                  <a:pt x="14" y="12"/>
                </a:lnTo>
                <a:lnTo>
                  <a:pt x="14" y="14"/>
                </a:lnTo>
                <a:lnTo>
                  <a:pt x="12" y="14"/>
                </a:lnTo>
                <a:lnTo>
                  <a:pt x="11" y="14"/>
                </a:lnTo>
                <a:lnTo>
                  <a:pt x="9" y="15"/>
                </a:lnTo>
                <a:lnTo>
                  <a:pt x="8" y="15"/>
                </a:lnTo>
                <a:lnTo>
                  <a:pt x="5" y="16"/>
                </a:lnTo>
                <a:lnTo>
                  <a:pt x="4" y="16"/>
                </a:lnTo>
                <a:lnTo>
                  <a:pt x="3" y="16"/>
                </a:lnTo>
                <a:lnTo>
                  <a:pt x="1" y="17"/>
                </a:lnTo>
                <a:lnTo>
                  <a:pt x="0" y="17"/>
                </a:lnTo>
                <a:lnTo>
                  <a:pt x="0" y="18"/>
                </a:lnTo>
                <a:lnTo>
                  <a:pt x="1" y="18"/>
                </a:lnTo>
                <a:lnTo>
                  <a:pt x="2" y="18"/>
                </a:lnTo>
                <a:lnTo>
                  <a:pt x="3" y="18"/>
                </a:lnTo>
                <a:lnTo>
                  <a:pt x="4" y="18"/>
                </a:lnTo>
                <a:lnTo>
                  <a:pt x="4" y="19"/>
                </a:lnTo>
                <a:lnTo>
                  <a:pt x="5" y="19"/>
                </a:lnTo>
                <a:lnTo>
                  <a:pt x="6" y="19"/>
                </a:lnTo>
                <a:lnTo>
                  <a:pt x="8" y="19"/>
                </a:lnTo>
                <a:lnTo>
                  <a:pt x="8" y="20"/>
                </a:lnTo>
                <a:lnTo>
                  <a:pt x="9" y="20"/>
                </a:lnTo>
                <a:lnTo>
                  <a:pt x="10" y="20"/>
                </a:lnTo>
                <a:lnTo>
                  <a:pt x="11" y="20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2"/>
                </a:lnTo>
                <a:lnTo>
                  <a:pt x="17" y="22"/>
                </a:lnTo>
                <a:lnTo>
                  <a:pt x="17" y="20"/>
                </a:lnTo>
                <a:lnTo>
                  <a:pt x="19" y="20"/>
                </a:lnTo>
                <a:lnTo>
                  <a:pt x="20" y="20"/>
                </a:lnTo>
                <a:lnTo>
                  <a:pt x="20" y="19"/>
                </a:lnTo>
                <a:lnTo>
                  <a:pt x="21" y="19"/>
                </a:lnTo>
                <a:lnTo>
                  <a:pt x="24" y="19"/>
                </a:lnTo>
                <a:lnTo>
                  <a:pt x="25" y="19"/>
                </a:lnTo>
                <a:lnTo>
                  <a:pt x="25" y="18"/>
                </a:lnTo>
                <a:lnTo>
                  <a:pt x="26" y="18"/>
                </a:lnTo>
                <a:lnTo>
                  <a:pt x="27" y="18"/>
                </a:lnTo>
                <a:lnTo>
                  <a:pt x="28" y="18"/>
                </a:lnTo>
                <a:lnTo>
                  <a:pt x="30" y="17"/>
                </a:lnTo>
                <a:lnTo>
                  <a:pt x="32" y="17"/>
                </a:lnTo>
                <a:lnTo>
                  <a:pt x="34" y="17"/>
                </a:lnTo>
                <a:lnTo>
                  <a:pt x="34" y="16"/>
                </a:lnTo>
                <a:lnTo>
                  <a:pt x="36" y="16"/>
                </a:lnTo>
                <a:lnTo>
                  <a:pt x="37" y="16"/>
                </a:lnTo>
                <a:lnTo>
                  <a:pt x="37" y="15"/>
                </a:lnTo>
                <a:lnTo>
                  <a:pt x="38" y="15"/>
                </a:lnTo>
                <a:lnTo>
                  <a:pt x="41" y="15"/>
                </a:lnTo>
                <a:lnTo>
                  <a:pt x="41" y="14"/>
                </a:lnTo>
                <a:lnTo>
                  <a:pt x="43" y="14"/>
                </a:lnTo>
                <a:lnTo>
                  <a:pt x="44" y="14"/>
                </a:lnTo>
                <a:lnTo>
                  <a:pt x="45" y="14"/>
                </a:lnTo>
                <a:lnTo>
                  <a:pt x="48" y="12"/>
                </a:lnTo>
                <a:lnTo>
                  <a:pt x="49" y="12"/>
                </a:lnTo>
                <a:lnTo>
                  <a:pt x="50" y="12"/>
                </a:lnTo>
                <a:lnTo>
                  <a:pt x="50" y="11"/>
                </a:lnTo>
                <a:lnTo>
                  <a:pt x="51" y="11"/>
                </a:lnTo>
                <a:lnTo>
                  <a:pt x="52" y="11"/>
                </a:lnTo>
                <a:lnTo>
                  <a:pt x="54" y="11"/>
                </a:lnTo>
                <a:lnTo>
                  <a:pt x="54" y="10"/>
                </a:lnTo>
                <a:lnTo>
                  <a:pt x="56" y="10"/>
                </a:lnTo>
                <a:lnTo>
                  <a:pt x="58" y="10"/>
                </a:lnTo>
                <a:lnTo>
                  <a:pt x="59" y="9"/>
                </a:lnTo>
                <a:lnTo>
                  <a:pt x="59" y="8"/>
                </a:lnTo>
                <a:lnTo>
                  <a:pt x="60" y="7"/>
                </a:lnTo>
                <a:lnTo>
                  <a:pt x="61" y="6"/>
                </a:lnTo>
                <a:lnTo>
                  <a:pt x="61" y="4"/>
                </a:lnTo>
                <a:lnTo>
                  <a:pt x="62" y="4"/>
                </a:lnTo>
                <a:lnTo>
                  <a:pt x="62" y="3"/>
                </a:lnTo>
                <a:lnTo>
                  <a:pt x="64" y="3"/>
                </a:lnTo>
                <a:lnTo>
                  <a:pt x="64" y="2"/>
                </a:lnTo>
                <a:lnTo>
                  <a:pt x="64" y="1"/>
                </a:lnTo>
                <a:lnTo>
                  <a:pt x="64" y="0"/>
                </a:lnTo>
                <a:lnTo>
                  <a:pt x="65" y="0"/>
                </a:lnTo>
                <a:lnTo>
                  <a:pt x="64" y="0"/>
                </a:lnTo>
                <a:close/>
              </a:path>
            </a:pathLst>
          </a:custGeom>
          <a:solidFill>
            <a:srgbClr val="1618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4" name="Freeform 318"/>
          <p:cNvSpPr>
            <a:spLocks/>
          </p:cNvSpPr>
          <p:nvPr/>
        </p:nvSpPr>
        <p:spPr bwMode="auto">
          <a:xfrm>
            <a:off x="7126035" y="4730808"/>
            <a:ext cx="141166" cy="44081"/>
          </a:xfrm>
          <a:custGeom>
            <a:avLst/>
            <a:gdLst>
              <a:gd name="T0" fmla="*/ 2147483647 w 45"/>
              <a:gd name="T1" fmla="*/ 0 h 15"/>
              <a:gd name="T2" fmla="*/ 2147483647 w 45"/>
              <a:gd name="T3" fmla="*/ 0 h 15"/>
              <a:gd name="T4" fmla="*/ 2147483647 w 45"/>
              <a:gd name="T5" fmla="*/ 2147483647 h 15"/>
              <a:gd name="T6" fmla="*/ 2147483647 w 45"/>
              <a:gd name="T7" fmla="*/ 2147483647 h 15"/>
              <a:gd name="T8" fmla="*/ 2147483647 w 45"/>
              <a:gd name="T9" fmla="*/ 2147483647 h 15"/>
              <a:gd name="T10" fmla="*/ 2147483647 w 45"/>
              <a:gd name="T11" fmla="*/ 2147483647 h 15"/>
              <a:gd name="T12" fmla="*/ 2147483647 w 45"/>
              <a:gd name="T13" fmla="*/ 2147483647 h 15"/>
              <a:gd name="T14" fmla="*/ 2147483647 w 45"/>
              <a:gd name="T15" fmla="*/ 2147483647 h 15"/>
              <a:gd name="T16" fmla="*/ 2147483647 w 45"/>
              <a:gd name="T17" fmla="*/ 2147483647 h 15"/>
              <a:gd name="T18" fmla="*/ 2147483647 w 45"/>
              <a:gd name="T19" fmla="*/ 2147483647 h 15"/>
              <a:gd name="T20" fmla="*/ 2147483647 w 45"/>
              <a:gd name="T21" fmla="*/ 2147483647 h 15"/>
              <a:gd name="T22" fmla="*/ 2147483647 w 45"/>
              <a:gd name="T23" fmla="*/ 2147483647 h 15"/>
              <a:gd name="T24" fmla="*/ 2147483647 w 45"/>
              <a:gd name="T25" fmla="*/ 2147483647 h 15"/>
              <a:gd name="T26" fmla="*/ 2147483647 w 45"/>
              <a:gd name="T27" fmla="*/ 2147483647 h 15"/>
              <a:gd name="T28" fmla="*/ 2147483647 w 45"/>
              <a:gd name="T29" fmla="*/ 2147483647 h 15"/>
              <a:gd name="T30" fmla="*/ 2147483647 w 45"/>
              <a:gd name="T31" fmla="*/ 2147483647 h 15"/>
              <a:gd name="T32" fmla="*/ 2147483647 w 45"/>
              <a:gd name="T33" fmla="*/ 2147483647 h 15"/>
              <a:gd name="T34" fmla="*/ 2147483647 w 45"/>
              <a:gd name="T35" fmla="*/ 2147483647 h 15"/>
              <a:gd name="T36" fmla="*/ 2147483647 w 45"/>
              <a:gd name="T37" fmla="*/ 2147483647 h 15"/>
              <a:gd name="T38" fmla="*/ 2147483647 w 45"/>
              <a:gd name="T39" fmla="*/ 2147483647 h 15"/>
              <a:gd name="T40" fmla="*/ 0 w 45"/>
              <a:gd name="T41" fmla="*/ 2147483647 h 15"/>
              <a:gd name="T42" fmla="*/ 0 w 45"/>
              <a:gd name="T43" fmla="*/ 2147483647 h 15"/>
              <a:gd name="T44" fmla="*/ 2147483647 w 45"/>
              <a:gd name="T45" fmla="*/ 2147483647 h 15"/>
              <a:gd name="T46" fmla="*/ 2147483647 w 45"/>
              <a:gd name="T47" fmla="*/ 2147483647 h 15"/>
              <a:gd name="T48" fmla="*/ 2147483647 w 45"/>
              <a:gd name="T49" fmla="*/ 2147483647 h 15"/>
              <a:gd name="T50" fmla="*/ 2147483647 w 45"/>
              <a:gd name="T51" fmla="*/ 2147483647 h 15"/>
              <a:gd name="T52" fmla="*/ 2147483647 w 45"/>
              <a:gd name="T53" fmla="*/ 2147483647 h 15"/>
              <a:gd name="T54" fmla="*/ 2147483647 w 45"/>
              <a:gd name="T55" fmla="*/ 2147483647 h 15"/>
              <a:gd name="T56" fmla="*/ 2147483647 w 45"/>
              <a:gd name="T57" fmla="*/ 2147483647 h 15"/>
              <a:gd name="T58" fmla="*/ 2147483647 w 45"/>
              <a:gd name="T59" fmla="*/ 2147483647 h 15"/>
              <a:gd name="T60" fmla="*/ 2147483647 w 45"/>
              <a:gd name="T61" fmla="*/ 2147483647 h 15"/>
              <a:gd name="T62" fmla="*/ 2147483647 w 45"/>
              <a:gd name="T63" fmla="*/ 2147483647 h 15"/>
              <a:gd name="T64" fmla="*/ 2147483647 w 45"/>
              <a:gd name="T65" fmla="*/ 2147483647 h 15"/>
              <a:gd name="T66" fmla="*/ 2147483647 w 45"/>
              <a:gd name="T67" fmla="*/ 2147483647 h 15"/>
              <a:gd name="T68" fmla="*/ 2147483647 w 45"/>
              <a:gd name="T69" fmla="*/ 2147483647 h 15"/>
              <a:gd name="T70" fmla="*/ 2147483647 w 45"/>
              <a:gd name="T71" fmla="*/ 2147483647 h 15"/>
              <a:gd name="T72" fmla="*/ 2147483647 w 45"/>
              <a:gd name="T73" fmla="*/ 2147483647 h 15"/>
              <a:gd name="T74" fmla="*/ 2147483647 w 45"/>
              <a:gd name="T75" fmla="*/ 2147483647 h 15"/>
              <a:gd name="T76" fmla="*/ 2147483647 w 45"/>
              <a:gd name="T77" fmla="*/ 2147483647 h 15"/>
              <a:gd name="T78" fmla="*/ 2147483647 w 45"/>
              <a:gd name="T79" fmla="*/ 2147483647 h 15"/>
              <a:gd name="T80" fmla="*/ 2147483647 w 45"/>
              <a:gd name="T81" fmla="*/ 2147483647 h 15"/>
              <a:gd name="T82" fmla="*/ 2147483647 w 45"/>
              <a:gd name="T83" fmla="*/ 2147483647 h 15"/>
              <a:gd name="T84" fmla="*/ 2147483647 w 45"/>
              <a:gd name="T85" fmla="*/ 2147483647 h 15"/>
              <a:gd name="T86" fmla="*/ 2147483647 w 45"/>
              <a:gd name="T87" fmla="*/ 2147483647 h 15"/>
              <a:gd name="T88" fmla="*/ 2147483647 w 45"/>
              <a:gd name="T89" fmla="*/ 0 h 1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15"/>
              <a:gd name="T137" fmla="*/ 45 w 45"/>
              <a:gd name="T138" fmla="*/ 15 h 1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15">
                <a:moveTo>
                  <a:pt x="45" y="0"/>
                </a:move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2" y="2"/>
                </a:lnTo>
                <a:lnTo>
                  <a:pt x="32" y="4"/>
                </a:lnTo>
                <a:lnTo>
                  <a:pt x="31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5" y="5"/>
                </a:lnTo>
                <a:lnTo>
                  <a:pt x="24" y="5"/>
                </a:lnTo>
                <a:lnTo>
                  <a:pt x="22" y="6"/>
                </a:lnTo>
                <a:lnTo>
                  <a:pt x="21" y="6"/>
                </a:lnTo>
                <a:lnTo>
                  <a:pt x="19" y="7"/>
                </a:lnTo>
                <a:lnTo>
                  <a:pt x="17" y="7"/>
                </a:lnTo>
                <a:lnTo>
                  <a:pt x="15" y="7"/>
                </a:lnTo>
                <a:lnTo>
                  <a:pt x="15" y="8"/>
                </a:lnTo>
                <a:lnTo>
                  <a:pt x="14" y="8"/>
                </a:lnTo>
                <a:lnTo>
                  <a:pt x="13" y="8"/>
                </a:lnTo>
                <a:lnTo>
                  <a:pt x="12" y="8"/>
                </a:lnTo>
                <a:lnTo>
                  <a:pt x="11" y="8"/>
                </a:lnTo>
                <a:lnTo>
                  <a:pt x="11" y="9"/>
                </a:lnTo>
                <a:lnTo>
                  <a:pt x="8" y="9"/>
                </a:lnTo>
                <a:lnTo>
                  <a:pt x="7" y="9"/>
                </a:lnTo>
                <a:lnTo>
                  <a:pt x="5" y="10"/>
                </a:lnTo>
                <a:lnTo>
                  <a:pt x="4" y="10"/>
                </a:lnTo>
                <a:lnTo>
                  <a:pt x="1" y="12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3" y="13"/>
                </a:lnTo>
                <a:lnTo>
                  <a:pt x="4" y="13"/>
                </a:lnTo>
                <a:lnTo>
                  <a:pt x="5" y="13"/>
                </a:lnTo>
                <a:lnTo>
                  <a:pt x="5" y="14"/>
                </a:lnTo>
                <a:lnTo>
                  <a:pt x="6" y="14"/>
                </a:lnTo>
                <a:lnTo>
                  <a:pt x="7" y="14"/>
                </a:lnTo>
                <a:lnTo>
                  <a:pt x="8" y="14"/>
                </a:lnTo>
                <a:lnTo>
                  <a:pt x="9" y="14"/>
                </a:lnTo>
                <a:lnTo>
                  <a:pt x="9" y="15"/>
                </a:lnTo>
                <a:lnTo>
                  <a:pt x="16" y="15"/>
                </a:lnTo>
                <a:lnTo>
                  <a:pt x="19" y="15"/>
                </a:lnTo>
                <a:lnTo>
                  <a:pt x="19" y="14"/>
                </a:lnTo>
                <a:lnTo>
                  <a:pt x="20" y="14"/>
                </a:lnTo>
                <a:lnTo>
                  <a:pt x="21" y="14"/>
                </a:lnTo>
                <a:lnTo>
                  <a:pt x="22" y="14"/>
                </a:lnTo>
                <a:lnTo>
                  <a:pt x="23" y="14"/>
                </a:lnTo>
                <a:lnTo>
                  <a:pt x="23" y="13"/>
                </a:lnTo>
                <a:lnTo>
                  <a:pt x="25" y="13"/>
                </a:lnTo>
                <a:lnTo>
                  <a:pt x="28" y="12"/>
                </a:lnTo>
                <a:lnTo>
                  <a:pt x="30" y="12"/>
                </a:lnTo>
                <a:lnTo>
                  <a:pt x="30" y="10"/>
                </a:lnTo>
                <a:lnTo>
                  <a:pt x="31" y="10"/>
                </a:lnTo>
                <a:lnTo>
                  <a:pt x="32" y="9"/>
                </a:lnTo>
                <a:lnTo>
                  <a:pt x="33" y="8"/>
                </a:lnTo>
                <a:lnTo>
                  <a:pt x="35" y="8"/>
                </a:lnTo>
                <a:lnTo>
                  <a:pt x="37" y="7"/>
                </a:lnTo>
                <a:lnTo>
                  <a:pt x="38" y="6"/>
                </a:lnTo>
                <a:lnTo>
                  <a:pt x="40" y="4"/>
                </a:lnTo>
                <a:lnTo>
                  <a:pt x="44" y="1"/>
                </a:lnTo>
                <a:lnTo>
                  <a:pt x="45" y="0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5" name="Freeform 319"/>
          <p:cNvSpPr>
            <a:spLocks/>
          </p:cNvSpPr>
          <p:nvPr/>
        </p:nvSpPr>
        <p:spPr bwMode="auto">
          <a:xfrm>
            <a:off x="6561369" y="3857981"/>
            <a:ext cx="680736" cy="916909"/>
          </a:xfrm>
          <a:custGeom>
            <a:avLst/>
            <a:gdLst>
              <a:gd name="T0" fmla="*/ 2147483647 w 217"/>
              <a:gd name="T1" fmla="*/ 2147483647 h 312"/>
              <a:gd name="T2" fmla="*/ 2147483647 w 217"/>
              <a:gd name="T3" fmla="*/ 2147483647 h 312"/>
              <a:gd name="T4" fmla="*/ 2147483647 w 217"/>
              <a:gd name="T5" fmla="*/ 0 h 312"/>
              <a:gd name="T6" fmla="*/ 2147483647 w 217"/>
              <a:gd name="T7" fmla="*/ 0 h 312"/>
              <a:gd name="T8" fmla="*/ 2147483647 w 217"/>
              <a:gd name="T9" fmla="*/ 0 h 312"/>
              <a:gd name="T10" fmla="*/ 2147483647 w 217"/>
              <a:gd name="T11" fmla="*/ 2147483647 h 312"/>
              <a:gd name="T12" fmla="*/ 2147483647 w 217"/>
              <a:gd name="T13" fmla="*/ 2147483647 h 312"/>
              <a:gd name="T14" fmla="*/ 2147483647 w 217"/>
              <a:gd name="T15" fmla="*/ 2147483647 h 312"/>
              <a:gd name="T16" fmla="*/ 2147483647 w 217"/>
              <a:gd name="T17" fmla="*/ 2147483647 h 312"/>
              <a:gd name="T18" fmla="*/ 2147483647 w 217"/>
              <a:gd name="T19" fmla="*/ 2147483647 h 312"/>
              <a:gd name="T20" fmla="*/ 0 w 217"/>
              <a:gd name="T21" fmla="*/ 2147483647 h 312"/>
              <a:gd name="T22" fmla="*/ 0 w 217"/>
              <a:gd name="T23" fmla="*/ 2147483647 h 312"/>
              <a:gd name="T24" fmla="*/ 2147483647 w 217"/>
              <a:gd name="T25" fmla="*/ 2147483647 h 312"/>
              <a:gd name="T26" fmla="*/ 2147483647 w 217"/>
              <a:gd name="T27" fmla="*/ 2147483647 h 312"/>
              <a:gd name="T28" fmla="*/ 2147483647 w 217"/>
              <a:gd name="T29" fmla="*/ 2147483647 h 312"/>
              <a:gd name="T30" fmla="*/ 2147483647 w 217"/>
              <a:gd name="T31" fmla="*/ 2147483647 h 312"/>
              <a:gd name="T32" fmla="*/ 2147483647 w 217"/>
              <a:gd name="T33" fmla="*/ 2147483647 h 312"/>
              <a:gd name="T34" fmla="*/ 2147483647 w 217"/>
              <a:gd name="T35" fmla="*/ 2147483647 h 312"/>
              <a:gd name="T36" fmla="*/ 2147483647 w 217"/>
              <a:gd name="T37" fmla="*/ 2147483647 h 312"/>
              <a:gd name="T38" fmla="*/ 2147483647 w 217"/>
              <a:gd name="T39" fmla="*/ 2147483647 h 312"/>
              <a:gd name="T40" fmla="*/ 2147483647 w 217"/>
              <a:gd name="T41" fmla="*/ 2147483647 h 312"/>
              <a:gd name="T42" fmla="*/ 2147483647 w 217"/>
              <a:gd name="T43" fmla="*/ 2147483647 h 312"/>
              <a:gd name="T44" fmla="*/ 2147483647 w 217"/>
              <a:gd name="T45" fmla="*/ 2147483647 h 312"/>
              <a:gd name="T46" fmla="*/ 2147483647 w 217"/>
              <a:gd name="T47" fmla="*/ 2147483647 h 312"/>
              <a:gd name="T48" fmla="*/ 2147483647 w 217"/>
              <a:gd name="T49" fmla="*/ 2147483647 h 312"/>
              <a:gd name="T50" fmla="*/ 2147483647 w 217"/>
              <a:gd name="T51" fmla="*/ 2147483647 h 312"/>
              <a:gd name="T52" fmla="*/ 2147483647 w 217"/>
              <a:gd name="T53" fmla="*/ 2147483647 h 312"/>
              <a:gd name="T54" fmla="*/ 2147483647 w 217"/>
              <a:gd name="T55" fmla="*/ 2147483647 h 312"/>
              <a:gd name="T56" fmla="*/ 2147483647 w 217"/>
              <a:gd name="T57" fmla="*/ 2147483647 h 312"/>
              <a:gd name="T58" fmla="*/ 2147483647 w 217"/>
              <a:gd name="T59" fmla="*/ 2147483647 h 312"/>
              <a:gd name="T60" fmla="*/ 2147483647 w 217"/>
              <a:gd name="T61" fmla="*/ 2147483647 h 312"/>
              <a:gd name="T62" fmla="*/ 2147483647 w 217"/>
              <a:gd name="T63" fmla="*/ 2147483647 h 312"/>
              <a:gd name="T64" fmla="*/ 2147483647 w 217"/>
              <a:gd name="T65" fmla="*/ 2147483647 h 312"/>
              <a:gd name="T66" fmla="*/ 2147483647 w 217"/>
              <a:gd name="T67" fmla="*/ 2147483647 h 312"/>
              <a:gd name="T68" fmla="*/ 2147483647 w 217"/>
              <a:gd name="T69" fmla="*/ 2147483647 h 312"/>
              <a:gd name="T70" fmla="*/ 2147483647 w 217"/>
              <a:gd name="T71" fmla="*/ 2147483647 h 312"/>
              <a:gd name="T72" fmla="*/ 2147483647 w 217"/>
              <a:gd name="T73" fmla="*/ 2147483647 h 312"/>
              <a:gd name="T74" fmla="*/ 2147483647 w 217"/>
              <a:gd name="T75" fmla="*/ 2147483647 h 312"/>
              <a:gd name="T76" fmla="*/ 2147483647 w 217"/>
              <a:gd name="T77" fmla="*/ 2147483647 h 312"/>
              <a:gd name="T78" fmla="*/ 2147483647 w 217"/>
              <a:gd name="T79" fmla="*/ 2147483647 h 312"/>
              <a:gd name="T80" fmla="*/ 2147483647 w 217"/>
              <a:gd name="T81" fmla="*/ 2147483647 h 312"/>
              <a:gd name="T82" fmla="*/ 2147483647 w 217"/>
              <a:gd name="T83" fmla="*/ 2147483647 h 312"/>
              <a:gd name="T84" fmla="*/ 2147483647 w 217"/>
              <a:gd name="T85" fmla="*/ 2147483647 h 312"/>
              <a:gd name="T86" fmla="*/ 2147483647 w 217"/>
              <a:gd name="T87" fmla="*/ 2147483647 h 31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17"/>
              <a:gd name="T133" fmla="*/ 0 h 312"/>
              <a:gd name="T134" fmla="*/ 217 w 217"/>
              <a:gd name="T135" fmla="*/ 312 h 31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17" h="312">
                <a:moveTo>
                  <a:pt x="30" y="1"/>
                </a:moveTo>
                <a:lnTo>
                  <a:pt x="26" y="1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2" y="2"/>
                </a:lnTo>
                <a:lnTo>
                  <a:pt x="9" y="5"/>
                </a:lnTo>
                <a:lnTo>
                  <a:pt x="4" y="9"/>
                </a:lnTo>
                <a:lnTo>
                  <a:pt x="2" y="14"/>
                </a:lnTo>
                <a:lnTo>
                  <a:pt x="1" y="20"/>
                </a:lnTo>
                <a:lnTo>
                  <a:pt x="0" y="26"/>
                </a:lnTo>
                <a:lnTo>
                  <a:pt x="0" y="217"/>
                </a:lnTo>
                <a:lnTo>
                  <a:pt x="1" y="224"/>
                </a:lnTo>
                <a:lnTo>
                  <a:pt x="2" y="231"/>
                </a:lnTo>
                <a:lnTo>
                  <a:pt x="4" y="238"/>
                </a:lnTo>
                <a:lnTo>
                  <a:pt x="9" y="243"/>
                </a:lnTo>
                <a:lnTo>
                  <a:pt x="12" y="249"/>
                </a:lnTo>
                <a:lnTo>
                  <a:pt x="18" y="254"/>
                </a:lnTo>
                <a:lnTo>
                  <a:pt x="23" y="257"/>
                </a:lnTo>
                <a:lnTo>
                  <a:pt x="30" y="259"/>
                </a:lnTo>
                <a:lnTo>
                  <a:pt x="187" y="311"/>
                </a:lnTo>
                <a:lnTo>
                  <a:pt x="191" y="312"/>
                </a:lnTo>
                <a:lnTo>
                  <a:pt x="193" y="312"/>
                </a:lnTo>
                <a:lnTo>
                  <a:pt x="199" y="312"/>
                </a:lnTo>
                <a:lnTo>
                  <a:pt x="204" y="310"/>
                </a:lnTo>
                <a:lnTo>
                  <a:pt x="208" y="307"/>
                </a:lnTo>
                <a:lnTo>
                  <a:pt x="211" y="303"/>
                </a:lnTo>
                <a:lnTo>
                  <a:pt x="215" y="298"/>
                </a:lnTo>
                <a:lnTo>
                  <a:pt x="216" y="293"/>
                </a:lnTo>
                <a:lnTo>
                  <a:pt x="217" y="286"/>
                </a:lnTo>
                <a:lnTo>
                  <a:pt x="217" y="68"/>
                </a:lnTo>
                <a:lnTo>
                  <a:pt x="216" y="61"/>
                </a:lnTo>
                <a:lnTo>
                  <a:pt x="216" y="56"/>
                </a:lnTo>
                <a:lnTo>
                  <a:pt x="213" y="52"/>
                </a:lnTo>
                <a:lnTo>
                  <a:pt x="211" y="48"/>
                </a:lnTo>
                <a:lnTo>
                  <a:pt x="208" y="45"/>
                </a:lnTo>
                <a:lnTo>
                  <a:pt x="204" y="42"/>
                </a:lnTo>
                <a:lnTo>
                  <a:pt x="200" y="40"/>
                </a:lnTo>
                <a:lnTo>
                  <a:pt x="194" y="39"/>
                </a:lnTo>
                <a:lnTo>
                  <a:pt x="173" y="33"/>
                </a:lnTo>
                <a:lnTo>
                  <a:pt x="153" y="28"/>
                </a:lnTo>
                <a:lnTo>
                  <a:pt x="69" y="12"/>
                </a:lnTo>
                <a:lnTo>
                  <a:pt x="49" y="7"/>
                </a:lnTo>
                <a:lnTo>
                  <a:pt x="30" y="1"/>
                </a:lnTo>
                <a:close/>
              </a:path>
            </a:pathLst>
          </a:custGeom>
          <a:solidFill>
            <a:srgbClr val="DFE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6" name="Freeform 320"/>
          <p:cNvSpPr>
            <a:spLocks/>
          </p:cNvSpPr>
          <p:nvPr/>
        </p:nvSpPr>
        <p:spPr bwMode="auto">
          <a:xfrm>
            <a:off x="6620971" y="4004921"/>
            <a:ext cx="498790" cy="628905"/>
          </a:xfrm>
          <a:custGeom>
            <a:avLst/>
            <a:gdLst>
              <a:gd name="T0" fmla="*/ 2147483647 w 159"/>
              <a:gd name="T1" fmla="*/ 2147483647 h 214"/>
              <a:gd name="T2" fmla="*/ 2147483647 w 159"/>
              <a:gd name="T3" fmla="*/ 2147483647 h 214"/>
              <a:gd name="T4" fmla="*/ 2147483647 w 159"/>
              <a:gd name="T5" fmla="*/ 2147483647 h 214"/>
              <a:gd name="T6" fmla="*/ 2147483647 w 159"/>
              <a:gd name="T7" fmla="*/ 2147483647 h 214"/>
              <a:gd name="T8" fmla="*/ 2147483647 w 159"/>
              <a:gd name="T9" fmla="*/ 2147483647 h 214"/>
              <a:gd name="T10" fmla="*/ 2147483647 w 159"/>
              <a:gd name="T11" fmla="*/ 2147483647 h 214"/>
              <a:gd name="T12" fmla="*/ 2147483647 w 159"/>
              <a:gd name="T13" fmla="*/ 2147483647 h 214"/>
              <a:gd name="T14" fmla="*/ 2147483647 w 159"/>
              <a:gd name="T15" fmla="*/ 2147483647 h 214"/>
              <a:gd name="T16" fmla="*/ 2147483647 w 159"/>
              <a:gd name="T17" fmla="*/ 2147483647 h 214"/>
              <a:gd name="T18" fmla="*/ 2147483647 w 159"/>
              <a:gd name="T19" fmla="*/ 2147483647 h 214"/>
              <a:gd name="T20" fmla="*/ 2147483647 w 159"/>
              <a:gd name="T21" fmla="*/ 2147483647 h 214"/>
              <a:gd name="T22" fmla="*/ 2147483647 w 159"/>
              <a:gd name="T23" fmla="*/ 2147483647 h 214"/>
              <a:gd name="T24" fmla="*/ 2147483647 w 159"/>
              <a:gd name="T25" fmla="*/ 2147483647 h 214"/>
              <a:gd name="T26" fmla="*/ 2147483647 w 159"/>
              <a:gd name="T27" fmla="*/ 2147483647 h 214"/>
              <a:gd name="T28" fmla="*/ 2147483647 w 159"/>
              <a:gd name="T29" fmla="*/ 2147483647 h 214"/>
              <a:gd name="T30" fmla="*/ 2147483647 w 159"/>
              <a:gd name="T31" fmla="*/ 2147483647 h 214"/>
              <a:gd name="T32" fmla="*/ 2147483647 w 159"/>
              <a:gd name="T33" fmla="*/ 2147483647 h 214"/>
              <a:gd name="T34" fmla="*/ 2147483647 w 159"/>
              <a:gd name="T35" fmla="*/ 2147483647 h 214"/>
              <a:gd name="T36" fmla="*/ 2147483647 w 159"/>
              <a:gd name="T37" fmla="*/ 2147483647 h 214"/>
              <a:gd name="T38" fmla="*/ 2147483647 w 159"/>
              <a:gd name="T39" fmla="*/ 2147483647 h 214"/>
              <a:gd name="T40" fmla="*/ 2147483647 w 159"/>
              <a:gd name="T41" fmla="*/ 2147483647 h 214"/>
              <a:gd name="T42" fmla="*/ 2147483647 w 159"/>
              <a:gd name="T43" fmla="*/ 2147483647 h 214"/>
              <a:gd name="T44" fmla="*/ 2147483647 w 159"/>
              <a:gd name="T45" fmla="*/ 2147483647 h 214"/>
              <a:gd name="T46" fmla="*/ 2147483647 w 159"/>
              <a:gd name="T47" fmla="*/ 2147483647 h 214"/>
              <a:gd name="T48" fmla="*/ 2147483647 w 159"/>
              <a:gd name="T49" fmla="*/ 2147483647 h 214"/>
              <a:gd name="T50" fmla="*/ 2147483647 w 159"/>
              <a:gd name="T51" fmla="*/ 2147483647 h 214"/>
              <a:gd name="T52" fmla="*/ 2147483647 w 159"/>
              <a:gd name="T53" fmla="*/ 2147483647 h 214"/>
              <a:gd name="T54" fmla="*/ 2147483647 w 159"/>
              <a:gd name="T55" fmla="*/ 2147483647 h 214"/>
              <a:gd name="T56" fmla="*/ 2147483647 w 159"/>
              <a:gd name="T57" fmla="*/ 2147483647 h 214"/>
              <a:gd name="T58" fmla="*/ 0 w 159"/>
              <a:gd name="T59" fmla="*/ 2147483647 h 214"/>
              <a:gd name="T60" fmla="*/ 2147483647 w 159"/>
              <a:gd name="T61" fmla="*/ 2147483647 h 214"/>
              <a:gd name="T62" fmla="*/ 2147483647 w 159"/>
              <a:gd name="T63" fmla="*/ 2147483647 h 2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9"/>
              <a:gd name="T97" fmla="*/ 0 h 214"/>
              <a:gd name="T98" fmla="*/ 159 w 159"/>
              <a:gd name="T99" fmla="*/ 214 h 21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9" h="214">
                <a:moveTo>
                  <a:pt x="8" y="128"/>
                </a:moveTo>
                <a:lnTo>
                  <a:pt x="12" y="139"/>
                </a:lnTo>
                <a:lnTo>
                  <a:pt x="16" y="149"/>
                </a:lnTo>
                <a:lnTo>
                  <a:pt x="21" y="158"/>
                </a:lnTo>
                <a:lnTo>
                  <a:pt x="25" y="167"/>
                </a:lnTo>
                <a:lnTo>
                  <a:pt x="32" y="175"/>
                </a:lnTo>
                <a:lnTo>
                  <a:pt x="38" y="183"/>
                </a:lnTo>
                <a:lnTo>
                  <a:pt x="45" y="190"/>
                </a:lnTo>
                <a:lnTo>
                  <a:pt x="52" y="196"/>
                </a:lnTo>
                <a:lnTo>
                  <a:pt x="60" y="201"/>
                </a:lnTo>
                <a:lnTo>
                  <a:pt x="66" y="206"/>
                </a:lnTo>
                <a:lnTo>
                  <a:pt x="74" y="209"/>
                </a:lnTo>
                <a:lnTo>
                  <a:pt x="81" y="212"/>
                </a:lnTo>
                <a:lnTo>
                  <a:pt x="89" y="214"/>
                </a:lnTo>
                <a:lnTo>
                  <a:pt x="97" y="214"/>
                </a:lnTo>
                <a:lnTo>
                  <a:pt x="105" y="214"/>
                </a:lnTo>
                <a:lnTo>
                  <a:pt x="112" y="213"/>
                </a:lnTo>
                <a:lnTo>
                  <a:pt x="120" y="209"/>
                </a:lnTo>
                <a:lnTo>
                  <a:pt x="127" y="206"/>
                </a:lnTo>
                <a:lnTo>
                  <a:pt x="133" y="201"/>
                </a:lnTo>
                <a:lnTo>
                  <a:pt x="138" y="196"/>
                </a:lnTo>
                <a:lnTo>
                  <a:pt x="143" y="190"/>
                </a:lnTo>
                <a:lnTo>
                  <a:pt x="148" y="183"/>
                </a:lnTo>
                <a:lnTo>
                  <a:pt x="151" y="175"/>
                </a:lnTo>
                <a:lnTo>
                  <a:pt x="154" y="167"/>
                </a:lnTo>
                <a:lnTo>
                  <a:pt x="157" y="158"/>
                </a:lnTo>
                <a:lnTo>
                  <a:pt x="158" y="149"/>
                </a:lnTo>
                <a:lnTo>
                  <a:pt x="159" y="140"/>
                </a:lnTo>
                <a:lnTo>
                  <a:pt x="159" y="130"/>
                </a:lnTo>
                <a:lnTo>
                  <a:pt x="159" y="119"/>
                </a:lnTo>
                <a:lnTo>
                  <a:pt x="157" y="108"/>
                </a:lnTo>
                <a:lnTo>
                  <a:pt x="156" y="98"/>
                </a:lnTo>
                <a:lnTo>
                  <a:pt x="152" y="87"/>
                </a:lnTo>
                <a:lnTo>
                  <a:pt x="149" y="76"/>
                </a:lnTo>
                <a:lnTo>
                  <a:pt x="144" y="66"/>
                </a:lnTo>
                <a:lnTo>
                  <a:pt x="140" y="56"/>
                </a:lnTo>
                <a:lnTo>
                  <a:pt x="134" y="47"/>
                </a:lnTo>
                <a:lnTo>
                  <a:pt x="128" y="39"/>
                </a:lnTo>
                <a:lnTo>
                  <a:pt x="121" y="31"/>
                </a:lnTo>
                <a:lnTo>
                  <a:pt x="114" y="24"/>
                </a:lnTo>
                <a:lnTo>
                  <a:pt x="108" y="19"/>
                </a:lnTo>
                <a:lnTo>
                  <a:pt x="101" y="13"/>
                </a:lnTo>
                <a:lnTo>
                  <a:pt x="93" y="10"/>
                </a:lnTo>
                <a:lnTo>
                  <a:pt x="86" y="5"/>
                </a:lnTo>
                <a:lnTo>
                  <a:pt x="78" y="3"/>
                </a:lnTo>
                <a:lnTo>
                  <a:pt x="70" y="2"/>
                </a:lnTo>
                <a:lnTo>
                  <a:pt x="62" y="0"/>
                </a:lnTo>
                <a:lnTo>
                  <a:pt x="55" y="2"/>
                </a:lnTo>
                <a:lnTo>
                  <a:pt x="47" y="3"/>
                </a:lnTo>
                <a:lnTo>
                  <a:pt x="40" y="5"/>
                </a:lnTo>
                <a:lnTo>
                  <a:pt x="33" y="10"/>
                </a:lnTo>
                <a:lnTo>
                  <a:pt x="26" y="14"/>
                </a:lnTo>
                <a:lnTo>
                  <a:pt x="22" y="19"/>
                </a:lnTo>
                <a:lnTo>
                  <a:pt x="16" y="26"/>
                </a:lnTo>
                <a:lnTo>
                  <a:pt x="13" y="32"/>
                </a:lnTo>
                <a:lnTo>
                  <a:pt x="8" y="40"/>
                </a:lnTo>
                <a:lnTo>
                  <a:pt x="6" y="48"/>
                </a:lnTo>
                <a:lnTo>
                  <a:pt x="4" y="58"/>
                </a:lnTo>
                <a:lnTo>
                  <a:pt x="1" y="66"/>
                </a:lnTo>
                <a:lnTo>
                  <a:pt x="0" y="76"/>
                </a:lnTo>
                <a:lnTo>
                  <a:pt x="0" y="86"/>
                </a:lnTo>
                <a:lnTo>
                  <a:pt x="1" y="96"/>
                </a:lnTo>
                <a:lnTo>
                  <a:pt x="3" y="107"/>
                </a:lnTo>
                <a:lnTo>
                  <a:pt x="5" y="117"/>
                </a:lnTo>
                <a:lnTo>
                  <a:pt x="8" y="128"/>
                </a:lnTo>
                <a:close/>
              </a:path>
            </a:pathLst>
          </a:custGeom>
          <a:solidFill>
            <a:srgbClr val="95989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7" name="Freeform 321"/>
          <p:cNvSpPr>
            <a:spLocks/>
          </p:cNvSpPr>
          <p:nvPr/>
        </p:nvSpPr>
        <p:spPr bwMode="auto">
          <a:xfrm>
            <a:off x="6611561" y="3899124"/>
            <a:ext cx="65877" cy="64654"/>
          </a:xfrm>
          <a:custGeom>
            <a:avLst/>
            <a:gdLst>
              <a:gd name="T0" fmla="*/ 0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2147483647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2147483647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2147483647 w 21"/>
              <a:gd name="T35" fmla="*/ 2147483647 h 22"/>
              <a:gd name="T36" fmla="*/ 2147483647 w 21"/>
              <a:gd name="T37" fmla="*/ 2147483647 h 22"/>
              <a:gd name="T38" fmla="*/ 2147483647 w 21"/>
              <a:gd name="T39" fmla="*/ 2147483647 h 22"/>
              <a:gd name="T40" fmla="*/ 2147483647 w 21"/>
              <a:gd name="T41" fmla="*/ 0 h 22"/>
              <a:gd name="T42" fmla="*/ 2147483647 w 21"/>
              <a:gd name="T43" fmla="*/ 0 h 22"/>
              <a:gd name="T44" fmla="*/ 2147483647 w 21"/>
              <a:gd name="T45" fmla="*/ 2147483647 h 22"/>
              <a:gd name="T46" fmla="*/ 2147483647 w 21"/>
              <a:gd name="T47" fmla="*/ 2147483647 h 22"/>
              <a:gd name="T48" fmla="*/ 2147483647 w 21"/>
              <a:gd name="T49" fmla="*/ 2147483647 h 22"/>
              <a:gd name="T50" fmla="*/ 2147483647 w 21"/>
              <a:gd name="T51" fmla="*/ 2147483647 h 22"/>
              <a:gd name="T52" fmla="*/ 2147483647 w 21"/>
              <a:gd name="T53" fmla="*/ 2147483647 h 22"/>
              <a:gd name="T54" fmla="*/ 0 w 21"/>
              <a:gd name="T55" fmla="*/ 2147483647 h 22"/>
              <a:gd name="T56" fmla="*/ 0 w 21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"/>
              <a:gd name="T88" fmla="*/ 0 h 22"/>
              <a:gd name="T89" fmla="*/ 21 w 21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" h="22">
                <a:moveTo>
                  <a:pt x="0" y="9"/>
                </a:moveTo>
                <a:lnTo>
                  <a:pt x="1" y="11"/>
                </a:lnTo>
                <a:lnTo>
                  <a:pt x="1" y="14"/>
                </a:lnTo>
                <a:lnTo>
                  <a:pt x="3" y="17"/>
                </a:lnTo>
                <a:lnTo>
                  <a:pt x="7" y="20"/>
                </a:lnTo>
                <a:lnTo>
                  <a:pt x="9" y="20"/>
                </a:lnTo>
                <a:lnTo>
                  <a:pt x="11" y="22"/>
                </a:lnTo>
                <a:lnTo>
                  <a:pt x="14" y="22"/>
                </a:lnTo>
                <a:lnTo>
                  <a:pt x="16" y="22"/>
                </a:lnTo>
                <a:lnTo>
                  <a:pt x="17" y="20"/>
                </a:lnTo>
                <a:lnTo>
                  <a:pt x="19" y="19"/>
                </a:lnTo>
                <a:lnTo>
                  <a:pt x="20" y="18"/>
                </a:lnTo>
                <a:lnTo>
                  <a:pt x="20" y="16"/>
                </a:lnTo>
                <a:lnTo>
                  <a:pt x="21" y="15"/>
                </a:lnTo>
                <a:lnTo>
                  <a:pt x="21" y="12"/>
                </a:lnTo>
                <a:lnTo>
                  <a:pt x="21" y="10"/>
                </a:lnTo>
                <a:lnTo>
                  <a:pt x="20" y="8"/>
                </a:lnTo>
                <a:lnTo>
                  <a:pt x="18" y="4"/>
                </a:lnTo>
                <a:lnTo>
                  <a:pt x="15" y="1"/>
                </a:lnTo>
                <a:lnTo>
                  <a:pt x="12" y="1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8" name="Freeform 322"/>
          <p:cNvSpPr>
            <a:spLocks/>
          </p:cNvSpPr>
          <p:nvPr/>
        </p:nvSpPr>
        <p:spPr bwMode="auto">
          <a:xfrm>
            <a:off x="6611561" y="3899124"/>
            <a:ext cx="65877" cy="64654"/>
          </a:xfrm>
          <a:custGeom>
            <a:avLst/>
            <a:gdLst>
              <a:gd name="T0" fmla="*/ 0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2147483647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2147483647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2147483647 w 21"/>
              <a:gd name="T35" fmla="*/ 2147483647 h 22"/>
              <a:gd name="T36" fmla="*/ 2147483647 w 21"/>
              <a:gd name="T37" fmla="*/ 2147483647 h 22"/>
              <a:gd name="T38" fmla="*/ 2147483647 w 21"/>
              <a:gd name="T39" fmla="*/ 2147483647 h 22"/>
              <a:gd name="T40" fmla="*/ 2147483647 w 21"/>
              <a:gd name="T41" fmla="*/ 0 h 22"/>
              <a:gd name="T42" fmla="*/ 2147483647 w 21"/>
              <a:gd name="T43" fmla="*/ 0 h 22"/>
              <a:gd name="T44" fmla="*/ 2147483647 w 21"/>
              <a:gd name="T45" fmla="*/ 2147483647 h 22"/>
              <a:gd name="T46" fmla="*/ 2147483647 w 21"/>
              <a:gd name="T47" fmla="*/ 2147483647 h 22"/>
              <a:gd name="T48" fmla="*/ 2147483647 w 21"/>
              <a:gd name="T49" fmla="*/ 2147483647 h 22"/>
              <a:gd name="T50" fmla="*/ 2147483647 w 21"/>
              <a:gd name="T51" fmla="*/ 2147483647 h 22"/>
              <a:gd name="T52" fmla="*/ 2147483647 w 21"/>
              <a:gd name="T53" fmla="*/ 2147483647 h 22"/>
              <a:gd name="T54" fmla="*/ 0 w 21"/>
              <a:gd name="T55" fmla="*/ 2147483647 h 22"/>
              <a:gd name="T56" fmla="*/ 0 w 21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1"/>
              <a:gd name="T88" fmla="*/ 0 h 22"/>
              <a:gd name="T89" fmla="*/ 21 w 21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1" h="22">
                <a:moveTo>
                  <a:pt x="0" y="9"/>
                </a:moveTo>
                <a:lnTo>
                  <a:pt x="1" y="11"/>
                </a:lnTo>
                <a:lnTo>
                  <a:pt x="1" y="14"/>
                </a:lnTo>
                <a:lnTo>
                  <a:pt x="3" y="17"/>
                </a:lnTo>
                <a:lnTo>
                  <a:pt x="7" y="20"/>
                </a:lnTo>
                <a:lnTo>
                  <a:pt x="9" y="20"/>
                </a:lnTo>
                <a:lnTo>
                  <a:pt x="11" y="22"/>
                </a:lnTo>
                <a:lnTo>
                  <a:pt x="14" y="22"/>
                </a:lnTo>
                <a:lnTo>
                  <a:pt x="16" y="22"/>
                </a:lnTo>
                <a:lnTo>
                  <a:pt x="17" y="20"/>
                </a:lnTo>
                <a:lnTo>
                  <a:pt x="19" y="19"/>
                </a:lnTo>
                <a:lnTo>
                  <a:pt x="20" y="18"/>
                </a:lnTo>
                <a:lnTo>
                  <a:pt x="20" y="16"/>
                </a:lnTo>
                <a:lnTo>
                  <a:pt x="21" y="15"/>
                </a:lnTo>
                <a:lnTo>
                  <a:pt x="21" y="12"/>
                </a:lnTo>
                <a:lnTo>
                  <a:pt x="21" y="10"/>
                </a:lnTo>
                <a:lnTo>
                  <a:pt x="20" y="8"/>
                </a:lnTo>
                <a:lnTo>
                  <a:pt x="18" y="4"/>
                </a:lnTo>
                <a:lnTo>
                  <a:pt x="15" y="1"/>
                </a:lnTo>
                <a:lnTo>
                  <a:pt x="12" y="1"/>
                </a:lnTo>
                <a:lnTo>
                  <a:pt x="11" y="0"/>
                </a:lnTo>
                <a:lnTo>
                  <a:pt x="9" y="0"/>
                </a:lnTo>
                <a:lnTo>
                  <a:pt x="7" y="1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29" name="Freeform 323"/>
          <p:cNvSpPr>
            <a:spLocks/>
          </p:cNvSpPr>
          <p:nvPr/>
        </p:nvSpPr>
        <p:spPr bwMode="auto">
          <a:xfrm>
            <a:off x="7135445" y="4013739"/>
            <a:ext cx="62741" cy="58776"/>
          </a:xfrm>
          <a:custGeom>
            <a:avLst/>
            <a:gdLst>
              <a:gd name="T0" fmla="*/ 0 w 20"/>
              <a:gd name="T1" fmla="*/ 2147483647 h 20"/>
              <a:gd name="T2" fmla="*/ 0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0 h 20"/>
              <a:gd name="T40" fmla="*/ 2147483647 w 20"/>
              <a:gd name="T41" fmla="*/ 0 h 20"/>
              <a:gd name="T42" fmla="*/ 2147483647 w 20"/>
              <a:gd name="T43" fmla="*/ 0 h 20"/>
              <a:gd name="T44" fmla="*/ 2147483647 w 20"/>
              <a:gd name="T45" fmla="*/ 0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0 w 20"/>
              <a:gd name="T53" fmla="*/ 2147483647 h 20"/>
              <a:gd name="T54" fmla="*/ 0 w 20"/>
              <a:gd name="T55" fmla="*/ 2147483647 h 20"/>
              <a:gd name="T56" fmla="*/ 0 w 20"/>
              <a:gd name="T57" fmla="*/ 2147483647 h 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0"/>
              <a:gd name="T89" fmla="*/ 20 w 20"/>
              <a:gd name="T90" fmla="*/ 20 h 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0">
                <a:moveTo>
                  <a:pt x="0" y="9"/>
                </a:moveTo>
                <a:lnTo>
                  <a:pt x="0" y="11"/>
                </a:lnTo>
                <a:lnTo>
                  <a:pt x="1" y="13"/>
                </a:lnTo>
                <a:lnTo>
                  <a:pt x="3" y="17"/>
                </a:lnTo>
                <a:lnTo>
                  <a:pt x="5" y="19"/>
                </a:lnTo>
                <a:lnTo>
                  <a:pt x="8" y="20"/>
                </a:lnTo>
                <a:lnTo>
                  <a:pt x="10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2"/>
                </a:lnTo>
                <a:lnTo>
                  <a:pt x="20" y="10"/>
                </a:lnTo>
                <a:lnTo>
                  <a:pt x="19" y="8"/>
                </a:lnTo>
                <a:lnTo>
                  <a:pt x="17" y="3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0" name="Freeform 324"/>
          <p:cNvSpPr>
            <a:spLocks/>
          </p:cNvSpPr>
          <p:nvPr/>
        </p:nvSpPr>
        <p:spPr bwMode="auto">
          <a:xfrm>
            <a:off x="7135445" y="4013739"/>
            <a:ext cx="62741" cy="58776"/>
          </a:xfrm>
          <a:custGeom>
            <a:avLst/>
            <a:gdLst>
              <a:gd name="T0" fmla="*/ 0 w 20"/>
              <a:gd name="T1" fmla="*/ 2147483647 h 20"/>
              <a:gd name="T2" fmla="*/ 0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2147483647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0 h 20"/>
              <a:gd name="T40" fmla="*/ 2147483647 w 20"/>
              <a:gd name="T41" fmla="*/ 0 h 20"/>
              <a:gd name="T42" fmla="*/ 2147483647 w 20"/>
              <a:gd name="T43" fmla="*/ 0 h 20"/>
              <a:gd name="T44" fmla="*/ 2147483647 w 20"/>
              <a:gd name="T45" fmla="*/ 0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0 w 20"/>
              <a:gd name="T53" fmla="*/ 2147483647 h 20"/>
              <a:gd name="T54" fmla="*/ 0 w 20"/>
              <a:gd name="T55" fmla="*/ 2147483647 h 20"/>
              <a:gd name="T56" fmla="*/ 0 w 20"/>
              <a:gd name="T57" fmla="*/ 2147483647 h 2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0"/>
              <a:gd name="T89" fmla="*/ 20 w 20"/>
              <a:gd name="T90" fmla="*/ 20 h 2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0">
                <a:moveTo>
                  <a:pt x="0" y="9"/>
                </a:moveTo>
                <a:lnTo>
                  <a:pt x="0" y="11"/>
                </a:lnTo>
                <a:lnTo>
                  <a:pt x="1" y="13"/>
                </a:lnTo>
                <a:lnTo>
                  <a:pt x="3" y="17"/>
                </a:lnTo>
                <a:lnTo>
                  <a:pt x="5" y="19"/>
                </a:lnTo>
                <a:lnTo>
                  <a:pt x="8" y="20"/>
                </a:lnTo>
                <a:lnTo>
                  <a:pt x="10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2"/>
                </a:lnTo>
                <a:lnTo>
                  <a:pt x="20" y="10"/>
                </a:lnTo>
                <a:lnTo>
                  <a:pt x="19" y="8"/>
                </a:lnTo>
                <a:lnTo>
                  <a:pt x="17" y="3"/>
                </a:lnTo>
                <a:lnTo>
                  <a:pt x="13" y="1"/>
                </a:lnTo>
                <a:lnTo>
                  <a:pt x="11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1" name="Freeform 325"/>
          <p:cNvSpPr>
            <a:spLocks/>
          </p:cNvSpPr>
          <p:nvPr/>
        </p:nvSpPr>
        <p:spPr bwMode="auto">
          <a:xfrm>
            <a:off x="7135445" y="4660277"/>
            <a:ext cx="62741" cy="64654"/>
          </a:xfrm>
          <a:custGeom>
            <a:avLst/>
            <a:gdLst>
              <a:gd name="T0" fmla="*/ 0 w 20"/>
              <a:gd name="T1" fmla="*/ 2147483647 h 22"/>
              <a:gd name="T2" fmla="*/ 0 w 20"/>
              <a:gd name="T3" fmla="*/ 2147483647 h 22"/>
              <a:gd name="T4" fmla="*/ 2147483647 w 20"/>
              <a:gd name="T5" fmla="*/ 2147483647 h 22"/>
              <a:gd name="T6" fmla="*/ 2147483647 w 20"/>
              <a:gd name="T7" fmla="*/ 2147483647 h 22"/>
              <a:gd name="T8" fmla="*/ 2147483647 w 20"/>
              <a:gd name="T9" fmla="*/ 2147483647 h 22"/>
              <a:gd name="T10" fmla="*/ 2147483647 w 20"/>
              <a:gd name="T11" fmla="*/ 2147483647 h 22"/>
              <a:gd name="T12" fmla="*/ 2147483647 w 20"/>
              <a:gd name="T13" fmla="*/ 2147483647 h 22"/>
              <a:gd name="T14" fmla="*/ 2147483647 w 20"/>
              <a:gd name="T15" fmla="*/ 2147483647 h 22"/>
              <a:gd name="T16" fmla="*/ 2147483647 w 20"/>
              <a:gd name="T17" fmla="*/ 2147483647 h 22"/>
              <a:gd name="T18" fmla="*/ 2147483647 w 20"/>
              <a:gd name="T19" fmla="*/ 2147483647 h 22"/>
              <a:gd name="T20" fmla="*/ 2147483647 w 20"/>
              <a:gd name="T21" fmla="*/ 2147483647 h 22"/>
              <a:gd name="T22" fmla="*/ 2147483647 w 20"/>
              <a:gd name="T23" fmla="*/ 2147483647 h 22"/>
              <a:gd name="T24" fmla="*/ 2147483647 w 20"/>
              <a:gd name="T25" fmla="*/ 2147483647 h 22"/>
              <a:gd name="T26" fmla="*/ 2147483647 w 20"/>
              <a:gd name="T27" fmla="*/ 2147483647 h 22"/>
              <a:gd name="T28" fmla="*/ 2147483647 w 20"/>
              <a:gd name="T29" fmla="*/ 2147483647 h 22"/>
              <a:gd name="T30" fmla="*/ 2147483647 w 20"/>
              <a:gd name="T31" fmla="*/ 2147483647 h 22"/>
              <a:gd name="T32" fmla="*/ 2147483647 w 20"/>
              <a:gd name="T33" fmla="*/ 2147483647 h 22"/>
              <a:gd name="T34" fmla="*/ 2147483647 w 20"/>
              <a:gd name="T35" fmla="*/ 2147483647 h 22"/>
              <a:gd name="T36" fmla="*/ 2147483647 w 20"/>
              <a:gd name="T37" fmla="*/ 2147483647 h 22"/>
              <a:gd name="T38" fmla="*/ 2147483647 w 20"/>
              <a:gd name="T39" fmla="*/ 2147483647 h 22"/>
              <a:gd name="T40" fmla="*/ 2147483647 w 20"/>
              <a:gd name="T41" fmla="*/ 0 h 22"/>
              <a:gd name="T42" fmla="*/ 2147483647 w 20"/>
              <a:gd name="T43" fmla="*/ 0 h 22"/>
              <a:gd name="T44" fmla="*/ 2147483647 w 20"/>
              <a:gd name="T45" fmla="*/ 0 h 22"/>
              <a:gd name="T46" fmla="*/ 2147483647 w 20"/>
              <a:gd name="T47" fmla="*/ 2147483647 h 22"/>
              <a:gd name="T48" fmla="*/ 2147483647 w 20"/>
              <a:gd name="T49" fmla="*/ 2147483647 h 22"/>
              <a:gd name="T50" fmla="*/ 2147483647 w 20"/>
              <a:gd name="T51" fmla="*/ 2147483647 h 22"/>
              <a:gd name="T52" fmla="*/ 0 w 20"/>
              <a:gd name="T53" fmla="*/ 2147483647 h 22"/>
              <a:gd name="T54" fmla="*/ 0 w 20"/>
              <a:gd name="T55" fmla="*/ 2147483647 h 22"/>
              <a:gd name="T56" fmla="*/ 0 w 20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2"/>
              <a:gd name="T89" fmla="*/ 20 w 20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2">
                <a:moveTo>
                  <a:pt x="0" y="9"/>
                </a:moveTo>
                <a:lnTo>
                  <a:pt x="0" y="12"/>
                </a:lnTo>
                <a:lnTo>
                  <a:pt x="1" y="14"/>
                </a:lnTo>
                <a:lnTo>
                  <a:pt x="3" y="17"/>
                </a:lnTo>
                <a:lnTo>
                  <a:pt x="5" y="20"/>
                </a:lnTo>
                <a:lnTo>
                  <a:pt x="8" y="21"/>
                </a:lnTo>
                <a:lnTo>
                  <a:pt x="10" y="22"/>
                </a:lnTo>
                <a:lnTo>
                  <a:pt x="12" y="22"/>
                </a:lnTo>
                <a:lnTo>
                  <a:pt x="14" y="21"/>
                </a:lnTo>
                <a:lnTo>
                  <a:pt x="16" y="21"/>
                </a:lnTo>
                <a:lnTo>
                  <a:pt x="18" y="20"/>
                </a:lnTo>
                <a:lnTo>
                  <a:pt x="19" y="18"/>
                </a:lnTo>
                <a:lnTo>
                  <a:pt x="20" y="16"/>
                </a:lnTo>
                <a:lnTo>
                  <a:pt x="20" y="15"/>
                </a:lnTo>
                <a:lnTo>
                  <a:pt x="20" y="13"/>
                </a:lnTo>
                <a:lnTo>
                  <a:pt x="20" y="10"/>
                </a:lnTo>
                <a:lnTo>
                  <a:pt x="19" y="8"/>
                </a:lnTo>
                <a:lnTo>
                  <a:pt x="17" y="5"/>
                </a:lnTo>
                <a:lnTo>
                  <a:pt x="13" y="1"/>
                </a:lnTo>
                <a:lnTo>
                  <a:pt x="11" y="1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2" name="Freeform 326"/>
          <p:cNvSpPr>
            <a:spLocks/>
          </p:cNvSpPr>
          <p:nvPr/>
        </p:nvSpPr>
        <p:spPr bwMode="auto">
          <a:xfrm>
            <a:off x="7135445" y="4660277"/>
            <a:ext cx="62741" cy="64654"/>
          </a:xfrm>
          <a:custGeom>
            <a:avLst/>
            <a:gdLst>
              <a:gd name="T0" fmla="*/ 0 w 20"/>
              <a:gd name="T1" fmla="*/ 2147483647 h 22"/>
              <a:gd name="T2" fmla="*/ 0 w 20"/>
              <a:gd name="T3" fmla="*/ 2147483647 h 22"/>
              <a:gd name="T4" fmla="*/ 2147483647 w 20"/>
              <a:gd name="T5" fmla="*/ 2147483647 h 22"/>
              <a:gd name="T6" fmla="*/ 2147483647 w 20"/>
              <a:gd name="T7" fmla="*/ 2147483647 h 22"/>
              <a:gd name="T8" fmla="*/ 2147483647 w 20"/>
              <a:gd name="T9" fmla="*/ 2147483647 h 22"/>
              <a:gd name="T10" fmla="*/ 2147483647 w 20"/>
              <a:gd name="T11" fmla="*/ 2147483647 h 22"/>
              <a:gd name="T12" fmla="*/ 2147483647 w 20"/>
              <a:gd name="T13" fmla="*/ 2147483647 h 22"/>
              <a:gd name="T14" fmla="*/ 2147483647 w 20"/>
              <a:gd name="T15" fmla="*/ 2147483647 h 22"/>
              <a:gd name="T16" fmla="*/ 2147483647 w 20"/>
              <a:gd name="T17" fmla="*/ 2147483647 h 22"/>
              <a:gd name="T18" fmla="*/ 2147483647 w 20"/>
              <a:gd name="T19" fmla="*/ 2147483647 h 22"/>
              <a:gd name="T20" fmla="*/ 2147483647 w 20"/>
              <a:gd name="T21" fmla="*/ 2147483647 h 22"/>
              <a:gd name="T22" fmla="*/ 2147483647 w 20"/>
              <a:gd name="T23" fmla="*/ 2147483647 h 22"/>
              <a:gd name="T24" fmla="*/ 2147483647 w 20"/>
              <a:gd name="T25" fmla="*/ 2147483647 h 22"/>
              <a:gd name="T26" fmla="*/ 2147483647 w 20"/>
              <a:gd name="T27" fmla="*/ 2147483647 h 22"/>
              <a:gd name="T28" fmla="*/ 2147483647 w 20"/>
              <a:gd name="T29" fmla="*/ 2147483647 h 22"/>
              <a:gd name="T30" fmla="*/ 2147483647 w 20"/>
              <a:gd name="T31" fmla="*/ 2147483647 h 22"/>
              <a:gd name="T32" fmla="*/ 2147483647 w 20"/>
              <a:gd name="T33" fmla="*/ 2147483647 h 22"/>
              <a:gd name="T34" fmla="*/ 2147483647 w 20"/>
              <a:gd name="T35" fmla="*/ 2147483647 h 22"/>
              <a:gd name="T36" fmla="*/ 2147483647 w 20"/>
              <a:gd name="T37" fmla="*/ 2147483647 h 22"/>
              <a:gd name="T38" fmla="*/ 2147483647 w 20"/>
              <a:gd name="T39" fmla="*/ 2147483647 h 22"/>
              <a:gd name="T40" fmla="*/ 2147483647 w 20"/>
              <a:gd name="T41" fmla="*/ 0 h 22"/>
              <a:gd name="T42" fmla="*/ 2147483647 w 20"/>
              <a:gd name="T43" fmla="*/ 0 h 22"/>
              <a:gd name="T44" fmla="*/ 2147483647 w 20"/>
              <a:gd name="T45" fmla="*/ 0 h 22"/>
              <a:gd name="T46" fmla="*/ 2147483647 w 20"/>
              <a:gd name="T47" fmla="*/ 2147483647 h 22"/>
              <a:gd name="T48" fmla="*/ 2147483647 w 20"/>
              <a:gd name="T49" fmla="*/ 2147483647 h 22"/>
              <a:gd name="T50" fmla="*/ 2147483647 w 20"/>
              <a:gd name="T51" fmla="*/ 2147483647 h 22"/>
              <a:gd name="T52" fmla="*/ 0 w 20"/>
              <a:gd name="T53" fmla="*/ 2147483647 h 22"/>
              <a:gd name="T54" fmla="*/ 0 w 20"/>
              <a:gd name="T55" fmla="*/ 2147483647 h 22"/>
              <a:gd name="T56" fmla="*/ 0 w 20"/>
              <a:gd name="T57" fmla="*/ 2147483647 h 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22"/>
              <a:gd name="T89" fmla="*/ 20 w 20"/>
              <a:gd name="T90" fmla="*/ 22 h 2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22">
                <a:moveTo>
                  <a:pt x="0" y="9"/>
                </a:moveTo>
                <a:lnTo>
                  <a:pt x="0" y="12"/>
                </a:lnTo>
                <a:lnTo>
                  <a:pt x="1" y="14"/>
                </a:lnTo>
                <a:lnTo>
                  <a:pt x="3" y="17"/>
                </a:lnTo>
                <a:lnTo>
                  <a:pt x="5" y="20"/>
                </a:lnTo>
                <a:lnTo>
                  <a:pt x="8" y="21"/>
                </a:lnTo>
                <a:lnTo>
                  <a:pt x="10" y="22"/>
                </a:lnTo>
                <a:lnTo>
                  <a:pt x="12" y="22"/>
                </a:lnTo>
                <a:lnTo>
                  <a:pt x="14" y="21"/>
                </a:lnTo>
                <a:lnTo>
                  <a:pt x="16" y="21"/>
                </a:lnTo>
                <a:lnTo>
                  <a:pt x="18" y="20"/>
                </a:lnTo>
                <a:lnTo>
                  <a:pt x="19" y="18"/>
                </a:lnTo>
                <a:lnTo>
                  <a:pt x="20" y="16"/>
                </a:lnTo>
                <a:lnTo>
                  <a:pt x="20" y="15"/>
                </a:lnTo>
                <a:lnTo>
                  <a:pt x="20" y="13"/>
                </a:lnTo>
                <a:lnTo>
                  <a:pt x="20" y="10"/>
                </a:lnTo>
                <a:lnTo>
                  <a:pt x="19" y="8"/>
                </a:lnTo>
                <a:lnTo>
                  <a:pt x="17" y="5"/>
                </a:lnTo>
                <a:lnTo>
                  <a:pt x="13" y="1"/>
                </a:lnTo>
                <a:lnTo>
                  <a:pt x="11" y="1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3" y="1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3" name="Freeform 327"/>
          <p:cNvSpPr>
            <a:spLocks/>
          </p:cNvSpPr>
          <p:nvPr/>
        </p:nvSpPr>
        <p:spPr bwMode="auto">
          <a:xfrm>
            <a:off x="6620971" y="4510397"/>
            <a:ext cx="69015" cy="61716"/>
          </a:xfrm>
          <a:custGeom>
            <a:avLst/>
            <a:gdLst>
              <a:gd name="T0" fmla="*/ 0 w 22"/>
              <a:gd name="T1" fmla="*/ 2147483647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0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0 w 22"/>
              <a:gd name="T55" fmla="*/ 2147483647 h 21"/>
              <a:gd name="T56" fmla="*/ 0 w 22"/>
              <a:gd name="T57" fmla="*/ 2147483647 h 2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21"/>
              <a:gd name="T89" fmla="*/ 22 w 22"/>
              <a:gd name="T90" fmla="*/ 21 h 2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21">
                <a:moveTo>
                  <a:pt x="0" y="9"/>
                </a:move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7" y="20"/>
                </a:lnTo>
                <a:lnTo>
                  <a:pt x="9" y="20"/>
                </a:lnTo>
                <a:lnTo>
                  <a:pt x="12" y="21"/>
                </a:lnTo>
                <a:lnTo>
                  <a:pt x="14" y="21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1" y="18"/>
                </a:lnTo>
                <a:lnTo>
                  <a:pt x="21" y="16"/>
                </a:lnTo>
                <a:lnTo>
                  <a:pt x="22" y="15"/>
                </a:lnTo>
                <a:lnTo>
                  <a:pt x="22" y="12"/>
                </a:lnTo>
                <a:lnTo>
                  <a:pt x="22" y="10"/>
                </a:lnTo>
                <a:lnTo>
                  <a:pt x="21" y="8"/>
                </a:lnTo>
                <a:lnTo>
                  <a:pt x="18" y="4"/>
                </a:lnTo>
                <a:lnTo>
                  <a:pt x="15" y="1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4" y="2"/>
                </a:lnTo>
                <a:lnTo>
                  <a:pt x="3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1315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4" name="Freeform 328"/>
          <p:cNvSpPr>
            <a:spLocks/>
          </p:cNvSpPr>
          <p:nvPr/>
        </p:nvSpPr>
        <p:spPr bwMode="auto">
          <a:xfrm>
            <a:off x="6620971" y="4510397"/>
            <a:ext cx="69015" cy="61716"/>
          </a:xfrm>
          <a:custGeom>
            <a:avLst/>
            <a:gdLst>
              <a:gd name="T0" fmla="*/ 0 w 22"/>
              <a:gd name="T1" fmla="*/ 2147483647 h 21"/>
              <a:gd name="T2" fmla="*/ 0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0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0 w 22"/>
              <a:gd name="T55" fmla="*/ 2147483647 h 21"/>
              <a:gd name="T56" fmla="*/ 0 w 22"/>
              <a:gd name="T57" fmla="*/ 2147483647 h 2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21"/>
              <a:gd name="T89" fmla="*/ 22 w 22"/>
              <a:gd name="T90" fmla="*/ 21 h 2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21">
                <a:moveTo>
                  <a:pt x="0" y="9"/>
                </a:move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7" y="20"/>
                </a:lnTo>
                <a:lnTo>
                  <a:pt x="9" y="20"/>
                </a:lnTo>
                <a:lnTo>
                  <a:pt x="12" y="21"/>
                </a:lnTo>
                <a:lnTo>
                  <a:pt x="14" y="21"/>
                </a:lnTo>
                <a:lnTo>
                  <a:pt x="16" y="20"/>
                </a:lnTo>
                <a:lnTo>
                  <a:pt x="17" y="20"/>
                </a:lnTo>
                <a:lnTo>
                  <a:pt x="18" y="19"/>
                </a:lnTo>
                <a:lnTo>
                  <a:pt x="21" y="18"/>
                </a:lnTo>
                <a:lnTo>
                  <a:pt x="21" y="16"/>
                </a:lnTo>
                <a:lnTo>
                  <a:pt x="22" y="15"/>
                </a:lnTo>
                <a:lnTo>
                  <a:pt x="22" y="12"/>
                </a:lnTo>
                <a:lnTo>
                  <a:pt x="22" y="10"/>
                </a:lnTo>
                <a:lnTo>
                  <a:pt x="21" y="8"/>
                </a:lnTo>
                <a:lnTo>
                  <a:pt x="18" y="4"/>
                </a:lnTo>
                <a:lnTo>
                  <a:pt x="15" y="1"/>
                </a:lnTo>
                <a:lnTo>
                  <a:pt x="13" y="1"/>
                </a:lnTo>
                <a:lnTo>
                  <a:pt x="11" y="0"/>
                </a:lnTo>
                <a:lnTo>
                  <a:pt x="8" y="0"/>
                </a:lnTo>
                <a:lnTo>
                  <a:pt x="7" y="0"/>
                </a:lnTo>
                <a:lnTo>
                  <a:pt x="5" y="1"/>
                </a:lnTo>
                <a:lnTo>
                  <a:pt x="4" y="2"/>
                </a:lnTo>
                <a:lnTo>
                  <a:pt x="3" y="3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23282B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5" name="Freeform 329"/>
          <p:cNvSpPr>
            <a:spLocks/>
          </p:cNvSpPr>
          <p:nvPr/>
        </p:nvSpPr>
        <p:spPr bwMode="auto">
          <a:xfrm>
            <a:off x="6642932" y="4392844"/>
            <a:ext cx="244689" cy="102859"/>
          </a:xfrm>
          <a:custGeom>
            <a:avLst/>
            <a:gdLst>
              <a:gd name="T0" fmla="*/ 2147483647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0 w 78"/>
              <a:gd name="T7" fmla="*/ 2147483647 h 35"/>
              <a:gd name="T8" fmla="*/ 2147483647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1" y="34"/>
                </a:moveTo>
                <a:lnTo>
                  <a:pt x="78" y="0"/>
                </a:lnTo>
                <a:lnTo>
                  <a:pt x="77" y="1"/>
                </a:lnTo>
                <a:lnTo>
                  <a:pt x="0" y="35"/>
                </a:lnTo>
                <a:lnTo>
                  <a:pt x="1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6" name="Freeform 330"/>
          <p:cNvSpPr>
            <a:spLocks/>
          </p:cNvSpPr>
          <p:nvPr/>
        </p:nvSpPr>
        <p:spPr bwMode="auto">
          <a:xfrm>
            <a:off x="6646068" y="4386967"/>
            <a:ext cx="247827" cy="105797"/>
          </a:xfrm>
          <a:custGeom>
            <a:avLst/>
            <a:gdLst>
              <a:gd name="T0" fmla="*/ 2147483647 w 79"/>
              <a:gd name="T1" fmla="*/ 2147483647 h 36"/>
              <a:gd name="T2" fmla="*/ 2147483647 w 79"/>
              <a:gd name="T3" fmla="*/ 0 h 36"/>
              <a:gd name="T4" fmla="*/ 2147483647 w 79"/>
              <a:gd name="T5" fmla="*/ 2147483647 h 36"/>
              <a:gd name="T6" fmla="*/ 0 w 79"/>
              <a:gd name="T7" fmla="*/ 2147483647 h 36"/>
              <a:gd name="T8" fmla="*/ 2147483647 w 79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6"/>
              <a:gd name="T17" fmla="*/ 79 w 7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6">
                <a:moveTo>
                  <a:pt x="1" y="34"/>
                </a:moveTo>
                <a:lnTo>
                  <a:pt x="79" y="0"/>
                </a:lnTo>
                <a:lnTo>
                  <a:pt x="77" y="2"/>
                </a:lnTo>
                <a:lnTo>
                  <a:pt x="0" y="36"/>
                </a:lnTo>
                <a:lnTo>
                  <a:pt x="1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7" name="Freeform 331"/>
          <p:cNvSpPr>
            <a:spLocks/>
          </p:cNvSpPr>
          <p:nvPr/>
        </p:nvSpPr>
        <p:spPr bwMode="auto">
          <a:xfrm>
            <a:off x="6586465" y="4254721"/>
            <a:ext cx="247825" cy="102857"/>
          </a:xfrm>
          <a:custGeom>
            <a:avLst/>
            <a:gdLst>
              <a:gd name="T0" fmla="*/ 0 w 79"/>
              <a:gd name="T1" fmla="*/ 2147483647 h 35"/>
              <a:gd name="T2" fmla="*/ 2147483647 w 79"/>
              <a:gd name="T3" fmla="*/ 2147483647 h 35"/>
              <a:gd name="T4" fmla="*/ 2147483647 w 79"/>
              <a:gd name="T5" fmla="*/ 0 h 35"/>
              <a:gd name="T6" fmla="*/ 2147483647 w 79"/>
              <a:gd name="T7" fmla="*/ 2147483647 h 35"/>
              <a:gd name="T8" fmla="*/ 0 w 79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5"/>
              <a:gd name="T17" fmla="*/ 79 w 79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5">
                <a:moveTo>
                  <a:pt x="0" y="35"/>
                </a:moveTo>
                <a:lnTo>
                  <a:pt x="76" y="1"/>
                </a:lnTo>
                <a:lnTo>
                  <a:pt x="79" y="0"/>
                </a:lnTo>
                <a:lnTo>
                  <a:pt x="2" y="35"/>
                </a:lnTo>
                <a:lnTo>
                  <a:pt x="0" y="35"/>
                </a:lnTo>
                <a:close/>
              </a:path>
            </a:pathLst>
          </a:custGeom>
          <a:solidFill>
            <a:srgbClr val="A4A7A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8" name="Freeform 332"/>
          <p:cNvSpPr>
            <a:spLocks/>
          </p:cNvSpPr>
          <p:nvPr/>
        </p:nvSpPr>
        <p:spPr bwMode="auto">
          <a:xfrm>
            <a:off x="6649206" y="4375211"/>
            <a:ext cx="247825" cy="111675"/>
          </a:xfrm>
          <a:custGeom>
            <a:avLst/>
            <a:gdLst>
              <a:gd name="T0" fmla="*/ 2147483647 w 79"/>
              <a:gd name="T1" fmla="*/ 2147483647 h 38"/>
              <a:gd name="T2" fmla="*/ 2147483647 w 79"/>
              <a:gd name="T3" fmla="*/ 0 h 38"/>
              <a:gd name="T4" fmla="*/ 2147483647 w 79"/>
              <a:gd name="T5" fmla="*/ 2147483647 h 38"/>
              <a:gd name="T6" fmla="*/ 0 w 79"/>
              <a:gd name="T7" fmla="*/ 2147483647 h 38"/>
              <a:gd name="T8" fmla="*/ 2147483647 w 79"/>
              <a:gd name="T9" fmla="*/ 2147483647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8"/>
              <a:gd name="T17" fmla="*/ 79 w 79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8">
                <a:moveTo>
                  <a:pt x="3" y="34"/>
                </a:moveTo>
                <a:lnTo>
                  <a:pt x="79" y="0"/>
                </a:lnTo>
                <a:lnTo>
                  <a:pt x="78" y="4"/>
                </a:lnTo>
                <a:lnTo>
                  <a:pt x="0" y="38"/>
                </a:lnTo>
                <a:lnTo>
                  <a:pt x="3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39" name="Freeform 333"/>
          <p:cNvSpPr>
            <a:spLocks/>
          </p:cNvSpPr>
          <p:nvPr/>
        </p:nvSpPr>
        <p:spPr bwMode="auto">
          <a:xfrm>
            <a:off x="6592739" y="4254721"/>
            <a:ext cx="244689" cy="102857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0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5"/>
                </a:moveTo>
                <a:lnTo>
                  <a:pt x="77" y="0"/>
                </a:lnTo>
                <a:lnTo>
                  <a:pt x="78" y="0"/>
                </a:lnTo>
                <a:lnTo>
                  <a:pt x="1" y="35"/>
                </a:lnTo>
                <a:lnTo>
                  <a:pt x="0" y="35"/>
                </a:lnTo>
                <a:close/>
              </a:path>
            </a:pathLst>
          </a:custGeom>
          <a:solidFill>
            <a:srgbClr val="ACAE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0" name="Freeform 334"/>
          <p:cNvSpPr>
            <a:spLocks/>
          </p:cNvSpPr>
          <p:nvPr/>
        </p:nvSpPr>
        <p:spPr bwMode="auto">
          <a:xfrm>
            <a:off x="6595875" y="4254721"/>
            <a:ext cx="244689" cy="102857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5"/>
                </a:moveTo>
                <a:lnTo>
                  <a:pt x="77" y="0"/>
                </a:lnTo>
                <a:lnTo>
                  <a:pt x="78" y="1"/>
                </a:lnTo>
                <a:lnTo>
                  <a:pt x="1" y="35"/>
                </a:lnTo>
                <a:lnTo>
                  <a:pt x="0" y="35"/>
                </a:lnTo>
                <a:close/>
              </a:path>
            </a:pathLst>
          </a:custGeom>
          <a:solidFill>
            <a:srgbClr val="B3B5B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1" name="Freeform 335"/>
          <p:cNvSpPr>
            <a:spLocks/>
          </p:cNvSpPr>
          <p:nvPr/>
        </p:nvSpPr>
        <p:spPr bwMode="auto">
          <a:xfrm>
            <a:off x="6658616" y="4372273"/>
            <a:ext cx="238415" cy="102857"/>
          </a:xfrm>
          <a:custGeom>
            <a:avLst/>
            <a:gdLst>
              <a:gd name="T0" fmla="*/ 0 w 76"/>
              <a:gd name="T1" fmla="*/ 2147483647 h 35"/>
              <a:gd name="T2" fmla="*/ 2147483647 w 76"/>
              <a:gd name="T3" fmla="*/ 0 h 35"/>
              <a:gd name="T4" fmla="*/ 2147483647 w 76"/>
              <a:gd name="T5" fmla="*/ 2147483647 h 35"/>
              <a:gd name="T6" fmla="*/ 0 w 76"/>
              <a:gd name="T7" fmla="*/ 2147483647 h 35"/>
              <a:gd name="T8" fmla="*/ 0 w 76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5"/>
              <a:gd name="T17" fmla="*/ 76 w 76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5">
                <a:moveTo>
                  <a:pt x="0" y="34"/>
                </a:moveTo>
                <a:lnTo>
                  <a:pt x="76" y="0"/>
                </a:lnTo>
                <a:lnTo>
                  <a:pt x="76" y="1"/>
                </a:lnTo>
                <a:lnTo>
                  <a:pt x="0" y="35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2" name="Freeform 336"/>
          <p:cNvSpPr>
            <a:spLocks/>
          </p:cNvSpPr>
          <p:nvPr/>
        </p:nvSpPr>
        <p:spPr bwMode="auto">
          <a:xfrm>
            <a:off x="6599013" y="4257659"/>
            <a:ext cx="244689" cy="99920"/>
          </a:xfrm>
          <a:custGeom>
            <a:avLst/>
            <a:gdLst>
              <a:gd name="T0" fmla="*/ 0 w 78"/>
              <a:gd name="T1" fmla="*/ 2147483647 h 34"/>
              <a:gd name="T2" fmla="*/ 2147483647 w 78"/>
              <a:gd name="T3" fmla="*/ 0 h 34"/>
              <a:gd name="T4" fmla="*/ 2147483647 w 78"/>
              <a:gd name="T5" fmla="*/ 0 h 34"/>
              <a:gd name="T6" fmla="*/ 2147483647 w 78"/>
              <a:gd name="T7" fmla="*/ 2147483647 h 34"/>
              <a:gd name="T8" fmla="*/ 0 w 78"/>
              <a:gd name="T9" fmla="*/ 2147483647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4"/>
              <a:gd name="T17" fmla="*/ 78 w 78"/>
              <a:gd name="T18" fmla="*/ 34 h 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4">
                <a:moveTo>
                  <a:pt x="0" y="34"/>
                </a:moveTo>
                <a:lnTo>
                  <a:pt x="77" y="0"/>
                </a:lnTo>
                <a:lnTo>
                  <a:pt x="78" y="0"/>
                </a:lnTo>
                <a:lnTo>
                  <a:pt x="2" y="34"/>
                </a:lnTo>
                <a:lnTo>
                  <a:pt x="0" y="34"/>
                </a:lnTo>
                <a:close/>
              </a:path>
            </a:pathLst>
          </a:custGeom>
          <a:solidFill>
            <a:srgbClr val="B7B9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3" name="Freeform 337"/>
          <p:cNvSpPr>
            <a:spLocks/>
          </p:cNvSpPr>
          <p:nvPr/>
        </p:nvSpPr>
        <p:spPr bwMode="auto">
          <a:xfrm>
            <a:off x="6658616" y="4366396"/>
            <a:ext cx="238415" cy="105797"/>
          </a:xfrm>
          <a:custGeom>
            <a:avLst/>
            <a:gdLst>
              <a:gd name="T0" fmla="*/ 0 w 76"/>
              <a:gd name="T1" fmla="*/ 2147483647 h 36"/>
              <a:gd name="T2" fmla="*/ 2147483647 w 76"/>
              <a:gd name="T3" fmla="*/ 0 h 36"/>
              <a:gd name="T4" fmla="*/ 2147483647 w 76"/>
              <a:gd name="T5" fmla="*/ 2147483647 h 36"/>
              <a:gd name="T6" fmla="*/ 0 w 76"/>
              <a:gd name="T7" fmla="*/ 2147483647 h 36"/>
              <a:gd name="T8" fmla="*/ 0 w 76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6"/>
              <a:gd name="T17" fmla="*/ 76 w 7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6">
                <a:moveTo>
                  <a:pt x="0" y="34"/>
                </a:moveTo>
                <a:lnTo>
                  <a:pt x="76" y="0"/>
                </a:lnTo>
                <a:lnTo>
                  <a:pt x="76" y="2"/>
                </a:lnTo>
                <a:lnTo>
                  <a:pt x="0" y="36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4" name="Freeform 338"/>
          <p:cNvSpPr>
            <a:spLocks/>
          </p:cNvSpPr>
          <p:nvPr/>
        </p:nvSpPr>
        <p:spPr bwMode="auto">
          <a:xfrm>
            <a:off x="6605287" y="4257659"/>
            <a:ext cx="244689" cy="105797"/>
          </a:xfrm>
          <a:custGeom>
            <a:avLst/>
            <a:gdLst>
              <a:gd name="T0" fmla="*/ 0 w 78"/>
              <a:gd name="T1" fmla="*/ 2147483647 h 36"/>
              <a:gd name="T2" fmla="*/ 2147483647 w 78"/>
              <a:gd name="T3" fmla="*/ 0 h 36"/>
              <a:gd name="T4" fmla="*/ 2147483647 w 78"/>
              <a:gd name="T5" fmla="*/ 2147483647 h 36"/>
              <a:gd name="T6" fmla="*/ 2147483647 w 78"/>
              <a:gd name="T7" fmla="*/ 2147483647 h 36"/>
              <a:gd name="T8" fmla="*/ 0 w 7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6"/>
              <a:gd name="T17" fmla="*/ 78 w 7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6">
                <a:moveTo>
                  <a:pt x="0" y="34"/>
                </a:moveTo>
                <a:lnTo>
                  <a:pt x="76" y="0"/>
                </a:lnTo>
                <a:lnTo>
                  <a:pt x="78" y="1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7B9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5" name="Freeform 339"/>
          <p:cNvSpPr>
            <a:spLocks/>
          </p:cNvSpPr>
          <p:nvPr/>
        </p:nvSpPr>
        <p:spPr bwMode="auto">
          <a:xfrm>
            <a:off x="6658616" y="4351701"/>
            <a:ext cx="238415" cy="114615"/>
          </a:xfrm>
          <a:custGeom>
            <a:avLst/>
            <a:gdLst>
              <a:gd name="T0" fmla="*/ 0 w 76"/>
              <a:gd name="T1" fmla="*/ 2147483647 h 39"/>
              <a:gd name="T2" fmla="*/ 2147483647 w 76"/>
              <a:gd name="T3" fmla="*/ 0 h 39"/>
              <a:gd name="T4" fmla="*/ 2147483647 w 76"/>
              <a:gd name="T5" fmla="*/ 2147483647 h 39"/>
              <a:gd name="T6" fmla="*/ 0 w 76"/>
              <a:gd name="T7" fmla="*/ 2147483647 h 39"/>
              <a:gd name="T8" fmla="*/ 0 w 76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9"/>
              <a:gd name="T17" fmla="*/ 76 w 76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9">
                <a:moveTo>
                  <a:pt x="0" y="34"/>
                </a:moveTo>
                <a:lnTo>
                  <a:pt x="76" y="0"/>
                </a:lnTo>
                <a:lnTo>
                  <a:pt x="76" y="5"/>
                </a:lnTo>
                <a:lnTo>
                  <a:pt x="0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6" name="Freeform 340"/>
          <p:cNvSpPr>
            <a:spLocks/>
          </p:cNvSpPr>
          <p:nvPr/>
        </p:nvSpPr>
        <p:spPr bwMode="auto">
          <a:xfrm>
            <a:off x="6611561" y="4260599"/>
            <a:ext cx="241551" cy="105797"/>
          </a:xfrm>
          <a:custGeom>
            <a:avLst/>
            <a:gdLst>
              <a:gd name="T0" fmla="*/ 0 w 77"/>
              <a:gd name="T1" fmla="*/ 2147483647 h 36"/>
              <a:gd name="T2" fmla="*/ 2147483647 w 77"/>
              <a:gd name="T3" fmla="*/ 0 h 36"/>
              <a:gd name="T4" fmla="*/ 2147483647 w 77"/>
              <a:gd name="T5" fmla="*/ 2147483647 h 36"/>
              <a:gd name="T6" fmla="*/ 2147483647 w 77"/>
              <a:gd name="T7" fmla="*/ 2147483647 h 36"/>
              <a:gd name="T8" fmla="*/ 0 w 77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36"/>
              <a:gd name="T17" fmla="*/ 77 w 77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36">
                <a:moveTo>
                  <a:pt x="0" y="35"/>
                </a:moveTo>
                <a:lnTo>
                  <a:pt x="76" y="0"/>
                </a:lnTo>
                <a:lnTo>
                  <a:pt x="77" y="1"/>
                </a:lnTo>
                <a:lnTo>
                  <a:pt x="1" y="36"/>
                </a:lnTo>
                <a:lnTo>
                  <a:pt x="0" y="35"/>
                </a:lnTo>
                <a:close/>
              </a:path>
            </a:pathLst>
          </a:custGeom>
          <a:solidFill>
            <a:srgbClr val="B0B2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7" name="Freeform 341"/>
          <p:cNvSpPr>
            <a:spLocks/>
          </p:cNvSpPr>
          <p:nvPr/>
        </p:nvSpPr>
        <p:spPr bwMode="auto">
          <a:xfrm>
            <a:off x="6614697" y="4263536"/>
            <a:ext cx="244689" cy="105797"/>
          </a:xfrm>
          <a:custGeom>
            <a:avLst/>
            <a:gdLst>
              <a:gd name="T0" fmla="*/ 0 w 78"/>
              <a:gd name="T1" fmla="*/ 2147483647 h 36"/>
              <a:gd name="T2" fmla="*/ 2147483647 w 78"/>
              <a:gd name="T3" fmla="*/ 0 h 36"/>
              <a:gd name="T4" fmla="*/ 2147483647 w 78"/>
              <a:gd name="T5" fmla="*/ 2147483647 h 36"/>
              <a:gd name="T6" fmla="*/ 2147483647 w 78"/>
              <a:gd name="T7" fmla="*/ 2147483647 h 36"/>
              <a:gd name="T8" fmla="*/ 0 w 7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6"/>
              <a:gd name="T17" fmla="*/ 78 w 7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6">
                <a:moveTo>
                  <a:pt x="0" y="35"/>
                </a:moveTo>
                <a:lnTo>
                  <a:pt x="76" y="0"/>
                </a:lnTo>
                <a:lnTo>
                  <a:pt x="78" y="2"/>
                </a:lnTo>
                <a:lnTo>
                  <a:pt x="1" y="36"/>
                </a:lnTo>
                <a:lnTo>
                  <a:pt x="0" y="35"/>
                </a:lnTo>
                <a:close/>
              </a:path>
            </a:pathLst>
          </a:custGeom>
          <a:solidFill>
            <a:srgbClr val="A3A6A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8" name="Freeform 342"/>
          <p:cNvSpPr>
            <a:spLocks/>
          </p:cNvSpPr>
          <p:nvPr/>
        </p:nvSpPr>
        <p:spPr bwMode="auto">
          <a:xfrm>
            <a:off x="6658616" y="4339946"/>
            <a:ext cx="238415" cy="111675"/>
          </a:xfrm>
          <a:custGeom>
            <a:avLst/>
            <a:gdLst>
              <a:gd name="T0" fmla="*/ 0 w 76"/>
              <a:gd name="T1" fmla="*/ 2147483647 h 38"/>
              <a:gd name="T2" fmla="*/ 2147483647 w 76"/>
              <a:gd name="T3" fmla="*/ 0 h 38"/>
              <a:gd name="T4" fmla="*/ 2147483647 w 76"/>
              <a:gd name="T5" fmla="*/ 2147483647 h 38"/>
              <a:gd name="T6" fmla="*/ 0 w 76"/>
              <a:gd name="T7" fmla="*/ 2147483647 h 38"/>
              <a:gd name="T8" fmla="*/ 0 w 76"/>
              <a:gd name="T9" fmla="*/ 2147483647 h 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8"/>
              <a:gd name="T17" fmla="*/ 76 w 76"/>
              <a:gd name="T18" fmla="*/ 38 h 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8">
                <a:moveTo>
                  <a:pt x="0" y="34"/>
                </a:moveTo>
                <a:lnTo>
                  <a:pt x="76" y="0"/>
                </a:lnTo>
                <a:lnTo>
                  <a:pt x="76" y="4"/>
                </a:lnTo>
                <a:lnTo>
                  <a:pt x="0" y="38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49" name="Freeform 343"/>
          <p:cNvSpPr>
            <a:spLocks/>
          </p:cNvSpPr>
          <p:nvPr/>
        </p:nvSpPr>
        <p:spPr bwMode="auto">
          <a:xfrm>
            <a:off x="6617835" y="4269414"/>
            <a:ext cx="244689" cy="102859"/>
          </a:xfrm>
          <a:custGeom>
            <a:avLst/>
            <a:gdLst>
              <a:gd name="T0" fmla="*/ 0 w 78"/>
              <a:gd name="T1" fmla="*/ 2147483647 h 35"/>
              <a:gd name="T2" fmla="*/ 2147483647 w 78"/>
              <a:gd name="T3" fmla="*/ 0 h 35"/>
              <a:gd name="T4" fmla="*/ 2147483647 w 78"/>
              <a:gd name="T5" fmla="*/ 2147483647 h 35"/>
              <a:gd name="T6" fmla="*/ 2147483647 w 78"/>
              <a:gd name="T7" fmla="*/ 2147483647 h 35"/>
              <a:gd name="T8" fmla="*/ 0 w 7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5"/>
              <a:gd name="T17" fmla="*/ 78 w 7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5">
                <a:moveTo>
                  <a:pt x="0" y="34"/>
                </a:moveTo>
                <a:lnTo>
                  <a:pt x="77" y="0"/>
                </a:lnTo>
                <a:lnTo>
                  <a:pt x="78" y="1"/>
                </a:lnTo>
                <a:lnTo>
                  <a:pt x="1" y="35"/>
                </a:lnTo>
                <a:lnTo>
                  <a:pt x="0" y="34"/>
                </a:lnTo>
                <a:close/>
              </a:path>
            </a:pathLst>
          </a:custGeom>
          <a:solidFill>
            <a:srgbClr val="9396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0" name="Freeform 344"/>
          <p:cNvSpPr>
            <a:spLocks/>
          </p:cNvSpPr>
          <p:nvPr/>
        </p:nvSpPr>
        <p:spPr bwMode="auto">
          <a:xfrm>
            <a:off x="6620971" y="4272354"/>
            <a:ext cx="247827" cy="105797"/>
          </a:xfrm>
          <a:custGeom>
            <a:avLst/>
            <a:gdLst>
              <a:gd name="T0" fmla="*/ 0 w 79"/>
              <a:gd name="T1" fmla="*/ 2147483647 h 36"/>
              <a:gd name="T2" fmla="*/ 2147483647 w 79"/>
              <a:gd name="T3" fmla="*/ 0 h 36"/>
              <a:gd name="T4" fmla="*/ 2147483647 w 79"/>
              <a:gd name="T5" fmla="*/ 2147483647 h 36"/>
              <a:gd name="T6" fmla="*/ 2147483647 w 79"/>
              <a:gd name="T7" fmla="*/ 2147483647 h 36"/>
              <a:gd name="T8" fmla="*/ 0 w 79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6"/>
              <a:gd name="T17" fmla="*/ 79 w 7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6">
                <a:moveTo>
                  <a:pt x="0" y="34"/>
                </a:moveTo>
                <a:lnTo>
                  <a:pt x="77" y="0"/>
                </a:lnTo>
                <a:lnTo>
                  <a:pt x="79" y="1"/>
                </a:lnTo>
                <a:lnTo>
                  <a:pt x="3" y="36"/>
                </a:lnTo>
                <a:lnTo>
                  <a:pt x="0" y="34"/>
                </a:lnTo>
                <a:close/>
              </a:path>
            </a:pathLst>
          </a:custGeom>
          <a:solidFill>
            <a:srgbClr val="7E838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1" name="Freeform 345"/>
          <p:cNvSpPr>
            <a:spLocks/>
          </p:cNvSpPr>
          <p:nvPr/>
        </p:nvSpPr>
        <p:spPr bwMode="auto">
          <a:xfrm>
            <a:off x="6655480" y="4325252"/>
            <a:ext cx="241551" cy="114613"/>
          </a:xfrm>
          <a:custGeom>
            <a:avLst/>
            <a:gdLst>
              <a:gd name="T0" fmla="*/ 0 w 77"/>
              <a:gd name="T1" fmla="*/ 2147483647 h 39"/>
              <a:gd name="T2" fmla="*/ 2147483647 w 77"/>
              <a:gd name="T3" fmla="*/ 0 h 39"/>
              <a:gd name="T4" fmla="*/ 2147483647 w 77"/>
              <a:gd name="T5" fmla="*/ 2147483647 h 39"/>
              <a:gd name="T6" fmla="*/ 2147483647 w 77"/>
              <a:gd name="T7" fmla="*/ 2147483647 h 39"/>
              <a:gd name="T8" fmla="*/ 0 w 77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39"/>
              <a:gd name="T17" fmla="*/ 77 w 7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39">
                <a:moveTo>
                  <a:pt x="0" y="34"/>
                </a:moveTo>
                <a:lnTo>
                  <a:pt x="76" y="0"/>
                </a:lnTo>
                <a:lnTo>
                  <a:pt x="77" y="5"/>
                </a:lnTo>
                <a:lnTo>
                  <a:pt x="1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2" name="Freeform 346"/>
          <p:cNvSpPr>
            <a:spLocks/>
          </p:cNvSpPr>
          <p:nvPr/>
        </p:nvSpPr>
        <p:spPr bwMode="auto">
          <a:xfrm>
            <a:off x="6630383" y="4275292"/>
            <a:ext cx="244689" cy="114615"/>
          </a:xfrm>
          <a:custGeom>
            <a:avLst/>
            <a:gdLst>
              <a:gd name="T0" fmla="*/ 0 w 78"/>
              <a:gd name="T1" fmla="*/ 2147483647 h 39"/>
              <a:gd name="T2" fmla="*/ 2147483647 w 78"/>
              <a:gd name="T3" fmla="*/ 0 h 39"/>
              <a:gd name="T4" fmla="*/ 2147483647 w 78"/>
              <a:gd name="T5" fmla="*/ 2147483647 h 39"/>
              <a:gd name="T6" fmla="*/ 2147483647 w 78"/>
              <a:gd name="T7" fmla="*/ 2147483647 h 39"/>
              <a:gd name="T8" fmla="*/ 0 w 78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9"/>
              <a:gd name="T17" fmla="*/ 78 w 7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9">
                <a:moveTo>
                  <a:pt x="0" y="35"/>
                </a:moveTo>
                <a:lnTo>
                  <a:pt x="76" y="0"/>
                </a:lnTo>
                <a:lnTo>
                  <a:pt x="78" y="3"/>
                </a:lnTo>
                <a:lnTo>
                  <a:pt x="2" y="39"/>
                </a:lnTo>
                <a:lnTo>
                  <a:pt x="0" y="35"/>
                </a:lnTo>
                <a:close/>
              </a:path>
            </a:pathLst>
          </a:custGeom>
          <a:solidFill>
            <a:srgbClr val="61676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3" name="Freeform 347"/>
          <p:cNvSpPr>
            <a:spLocks/>
          </p:cNvSpPr>
          <p:nvPr/>
        </p:nvSpPr>
        <p:spPr bwMode="auto">
          <a:xfrm>
            <a:off x="6646068" y="4310557"/>
            <a:ext cx="247827" cy="114615"/>
          </a:xfrm>
          <a:custGeom>
            <a:avLst/>
            <a:gdLst>
              <a:gd name="T0" fmla="*/ 0 w 79"/>
              <a:gd name="T1" fmla="*/ 2147483647 h 39"/>
              <a:gd name="T2" fmla="*/ 2147483647 w 79"/>
              <a:gd name="T3" fmla="*/ 0 h 39"/>
              <a:gd name="T4" fmla="*/ 2147483647 w 79"/>
              <a:gd name="T5" fmla="*/ 2147483647 h 39"/>
              <a:gd name="T6" fmla="*/ 2147483647 w 79"/>
              <a:gd name="T7" fmla="*/ 2147483647 h 39"/>
              <a:gd name="T8" fmla="*/ 0 w 79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9"/>
              <a:gd name="T17" fmla="*/ 79 w 79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9">
                <a:moveTo>
                  <a:pt x="0" y="35"/>
                </a:moveTo>
                <a:lnTo>
                  <a:pt x="77" y="0"/>
                </a:lnTo>
                <a:lnTo>
                  <a:pt x="79" y="5"/>
                </a:lnTo>
                <a:lnTo>
                  <a:pt x="3" y="39"/>
                </a:lnTo>
                <a:lnTo>
                  <a:pt x="0" y="35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4" name="Freeform 348"/>
          <p:cNvSpPr>
            <a:spLocks/>
          </p:cNvSpPr>
          <p:nvPr/>
        </p:nvSpPr>
        <p:spPr bwMode="auto">
          <a:xfrm>
            <a:off x="6636658" y="4284109"/>
            <a:ext cx="247825" cy="114613"/>
          </a:xfrm>
          <a:custGeom>
            <a:avLst/>
            <a:gdLst>
              <a:gd name="T0" fmla="*/ 0 w 79"/>
              <a:gd name="T1" fmla="*/ 2147483647 h 39"/>
              <a:gd name="T2" fmla="*/ 2147483647 w 79"/>
              <a:gd name="T3" fmla="*/ 0 h 39"/>
              <a:gd name="T4" fmla="*/ 2147483647 w 79"/>
              <a:gd name="T5" fmla="*/ 2147483647 h 39"/>
              <a:gd name="T6" fmla="*/ 2147483647 w 79"/>
              <a:gd name="T7" fmla="*/ 2147483647 h 39"/>
              <a:gd name="T8" fmla="*/ 0 w 79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39"/>
              <a:gd name="T17" fmla="*/ 79 w 79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39">
                <a:moveTo>
                  <a:pt x="0" y="36"/>
                </a:moveTo>
                <a:lnTo>
                  <a:pt x="76" y="0"/>
                </a:lnTo>
                <a:lnTo>
                  <a:pt x="79" y="5"/>
                </a:lnTo>
                <a:lnTo>
                  <a:pt x="2" y="39"/>
                </a:lnTo>
                <a:lnTo>
                  <a:pt x="0" y="36"/>
                </a:lnTo>
                <a:close/>
              </a:path>
            </a:pathLst>
          </a:custGeom>
          <a:solidFill>
            <a:srgbClr val="434A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5" name="Freeform 349"/>
          <p:cNvSpPr>
            <a:spLocks/>
          </p:cNvSpPr>
          <p:nvPr/>
        </p:nvSpPr>
        <p:spPr bwMode="auto">
          <a:xfrm>
            <a:off x="6642932" y="4298802"/>
            <a:ext cx="244689" cy="114615"/>
          </a:xfrm>
          <a:custGeom>
            <a:avLst/>
            <a:gdLst>
              <a:gd name="T0" fmla="*/ 0 w 78"/>
              <a:gd name="T1" fmla="*/ 2147483647 h 39"/>
              <a:gd name="T2" fmla="*/ 2147483647 w 78"/>
              <a:gd name="T3" fmla="*/ 0 h 39"/>
              <a:gd name="T4" fmla="*/ 2147483647 w 78"/>
              <a:gd name="T5" fmla="*/ 2147483647 h 39"/>
              <a:gd name="T6" fmla="*/ 2147483647 w 78"/>
              <a:gd name="T7" fmla="*/ 2147483647 h 39"/>
              <a:gd name="T8" fmla="*/ 0 w 78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39"/>
              <a:gd name="T17" fmla="*/ 78 w 78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39">
                <a:moveTo>
                  <a:pt x="0" y="34"/>
                </a:moveTo>
                <a:lnTo>
                  <a:pt x="77" y="0"/>
                </a:lnTo>
                <a:lnTo>
                  <a:pt x="78" y="4"/>
                </a:lnTo>
                <a:lnTo>
                  <a:pt x="1" y="39"/>
                </a:lnTo>
                <a:lnTo>
                  <a:pt x="0" y="34"/>
                </a:lnTo>
                <a:close/>
              </a:path>
            </a:pathLst>
          </a:custGeom>
          <a:solidFill>
            <a:srgbClr val="3A414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6" name="Freeform 350"/>
          <p:cNvSpPr>
            <a:spLocks/>
          </p:cNvSpPr>
          <p:nvPr/>
        </p:nvSpPr>
        <p:spPr bwMode="auto">
          <a:xfrm>
            <a:off x="6570779" y="4357578"/>
            <a:ext cx="87837" cy="141063"/>
          </a:xfrm>
          <a:custGeom>
            <a:avLst/>
            <a:gdLst>
              <a:gd name="T0" fmla="*/ 0 w 28"/>
              <a:gd name="T1" fmla="*/ 2147483647 h 48"/>
              <a:gd name="T2" fmla="*/ 0 w 28"/>
              <a:gd name="T3" fmla="*/ 2147483647 h 48"/>
              <a:gd name="T4" fmla="*/ 2147483647 w 28"/>
              <a:gd name="T5" fmla="*/ 2147483647 h 48"/>
              <a:gd name="T6" fmla="*/ 2147483647 w 28"/>
              <a:gd name="T7" fmla="*/ 2147483647 h 48"/>
              <a:gd name="T8" fmla="*/ 2147483647 w 28"/>
              <a:gd name="T9" fmla="*/ 0 h 48"/>
              <a:gd name="T10" fmla="*/ 2147483647 w 28"/>
              <a:gd name="T11" fmla="*/ 0 h 48"/>
              <a:gd name="T12" fmla="*/ 2147483647 w 28"/>
              <a:gd name="T13" fmla="*/ 0 h 48"/>
              <a:gd name="T14" fmla="*/ 2147483647 w 28"/>
              <a:gd name="T15" fmla="*/ 0 h 48"/>
              <a:gd name="T16" fmla="*/ 2147483647 w 28"/>
              <a:gd name="T17" fmla="*/ 0 h 48"/>
              <a:gd name="T18" fmla="*/ 2147483647 w 28"/>
              <a:gd name="T19" fmla="*/ 2147483647 h 48"/>
              <a:gd name="T20" fmla="*/ 2147483647 w 28"/>
              <a:gd name="T21" fmla="*/ 2147483647 h 48"/>
              <a:gd name="T22" fmla="*/ 2147483647 w 28"/>
              <a:gd name="T23" fmla="*/ 2147483647 h 48"/>
              <a:gd name="T24" fmla="*/ 2147483647 w 28"/>
              <a:gd name="T25" fmla="*/ 2147483647 h 48"/>
              <a:gd name="T26" fmla="*/ 2147483647 w 28"/>
              <a:gd name="T27" fmla="*/ 2147483647 h 48"/>
              <a:gd name="T28" fmla="*/ 2147483647 w 28"/>
              <a:gd name="T29" fmla="*/ 2147483647 h 48"/>
              <a:gd name="T30" fmla="*/ 2147483647 w 28"/>
              <a:gd name="T31" fmla="*/ 2147483647 h 48"/>
              <a:gd name="T32" fmla="*/ 2147483647 w 28"/>
              <a:gd name="T33" fmla="*/ 2147483647 h 48"/>
              <a:gd name="T34" fmla="*/ 2147483647 w 28"/>
              <a:gd name="T35" fmla="*/ 2147483647 h 48"/>
              <a:gd name="T36" fmla="*/ 2147483647 w 28"/>
              <a:gd name="T37" fmla="*/ 2147483647 h 48"/>
              <a:gd name="T38" fmla="*/ 2147483647 w 28"/>
              <a:gd name="T39" fmla="*/ 2147483647 h 48"/>
              <a:gd name="T40" fmla="*/ 2147483647 w 28"/>
              <a:gd name="T41" fmla="*/ 2147483647 h 48"/>
              <a:gd name="T42" fmla="*/ 2147483647 w 28"/>
              <a:gd name="T43" fmla="*/ 2147483647 h 48"/>
              <a:gd name="T44" fmla="*/ 2147483647 w 28"/>
              <a:gd name="T45" fmla="*/ 2147483647 h 48"/>
              <a:gd name="T46" fmla="*/ 2147483647 w 28"/>
              <a:gd name="T47" fmla="*/ 2147483647 h 48"/>
              <a:gd name="T48" fmla="*/ 2147483647 w 28"/>
              <a:gd name="T49" fmla="*/ 2147483647 h 48"/>
              <a:gd name="T50" fmla="*/ 2147483647 w 28"/>
              <a:gd name="T51" fmla="*/ 2147483647 h 48"/>
              <a:gd name="T52" fmla="*/ 2147483647 w 28"/>
              <a:gd name="T53" fmla="*/ 2147483647 h 48"/>
              <a:gd name="T54" fmla="*/ 2147483647 w 28"/>
              <a:gd name="T55" fmla="*/ 2147483647 h 48"/>
              <a:gd name="T56" fmla="*/ 2147483647 w 28"/>
              <a:gd name="T57" fmla="*/ 2147483647 h 48"/>
              <a:gd name="T58" fmla="*/ 2147483647 w 28"/>
              <a:gd name="T59" fmla="*/ 2147483647 h 48"/>
              <a:gd name="T60" fmla="*/ 2147483647 w 28"/>
              <a:gd name="T61" fmla="*/ 2147483647 h 48"/>
              <a:gd name="T62" fmla="*/ 2147483647 w 28"/>
              <a:gd name="T63" fmla="*/ 2147483647 h 48"/>
              <a:gd name="T64" fmla="*/ 2147483647 w 28"/>
              <a:gd name="T65" fmla="*/ 2147483647 h 48"/>
              <a:gd name="T66" fmla="*/ 2147483647 w 28"/>
              <a:gd name="T67" fmla="*/ 2147483647 h 48"/>
              <a:gd name="T68" fmla="*/ 2147483647 w 28"/>
              <a:gd name="T69" fmla="*/ 2147483647 h 48"/>
              <a:gd name="T70" fmla="*/ 2147483647 w 28"/>
              <a:gd name="T71" fmla="*/ 2147483647 h 48"/>
              <a:gd name="T72" fmla="*/ 2147483647 w 28"/>
              <a:gd name="T73" fmla="*/ 2147483647 h 48"/>
              <a:gd name="T74" fmla="*/ 2147483647 w 28"/>
              <a:gd name="T75" fmla="*/ 2147483647 h 48"/>
              <a:gd name="T76" fmla="*/ 2147483647 w 28"/>
              <a:gd name="T77" fmla="*/ 2147483647 h 48"/>
              <a:gd name="T78" fmla="*/ 0 w 28"/>
              <a:gd name="T79" fmla="*/ 2147483647 h 48"/>
              <a:gd name="T80" fmla="*/ 0 w 28"/>
              <a:gd name="T81" fmla="*/ 2147483647 h 48"/>
              <a:gd name="T82" fmla="*/ 0 w 28"/>
              <a:gd name="T83" fmla="*/ 2147483647 h 48"/>
              <a:gd name="T84" fmla="*/ 0 w 28"/>
              <a:gd name="T85" fmla="*/ 2147483647 h 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"/>
              <a:gd name="T130" fmla="*/ 0 h 48"/>
              <a:gd name="T131" fmla="*/ 28 w 28"/>
              <a:gd name="T132" fmla="*/ 48 h 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" h="48">
                <a:moveTo>
                  <a:pt x="0" y="10"/>
                </a:moveTo>
                <a:lnTo>
                  <a:pt x="0" y="7"/>
                </a:lnTo>
                <a:lnTo>
                  <a:pt x="1" y="5"/>
                </a:lnTo>
                <a:lnTo>
                  <a:pt x="3" y="2"/>
                </a:lnTo>
                <a:lnTo>
                  <a:pt x="5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4" y="3"/>
                </a:lnTo>
                <a:lnTo>
                  <a:pt x="15" y="4"/>
                </a:lnTo>
                <a:lnTo>
                  <a:pt x="16" y="5"/>
                </a:lnTo>
                <a:lnTo>
                  <a:pt x="19" y="7"/>
                </a:lnTo>
                <a:lnTo>
                  <a:pt x="21" y="11"/>
                </a:lnTo>
                <a:lnTo>
                  <a:pt x="23" y="14"/>
                </a:lnTo>
                <a:lnTo>
                  <a:pt x="24" y="19"/>
                </a:lnTo>
                <a:lnTo>
                  <a:pt x="27" y="23"/>
                </a:lnTo>
                <a:lnTo>
                  <a:pt x="28" y="28"/>
                </a:lnTo>
                <a:lnTo>
                  <a:pt x="28" y="32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5" y="44"/>
                </a:lnTo>
                <a:lnTo>
                  <a:pt x="24" y="46"/>
                </a:lnTo>
                <a:lnTo>
                  <a:pt x="23" y="47"/>
                </a:lnTo>
                <a:lnTo>
                  <a:pt x="20" y="48"/>
                </a:lnTo>
                <a:lnTo>
                  <a:pt x="17" y="48"/>
                </a:lnTo>
                <a:lnTo>
                  <a:pt x="16" y="47"/>
                </a:lnTo>
                <a:lnTo>
                  <a:pt x="15" y="47"/>
                </a:lnTo>
                <a:lnTo>
                  <a:pt x="14" y="46"/>
                </a:lnTo>
                <a:lnTo>
                  <a:pt x="12" y="45"/>
                </a:lnTo>
                <a:lnTo>
                  <a:pt x="11" y="43"/>
                </a:lnTo>
                <a:lnTo>
                  <a:pt x="9" y="42"/>
                </a:lnTo>
                <a:lnTo>
                  <a:pt x="7" y="38"/>
                </a:lnTo>
                <a:lnTo>
                  <a:pt x="5" y="34"/>
                </a:lnTo>
                <a:lnTo>
                  <a:pt x="3" y="30"/>
                </a:lnTo>
                <a:lnTo>
                  <a:pt x="1" y="26"/>
                </a:lnTo>
                <a:lnTo>
                  <a:pt x="0" y="20"/>
                </a:lnTo>
                <a:lnTo>
                  <a:pt x="0" y="15"/>
                </a:lnTo>
                <a:lnTo>
                  <a:pt x="0" y="12"/>
                </a:lnTo>
                <a:lnTo>
                  <a:pt x="0" y="10"/>
                </a:lnTo>
                <a:close/>
              </a:path>
            </a:pathLst>
          </a:custGeom>
          <a:solidFill>
            <a:srgbClr val="8488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57" name="Rectangle 1809"/>
          <p:cNvSpPr>
            <a:spLocks noChangeArrowheads="1"/>
          </p:cNvSpPr>
          <p:nvPr/>
        </p:nvSpPr>
        <p:spPr bwMode="auto">
          <a:xfrm>
            <a:off x="6489216" y="4639704"/>
            <a:ext cx="1339516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アクチュエータ</a:t>
            </a:r>
          </a:p>
          <a:p>
            <a:r>
              <a:rPr lang="ja-JP" altLang="en-US" sz="1000">
                <a:solidFill>
                  <a:srgbClr val="1F1A17"/>
                </a:solidFill>
                <a:latin typeface="MS UI Gothic" pitchFamily="50" charset="-128"/>
                <a:ea typeface="MS UI Gothic" pitchFamily="50" charset="-128"/>
              </a:rPr>
              <a:t>コンポーネント</a:t>
            </a:r>
            <a:endParaRPr lang="ja-JP" altLang="en-US"/>
          </a:p>
        </p:txBody>
      </p:sp>
      <p:grpSp>
        <p:nvGrpSpPr>
          <p:cNvPr id="3" name="Group 3716"/>
          <p:cNvGrpSpPr>
            <a:grpSpLocks/>
          </p:cNvGrpSpPr>
          <p:nvPr/>
        </p:nvGrpSpPr>
        <p:grpSpPr bwMode="auto">
          <a:xfrm>
            <a:off x="3540401" y="3564100"/>
            <a:ext cx="2214748" cy="1619286"/>
            <a:chOff x="3967" y="3240"/>
            <a:chExt cx="706" cy="551"/>
          </a:xfrm>
        </p:grpSpPr>
        <p:sp>
          <p:nvSpPr>
            <p:cNvPr id="6716" name="Rectangle 3636"/>
            <p:cNvSpPr>
              <a:spLocks noChangeArrowheads="1"/>
            </p:cNvSpPr>
            <p:nvPr/>
          </p:nvSpPr>
          <p:spPr bwMode="auto">
            <a:xfrm>
              <a:off x="4054" y="3240"/>
              <a:ext cx="519" cy="551"/>
            </a:xfrm>
            <a:prstGeom prst="rect">
              <a:avLst/>
            </a:prstGeom>
            <a:solidFill>
              <a:srgbClr val="84C22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7" name="Rectangle 3637"/>
            <p:cNvSpPr>
              <a:spLocks noChangeArrowheads="1"/>
            </p:cNvSpPr>
            <p:nvPr/>
          </p:nvSpPr>
          <p:spPr bwMode="auto">
            <a:xfrm>
              <a:off x="4180" y="3579"/>
              <a:ext cx="2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制御器</a:t>
              </a:r>
              <a:endParaRPr lang="ja-JP" altLang="en-US"/>
            </a:p>
          </p:txBody>
        </p:sp>
        <p:sp>
          <p:nvSpPr>
            <p:cNvPr id="6718" name="Rectangle 3638"/>
            <p:cNvSpPr>
              <a:spLocks noChangeArrowheads="1"/>
            </p:cNvSpPr>
            <p:nvPr/>
          </p:nvSpPr>
          <p:spPr bwMode="auto">
            <a:xfrm>
              <a:off x="4136" y="3662"/>
              <a:ext cx="3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ンポーネント</a:t>
              </a:r>
              <a:endParaRPr lang="ja-JP" altLang="en-US"/>
            </a:p>
          </p:txBody>
        </p:sp>
        <p:sp>
          <p:nvSpPr>
            <p:cNvPr id="6719" name="Rectangle 3639"/>
            <p:cNvSpPr>
              <a:spLocks noChangeArrowheads="1"/>
            </p:cNvSpPr>
            <p:nvPr/>
          </p:nvSpPr>
          <p:spPr bwMode="auto">
            <a:xfrm>
              <a:off x="4073" y="3662"/>
              <a:ext cx="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000">
                  <a:solidFill>
                    <a:srgbClr val="1F1A17"/>
                  </a:solidFill>
                  <a:latin typeface="MS UI Gothic" pitchFamily="50" charset="-128"/>
                  <a:ea typeface="MS UI Gothic" pitchFamily="50" charset="-128"/>
                </a:rPr>
                <a:t>コ</a:t>
              </a:r>
              <a:endParaRPr lang="ja-JP" altLang="en-US"/>
            </a:p>
          </p:txBody>
        </p:sp>
        <p:grpSp>
          <p:nvGrpSpPr>
            <p:cNvPr id="4" name="Group 3712"/>
            <p:cNvGrpSpPr>
              <a:grpSpLocks/>
            </p:cNvGrpSpPr>
            <p:nvPr/>
          </p:nvGrpSpPr>
          <p:grpSpPr bwMode="auto">
            <a:xfrm>
              <a:off x="3967" y="3334"/>
              <a:ext cx="126" cy="66"/>
              <a:chOff x="3969" y="3340"/>
              <a:chExt cx="126" cy="66"/>
            </a:xfrm>
          </p:grpSpPr>
          <p:sp>
            <p:nvSpPr>
              <p:cNvPr id="6744" name="Rectangle 3685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45" name="Rectangle 3686"/>
              <p:cNvSpPr>
                <a:spLocks noChangeArrowheads="1"/>
              </p:cNvSpPr>
              <p:nvPr/>
            </p:nvSpPr>
            <p:spPr bwMode="auto">
              <a:xfrm>
                <a:off x="3969" y="3340"/>
                <a:ext cx="126" cy="66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6721" name="Rectangle 3687"/>
            <p:cNvSpPr>
              <a:spLocks noChangeArrowheads="1"/>
            </p:cNvSpPr>
            <p:nvPr/>
          </p:nvSpPr>
          <p:spPr bwMode="auto">
            <a:xfrm>
              <a:off x="3969" y="3625"/>
              <a:ext cx="126" cy="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22" name="Rectangle 3688"/>
            <p:cNvSpPr>
              <a:spLocks noChangeArrowheads="1"/>
            </p:cNvSpPr>
            <p:nvPr/>
          </p:nvSpPr>
          <p:spPr bwMode="auto">
            <a:xfrm>
              <a:off x="3969" y="3625"/>
              <a:ext cx="126" cy="66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" name="Group 3709"/>
            <p:cNvGrpSpPr>
              <a:grpSpLocks/>
            </p:cNvGrpSpPr>
            <p:nvPr/>
          </p:nvGrpSpPr>
          <p:grpSpPr bwMode="auto">
            <a:xfrm>
              <a:off x="4548" y="3334"/>
              <a:ext cx="125" cy="67"/>
              <a:chOff x="4546" y="3642"/>
              <a:chExt cx="125" cy="67"/>
            </a:xfrm>
          </p:grpSpPr>
          <p:sp>
            <p:nvSpPr>
              <p:cNvPr id="6742" name="Rectangle 3689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43" name="Rectangle 3690"/>
              <p:cNvSpPr>
                <a:spLocks noChangeArrowheads="1"/>
              </p:cNvSpPr>
              <p:nvPr/>
            </p:nvSpPr>
            <p:spPr bwMode="auto">
              <a:xfrm>
                <a:off x="4546" y="3642"/>
                <a:ext cx="125" cy="67"/>
              </a:xfrm>
              <a:prstGeom prst="rect">
                <a:avLst/>
              </a:prstGeom>
              <a:noFill/>
              <a:ln w="1588">
                <a:solidFill>
                  <a:srgbClr val="1F1A17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6724" name="Rectangle 3691"/>
            <p:cNvSpPr>
              <a:spLocks noChangeArrowheads="1"/>
            </p:cNvSpPr>
            <p:nvPr/>
          </p:nvSpPr>
          <p:spPr bwMode="auto">
            <a:xfrm>
              <a:off x="4230" y="3328"/>
              <a:ext cx="112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u="sng"/>
                <a:t> 1</a:t>
              </a:r>
              <a:r>
                <a:rPr lang="ja-JP" altLang="en-US" sz="500" u="sng"/>
                <a:t> </a:t>
              </a:r>
            </a:p>
            <a:p>
              <a:pPr algn="ctr"/>
              <a:r>
                <a:rPr lang="en-US" altLang="ja-JP" sz="500" i="1"/>
                <a:t>T</a:t>
              </a:r>
              <a:r>
                <a:rPr lang="en-US" altLang="ja-JP" sz="400" i="1"/>
                <a:t>I </a:t>
              </a:r>
              <a:r>
                <a:rPr lang="en-US" altLang="ja-JP" sz="500" i="1"/>
                <a:t>s</a:t>
              </a:r>
            </a:p>
          </p:txBody>
        </p:sp>
        <p:sp>
          <p:nvSpPr>
            <p:cNvPr id="6725" name="Rectangle 3692"/>
            <p:cNvSpPr>
              <a:spLocks noChangeArrowheads="1"/>
            </p:cNvSpPr>
            <p:nvPr/>
          </p:nvSpPr>
          <p:spPr bwMode="auto">
            <a:xfrm>
              <a:off x="4230" y="3415"/>
              <a:ext cx="112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i="1"/>
                <a:t>T</a:t>
              </a:r>
              <a:r>
                <a:rPr lang="en-US" altLang="ja-JP" sz="400" i="1"/>
                <a:t>D</a:t>
              </a:r>
              <a:r>
                <a:rPr lang="en-US" altLang="ja-JP" sz="500" i="1"/>
                <a:t>s</a:t>
              </a:r>
            </a:p>
          </p:txBody>
        </p:sp>
        <p:sp>
          <p:nvSpPr>
            <p:cNvPr id="6726" name="Rectangle 3693"/>
            <p:cNvSpPr>
              <a:spLocks noChangeArrowheads="1"/>
            </p:cNvSpPr>
            <p:nvPr/>
          </p:nvSpPr>
          <p:spPr bwMode="auto">
            <a:xfrm>
              <a:off x="4417" y="3328"/>
              <a:ext cx="107" cy="78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 i="1"/>
                <a:t>Kp</a:t>
              </a:r>
            </a:p>
          </p:txBody>
        </p:sp>
        <p:sp>
          <p:nvSpPr>
            <p:cNvPr id="6727" name="Oval 3694"/>
            <p:cNvSpPr>
              <a:spLocks noChangeArrowheads="1"/>
            </p:cNvSpPr>
            <p:nvPr/>
          </p:nvSpPr>
          <p:spPr bwMode="auto">
            <a:xfrm>
              <a:off x="4360" y="3350"/>
              <a:ext cx="34" cy="3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/>
                <a:t>+</a:t>
              </a:r>
            </a:p>
          </p:txBody>
        </p:sp>
        <p:sp>
          <p:nvSpPr>
            <p:cNvPr id="6728" name="Oval 3697"/>
            <p:cNvSpPr>
              <a:spLocks noChangeArrowheads="1"/>
            </p:cNvSpPr>
            <p:nvPr/>
          </p:nvSpPr>
          <p:spPr bwMode="auto">
            <a:xfrm>
              <a:off x="4185" y="335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6729" name="AutoShape 3700"/>
            <p:cNvCxnSpPr>
              <a:cxnSpLocks noChangeShapeType="1"/>
              <a:stCxn id="6727" idx="6"/>
              <a:endCxn id="6726" idx="1"/>
            </p:cNvCxnSpPr>
            <p:nvPr/>
          </p:nvCxnSpPr>
          <p:spPr bwMode="auto">
            <a:xfrm flipV="1">
              <a:off x="4394" y="3367"/>
              <a:ext cx="23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0" name="AutoShape 3701"/>
            <p:cNvCxnSpPr>
              <a:cxnSpLocks noChangeShapeType="1"/>
              <a:stCxn id="6724" idx="3"/>
              <a:endCxn id="6727" idx="2"/>
            </p:cNvCxnSpPr>
            <p:nvPr/>
          </p:nvCxnSpPr>
          <p:spPr bwMode="auto">
            <a:xfrm>
              <a:off x="4342" y="3367"/>
              <a:ext cx="18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1" name="AutoShape 3702"/>
            <p:cNvCxnSpPr>
              <a:cxnSpLocks noChangeShapeType="1"/>
              <a:stCxn id="6728" idx="6"/>
              <a:endCxn id="6728" idx="6"/>
            </p:cNvCxnSpPr>
            <p:nvPr/>
          </p:nvCxnSpPr>
          <p:spPr bwMode="auto">
            <a:xfrm>
              <a:off x="4212" y="3368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2" name="AutoShape 3703"/>
            <p:cNvCxnSpPr>
              <a:cxnSpLocks noChangeShapeType="1"/>
              <a:stCxn id="6728" idx="6"/>
              <a:endCxn id="6724" idx="1"/>
            </p:cNvCxnSpPr>
            <p:nvPr/>
          </p:nvCxnSpPr>
          <p:spPr bwMode="auto">
            <a:xfrm flipV="1">
              <a:off x="4212" y="3367"/>
              <a:ext cx="18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33" name="AutoShape 3704"/>
            <p:cNvCxnSpPr>
              <a:cxnSpLocks noChangeShapeType="1"/>
              <a:stCxn id="6728" idx="4"/>
              <a:endCxn id="6725" idx="1"/>
            </p:cNvCxnSpPr>
            <p:nvPr/>
          </p:nvCxnSpPr>
          <p:spPr bwMode="auto">
            <a:xfrm rot="16200000" flipH="1">
              <a:off x="4178" y="3402"/>
              <a:ext cx="73" cy="3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34" name="AutoShape 3705"/>
            <p:cNvCxnSpPr>
              <a:cxnSpLocks noChangeShapeType="1"/>
              <a:stCxn id="6725" idx="3"/>
              <a:endCxn id="6727" idx="4"/>
            </p:cNvCxnSpPr>
            <p:nvPr/>
          </p:nvCxnSpPr>
          <p:spPr bwMode="auto">
            <a:xfrm flipV="1">
              <a:off x="4342" y="3385"/>
              <a:ext cx="35" cy="69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35" name="AutoShape 3706"/>
            <p:cNvCxnSpPr>
              <a:cxnSpLocks noChangeShapeType="1"/>
              <a:stCxn id="6728" idx="0"/>
              <a:endCxn id="6727" idx="0"/>
            </p:cNvCxnSpPr>
            <p:nvPr/>
          </p:nvCxnSpPr>
          <p:spPr bwMode="auto">
            <a:xfrm rot="-5400000">
              <a:off x="4286" y="3263"/>
              <a:ext cx="4" cy="178"/>
            </a:xfrm>
            <a:prstGeom prst="bentConnector3">
              <a:avLst>
                <a:gd name="adj1" fmla="val 1874995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736" name="Oval 3707"/>
            <p:cNvSpPr>
              <a:spLocks noChangeArrowheads="1"/>
            </p:cNvSpPr>
            <p:nvPr/>
          </p:nvSpPr>
          <p:spPr bwMode="auto">
            <a:xfrm>
              <a:off x="4124" y="3350"/>
              <a:ext cx="34" cy="3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500"/>
            </a:p>
          </p:txBody>
        </p:sp>
        <p:cxnSp>
          <p:nvCxnSpPr>
            <p:cNvPr id="6737" name="AutoShape 3708"/>
            <p:cNvCxnSpPr>
              <a:cxnSpLocks noChangeShapeType="1"/>
              <a:stCxn id="6736" idx="6"/>
              <a:endCxn id="6728" idx="2"/>
            </p:cNvCxnSpPr>
            <p:nvPr/>
          </p:nvCxnSpPr>
          <p:spPr bwMode="auto">
            <a:xfrm>
              <a:off x="4158" y="3368"/>
              <a:ext cx="27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38" name="Oval 3710"/>
            <p:cNvSpPr>
              <a:spLocks noChangeArrowheads="1"/>
            </p:cNvSpPr>
            <p:nvPr/>
          </p:nvSpPr>
          <p:spPr bwMode="auto">
            <a:xfrm>
              <a:off x="4136" y="3379"/>
              <a:ext cx="37" cy="35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500"/>
                <a:t>-</a:t>
              </a:r>
            </a:p>
          </p:txBody>
        </p:sp>
        <p:cxnSp>
          <p:nvCxnSpPr>
            <p:cNvPr id="6739" name="AutoShape 3711"/>
            <p:cNvCxnSpPr>
              <a:cxnSpLocks noChangeShapeType="1"/>
              <a:stCxn id="6722" idx="3"/>
              <a:endCxn id="6738" idx="1"/>
            </p:cNvCxnSpPr>
            <p:nvPr/>
          </p:nvCxnSpPr>
          <p:spPr bwMode="auto">
            <a:xfrm flipV="1">
              <a:off x="4095" y="3384"/>
              <a:ext cx="46" cy="274"/>
            </a:xfrm>
            <a:prstGeom prst="bentConnector4">
              <a:avLst>
                <a:gd name="adj1" fmla="val 43477"/>
                <a:gd name="adj2" fmla="val 361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740" name="AutoShape 3713"/>
            <p:cNvCxnSpPr>
              <a:cxnSpLocks noChangeShapeType="1"/>
              <a:stCxn id="6736" idx="2"/>
              <a:endCxn id="6745" idx="3"/>
            </p:cNvCxnSpPr>
            <p:nvPr/>
          </p:nvCxnSpPr>
          <p:spPr bwMode="auto">
            <a:xfrm flipH="1" flipV="1">
              <a:off x="4093" y="3367"/>
              <a:ext cx="31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41" name="AutoShape 3714"/>
            <p:cNvCxnSpPr>
              <a:cxnSpLocks noChangeShapeType="1"/>
              <a:stCxn id="6726" idx="3"/>
              <a:endCxn id="6743" idx="1"/>
            </p:cNvCxnSpPr>
            <p:nvPr/>
          </p:nvCxnSpPr>
          <p:spPr bwMode="auto">
            <a:xfrm>
              <a:off x="4524" y="3367"/>
              <a:ext cx="24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3719"/>
          <p:cNvGrpSpPr>
            <a:grpSpLocks/>
          </p:cNvGrpSpPr>
          <p:nvPr/>
        </p:nvGrpSpPr>
        <p:grpSpPr bwMode="auto">
          <a:xfrm>
            <a:off x="2599290" y="4683787"/>
            <a:ext cx="398405" cy="196899"/>
            <a:chOff x="3433" y="4560"/>
            <a:chExt cx="127" cy="67"/>
          </a:xfrm>
        </p:grpSpPr>
        <p:sp>
          <p:nvSpPr>
            <p:cNvPr id="6714" name="Rectangle 3720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5" name="Rectangle 3721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Group 3722"/>
          <p:cNvGrpSpPr>
            <a:grpSpLocks/>
          </p:cNvGrpSpPr>
          <p:nvPr/>
        </p:nvGrpSpPr>
        <p:grpSpPr bwMode="auto">
          <a:xfrm>
            <a:off x="6200608" y="3834470"/>
            <a:ext cx="398405" cy="196901"/>
            <a:chOff x="3433" y="4560"/>
            <a:chExt cx="127" cy="67"/>
          </a:xfrm>
        </p:grpSpPr>
        <p:sp>
          <p:nvSpPr>
            <p:cNvPr id="6712" name="Rectangle 3723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13" name="Rectangle 3724"/>
            <p:cNvSpPr>
              <a:spLocks noChangeArrowheads="1"/>
            </p:cNvSpPr>
            <p:nvPr/>
          </p:nvSpPr>
          <p:spPr bwMode="auto">
            <a:xfrm>
              <a:off x="3433" y="4560"/>
              <a:ext cx="127" cy="67"/>
            </a:xfrm>
            <a:prstGeom prst="rect">
              <a:avLst/>
            </a:prstGeom>
            <a:noFill/>
            <a:ln w="1588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cxnSp>
        <p:nvCxnSpPr>
          <p:cNvPr id="6561" name="AutoShape 3725"/>
          <p:cNvCxnSpPr>
            <a:cxnSpLocks noChangeShapeType="1"/>
          </p:cNvCxnSpPr>
          <p:nvPr/>
        </p:nvCxnSpPr>
        <p:spPr bwMode="auto">
          <a:xfrm>
            <a:off x="2997695" y="4783707"/>
            <a:ext cx="548980" cy="8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62" name="AutoShape 3726"/>
          <p:cNvCxnSpPr>
            <a:cxnSpLocks noChangeShapeType="1"/>
          </p:cNvCxnSpPr>
          <p:nvPr/>
        </p:nvCxnSpPr>
        <p:spPr bwMode="auto">
          <a:xfrm flipV="1">
            <a:off x="5755149" y="3934390"/>
            <a:ext cx="445459" cy="58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63" name="Text Box 3728"/>
          <p:cNvSpPr txBox="1">
            <a:spLocks noChangeArrowheads="1"/>
          </p:cNvSpPr>
          <p:nvPr/>
        </p:nvSpPr>
        <p:spPr bwMode="auto">
          <a:xfrm>
            <a:off x="1212720" y="2976337"/>
            <a:ext cx="1417941" cy="5642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目標値</a:t>
            </a:r>
          </a:p>
        </p:txBody>
      </p:sp>
      <p:cxnSp>
        <p:nvCxnSpPr>
          <p:cNvPr id="6564" name="AutoShape 3729"/>
          <p:cNvCxnSpPr>
            <a:cxnSpLocks noChangeShapeType="1"/>
            <a:stCxn id="6563" idx="3"/>
          </p:cNvCxnSpPr>
          <p:nvPr/>
        </p:nvCxnSpPr>
        <p:spPr bwMode="auto">
          <a:xfrm>
            <a:off x="2630661" y="3258463"/>
            <a:ext cx="909741" cy="6788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565" name="Text Box 3730"/>
          <p:cNvSpPr txBox="1">
            <a:spLocks noChangeArrowheads="1"/>
          </p:cNvSpPr>
          <p:nvPr/>
        </p:nvSpPr>
        <p:spPr bwMode="auto">
          <a:xfrm>
            <a:off x="2825157" y="2811764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位置</a:t>
            </a:r>
          </a:p>
        </p:txBody>
      </p:sp>
      <p:sp>
        <p:nvSpPr>
          <p:cNvPr id="6566" name="Text Box 3731"/>
          <p:cNvSpPr txBox="1">
            <a:spLocks noChangeArrowheads="1"/>
          </p:cNvSpPr>
          <p:nvPr/>
        </p:nvSpPr>
        <p:spPr bwMode="auto">
          <a:xfrm>
            <a:off x="2746732" y="4304680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位置</a:t>
            </a:r>
          </a:p>
        </p:txBody>
      </p:sp>
      <p:sp>
        <p:nvSpPr>
          <p:cNvPr id="6567" name="Text Box 3732"/>
          <p:cNvSpPr txBox="1">
            <a:spLocks noChangeArrowheads="1"/>
          </p:cNvSpPr>
          <p:nvPr/>
        </p:nvSpPr>
        <p:spPr bwMode="auto">
          <a:xfrm>
            <a:off x="5403801" y="3202627"/>
            <a:ext cx="1066592" cy="56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電圧</a:t>
            </a:r>
          </a:p>
        </p:txBody>
      </p:sp>
      <p:sp>
        <p:nvSpPr>
          <p:cNvPr id="6570" name="Text Box 37"/>
          <p:cNvSpPr txBox="1">
            <a:spLocks noChangeArrowheads="1"/>
          </p:cNvSpPr>
          <p:nvPr/>
        </p:nvSpPr>
        <p:spPr bwMode="auto">
          <a:xfrm>
            <a:off x="2542824" y="5086403"/>
            <a:ext cx="3946392" cy="62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/>
              <a:t>データ指向通信機能</a:t>
            </a:r>
          </a:p>
        </p:txBody>
      </p:sp>
      <p:sp>
        <p:nvSpPr>
          <p:cNvPr id="6571" name="Text Box 37"/>
          <p:cNvSpPr txBox="1">
            <a:spLocks noChangeArrowheads="1"/>
          </p:cNvSpPr>
          <p:nvPr/>
        </p:nvSpPr>
        <p:spPr bwMode="auto">
          <a:xfrm>
            <a:off x="5880631" y="2564904"/>
            <a:ext cx="2509629" cy="5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/>
              <a:t>サーボの例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タイトル 8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" name="グループ化 847"/>
          <p:cNvGrpSpPr/>
          <p:nvPr/>
        </p:nvGrpSpPr>
        <p:grpSpPr>
          <a:xfrm>
            <a:off x="1297770" y="2708920"/>
            <a:ext cx="6802622" cy="2148046"/>
            <a:chOff x="1297770" y="3212976"/>
            <a:chExt cx="6802622" cy="2148046"/>
          </a:xfrm>
        </p:grpSpPr>
        <p:cxnSp>
          <p:nvCxnSpPr>
            <p:cNvPr id="825" name="直線コネクタ 824"/>
            <p:cNvCxnSpPr>
              <a:stCxn id="814" idx="3"/>
              <a:endCxn id="823" idx="1"/>
            </p:cNvCxnSpPr>
            <p:nvPr/>
          </p:nvCxnSpPr>
          <p:spPr>
            <a:xfrm>
              <a:off x="3549274" y="3970879"/>
              <a:ext cx="22996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Freeform 7"/>
            <p:cNvSpPr>
              <a:spLocks/>
            </p:cNvSpPr>
            <p:nvPr/>
          </p:nvSpPr>
          <p:spPr bwMode="auto">
            <a:xfrm>
              <a:off x="5523156" y="3793779"/>
              <a:ext cx="349139" cy="3541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7" name="Freeform 8"/>
            <p:cNvSpPr>
              <a:spLocks/>
            </p:cNvSpPr>
            <p:nvPr/>
          </p:nvSpPr>
          <p:spPr bwMode="auto">
            <a:xfrm flipH="1">
              <a:off x="3546741" y="3796309"/>
              <a:ext cx="349139" cy="349139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14" name="Rectangle 5"/>
            <p:cNvSpPr>
              <a:spLocks noChangeArrowheads="1"/>
            </p:cNvSpPr>
            <p:nvPr/>
          </p:nvSpPr>
          <p:spPr bwMode="auto">
            <a:xfrm>
              <a:off x="1297770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RTC0</a:t>
              </a:r>
              <a:endParaRPr lang="ja-JP" altLang="en-US" sz="2000" dirty="0"/>
            </a:p>
          </p:txBody>
        </p:sp>
        <p:sp>
          <p:nvSpPr>
            <p:cNvPr id="823" name="Rectangle 5"/>
            <p:cNvSpPr>
              <a:spLocks noChangeArrowheads="1"/>
            </p:cNvSpPr>
            <p:nvPr/>
          </p:nvSpPr>
          <p:spPr bwMode="auto">
            <a:xfrm>
              <a:off x="5848888" y="3288621"/>
              <a:ext cx="2251504" cy="1364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2000" dirty="0" smtClean="0"/>
                <a:t>RTC1</a:t>
              </a:r>
              <a:endParaRPr lang="ja-JP" altLang="en-US" sz="2000" dirty="0"/>
            </a:p>
          </p:txBody>
        </p:sp>
        <p:sp>
          <p:nvSpPr>
            <p:cNvPr id="826" name="テキスト ボックス 825"/>
            <p:cNvSpPr txBox="1"/>
            <p:nvPr/>
          </p:nvSpPr>
          <p:spPr>
            <a:xfrm>
              <a:off x="3059714" y="4653136"/>
              <a:ext cx="12682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 smtClean="0"/>
                <a:t>출력 포트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OutPort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7" name="テキスト ボックス 826"/>
            <p:cNvSpPr txBox="1"/>
            <p:nvPr/>
          </p:nvSpPr>
          <p:spPr>
            <a:xfrm>
              <a:off x="5084730" y="4653136"/>
              <a:ext cx="12682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 smtClean="0"/>
                <a:t>입력 포트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“</a:t>
              </a:r>
              <a:r>
                <a:rPr lang="en-US" altLang="ja-JP" sz="2000" dirty="0" err="1" smtClean="0"/>
                <a:t>InPort</a:t>
              </a:r>
              <a:r>
                <a:rPr lang="en-US" altLang="ja-JP" sz="2000" dirty="0" smtClean="0"/>
                <a:t>”</a:t>
              </a:r>
              <a:endParaRPr kumimoji="1" lang="ja-JP" altLang="en-US" sz="2000" dirty="0"/>
            </a:p>
          </p:txBody>
        </p:sp>
        <p:sp>
          <p:nvSpPr>
            <p:cNvPr id="828" name="テキスト ボックス 827"/>
            <p:cNvSpPr txBox="1"/>
            <p:nvPr/>
          </p:nvSpPr>
          <p:spPr>
            <a:xfrm>
              <a:off x="3834015" y="3212976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/>
                <a:t>데이터의 흐름</a:t>
              </a:r>
              <a:endParaRPr kumimoji="1" lang="ja-JP" altLang="en-US" sz="2000" dirty="0"/>
            </a:p>
          </p:txBody>
        </p:sp>
        <p:sp>
          <p:nvSpPr>
            <p:cNvPr id="833" name="右矢印 832"/>
            <p:cNvSpPr/>
            <p:nvPr/>
          </p:nvSpPr>
          <p:spPr>
            <a:xfrm>
              <a:off x="4184581" y="3573016"/>
              <a:ext cx="1080120" cy="14401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cxnSp>
          <p:nvCxnSpPr>
            <p:cNvPr id="840" name="直線コネクタ 839"/>
            <p:cNvCxnSpPr>
              <a:endCxn id="826" idx="0"/>
            </p:cNvCxnSpPr>
            <p:nvPr/>
          </p:nvCxnSpPr>
          <p:spPr>
            <a:xfrm rot="16200000" flipH="1">
              <a:off x="3340842" y="4300116"/>
              <a:ext cx="648072" cy="57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線コネクタ 841"/>
            <p:cNvCxnSpPr>
              <a:endCxn id="827" idx="0"/>
            </p:cNvCxnSpPr>
            <p:nvPr/>
          </p:nvCxnSpPr>
          <p:spPr>
            <a:xfrm rot="5400000">
              <a:off x="5433484" y="4362468"/>
              <a:ext cx="576063" cy="5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テキスト ボックス 842"/>
            <p:cNvSpPr txBox="1"/>
            <p:nvPr/>
          </p:nvSpPr>
          <p:spPr>
            <a:xfrm>
              <a:off x="4002220" y="4293096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/>
                <a:t>데이터 포트</a:t>
              </a:r>
              <a:endParaRPr kumimoji="1" lang="ja-JP" altLang="en-US" sz="2000" dirty="0"/>
            </a:p>
          </p:txBody>
        </p:sp>
        <p:cxnSp>
          <p:nvCxnSpPr>
            <p:cNvPr id="845" name="直線コネクタ 844"/>
            <p:cNvCxnSpPr>
              <a:stCxn id="843" idx="1"/>
            </p:cNvCxnSpPr>
            <p:nvPr/>
          </p:nvCxnSpPr>
          <p:spPr>
            <a:xfrm rot="10800000">
              <a:off x="3635916" y="4005133"/>
              <a:ext cx="366305" cy="488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線コネクタ 846"/>
            <p:cNvCxnSpPr>
              <a:stCxn id="843" idx="3"/>
            </p:cNvCxnSpPr>
            <p:nvPr/>
          </p:nvCxnSpPr>
          <p:spPr>
            <a:xfrm flipV="1">
              <a:off x="5526996" y="4077073"/>
              <a:ext cx="197146" cy="416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57" name="グループ化 56"/>
          <p:cNvGrpSpPr/>
          <p:nvPr/>
        </p:nvGrpSpPr>
        <p:grpSpPr>
          <a:xfrm>
            <a:off x="1087200" y="2204864"/>
            <a:ext cx="6653158" cy="3765220"/>
            <a:chOff x="1087200" y="2204864"/>
            <a:chExt cx="6653158" cy="3765220"/>
          </a:xfrm>
        </p:grpSpPr>
        <p:cxnSp>
          <p:nvCxnSpPr>
            <p:cNvPr id="32" name="カギ線コネクタ 31"/>
            <p:cNvCxnSpPr/>
            <p:nvPr/>
          </p:nvCxnSpPr>
          <p:spPr>
            <a:xfrm>
              <a:off x="2367628" y="2398322"/>
              <a:ext cx="1268268" cy="7514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627784" y="38543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220072" y="3501008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2669600" y="3730407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7200" y="3373193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エンコーダ</a:t>
              </a:r>
              <a:endParaRPr lang="ja-JP" alt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926987" y="337236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156176" y="3016929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モータ</a:t>
              </a:r>
              <a:endParaRPr lang="ja-JP" altLang="en-US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49061" y="2708920"/>
              <a:ext cx="1584182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ja-JP" altLang="en-US" dirty="0" smtClean="0"/>
                <a:t>制御器</a:t>
              </a:r>
              <a:endParaRPr lang="ja-JP" alt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5235662" y="337817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3402288" y="3030653"/>
              <a:ext cx="245658" cy="940710"/>
              <a:chOff x="3402288" y="3064354"/>
              <a:chExt cx="245658" cy="940710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02288" y="3755846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2288" y="306435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843808" y="40050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位置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311990" y="370774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トルク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259632" y="22048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速度指令</a:t>
              </a:r>
              <a:endParaRPr kumimoji="1" lang="ja-JP" altLang="en-US" dirty="0"/>
            </a:p>
          </p:txBody>
        </p:sp>
        <p:sp>
          <p:nvSpPr>
            <p:cNvPr id="42" name="Rectangle 3691"/>
            <p:cNvSpPr>
              <a:spLocks noChangeArrowheads="1"/>
            </p:cNvSpPr>
            <p:nvPr/>
          </p:nvSpPr>
          <p:spPr bwMode="auto">
            <a:xfrm>
              <a:off x="4212632" y="3277557"/>
              <a:ext cx="348384" cy="448623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u="sng" dirty="0"/>
                <a:t> </a:t>
              </a:r>
              <a:r>
                <a:rPr lang="en-US" altLang="ja-JP" sz="1600" u="sng" dirty="0"/>
                <a:t>1</a:t>
              </a:r>
              <a:r>
                <a:rPr lang="ja-JP" altLang="en-US" sz="1100" u="sng" dirty="0"/>
                <a:t> </a:t>
              </a:r>
            </a:p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1050" i="1" dirty="0"/>
                <a:t>I </a:t>
              </a:r>
              <a:r>
                <a:rPr lang="en-US" altLang="ja-JP" sz="1600" i="1" dirty="0"/>
                <a:t>s</a:t>
              </a:r>
              <a:endParaRPr lang="en-US" altLang="ja-JP" sz="1100" i="1" dirty="0"/>
            </a:p>
          </p:txBody>
        </p:sp>
        <p:sp>
          <p:nvSpPr>
            <p:cNvPr id="43" name="Rectangle 3692"/>
            <p:cNvSpPr>
              <a:spLocks noChangeArrowheads="1"/>
            </p:cNvSpPr>
            <p:nvPr/>
          </p:nvSpPr>
          <p:spPr bwMode="auto">
            <a:xfrm>
              <a:off x="4212632" y="3794843"/>
              <a:ext cx="348384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900" i="1" dirty="0"/>
                <a:t>D</a:t>
              </a:r>
              <a:r>
                <a:rPr lang="en-US" altLang="ja-JP" sz="1600" i="1" dirty="0"/>
                <a:t>s</a:t>
              </a:r>
              <a:endParaRPr lang="en-US" altLang="ja-JP" i="1" dirty="0"/>
            </a:p>
          </p:txBody>
        </p:sp>
        <p:sp>
          <p:nvSpPr>
            <p:cNvPr id="44" name="Rectangle 3693"/>
            <p:cNvSpPr>
              <a:spLocks noChangeArrowheads="1"/>
            </p:cNvSpPr>
            <p:nvPr/>
          </p:nvSpPr>
          <p:spPr bwMode="auto">
            <a:xfrm>
              <a:off x="4789677" y="3366100"/>
              <a:ext cx="330566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 err="1"/>
                <a:t>K</a:t>
              </a:r>
              <a:r>
                <a:rPr lang="en-US" altLang="ja-JP" sz="1050" i="1" dirty="0" err="1"/>
                <a:t>p</a:t>
              </a:r>
              <a:endParaRPr lang="en-US" altLang="ja-JP" sz="1600" i="1" dirty="0"/>
            </a:p>
          </p:txBody>
        </p:sp>
        <p:sp>
          <p:nvSpPr>
            <p:cNvPr id="45" name="Oval 3694"/>
            <p:cNvSpPr>
              <a:spLocks noChangeArrowheads="1"/>
            </p:cNvSpPr>
            <p:nvPr/>
          </p:nvSpPr>
          <p:spPr bwMode="auto">
            <a:xfrm>
              <a:off x="4611910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dirty="0"/>
                <a:t>+</a:t>
              </a:r>
            </a:p>
          </p:txBody>
        </p:sp>
        <p:sp>
          <p:nvSpPr>
            <p:cNvPr id="46" name="Oval 3697"/>
            <p:cNvSpPr>
              <a:spLocks noChangeArrowheads="1"/>
            </p:cNvSpPr>
            <p:nvPr/>
          </p:nvSpPr>
          <p:spPr bwMode="auto">
            <a:xfrm>
              <a:off x="4045434" y="3456612"/>
              <a:ext cx="100334" cy="9399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4400"/>
            </a:p>
          </p:txBody>
        </p:sp>
        <p:cxnSp>
          <p:nvCxnSpPr>
            <p:cNvPr id="47" name="AutoShape 3700"/>
            <p:cNvCxnSpPr>
              <a:cxnSpLocks noChangeShapeType="1"/>
              <a:stCxn id="45" idx="6"/>
              <a:endCxn id="44" idx="1"/>
            </p:cNvCxnSpPr>
            <p:nvPr/>
          </p:nvCxnSpPr>
          <p:spPr bwMode="auto">
            <a:xfrm flipV="1">
              <a:off x="4738230" y="3501870"/>
              <a:ext cx="51450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3701"/>
            <p:cNvCxnSpPr>
              <a:cxnSpLocks noChangeShapeType="1"/>
              <a:stCxn id="42" idx="3"/>
              <a:endCxn id="45" idx="2"/>
            </p:cNvCxnSpPr>
            <p:nvPr/>
          </p:nvCxnSpPr>
          <p:spPr bwMode="auto">
            <a:xfrm>
              <a:off x="4561017" y="3501870"/>
              <a:ext cx="50866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3702"/>
            <p:cNvCxnSpPr>
              <a:cxnSpLocks noChangeShapeType="1"/>
              <a:stCxn id="46" idx="6"/>
              <a:endCxn id="46" idx="6"/>
            </p:cNvCxnSpPr>
            <p:nvPr/>
          </p:nvCxnSpPr>
          <p:spPr bwMode="auto">
            <a:xfrm>
              <a:off x="4145767" y="3503609"/>
              <a:ext cx="1514" cy="1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3703"/>
            <p:cNvCxnSpPr>
              <a:cxnSpLocks noChangeShapeType="1"/>
              <a:stCxn id="46" idx="6"/>
              <a:endCxn id="42" idx="1"/>
            </p:cNvCxnSpPr>
            <p:nvPr/>
          </p:nvCxnSpPr>
          <p:spPr bwMode="auto">
            <a:xfrm flipV="1">
              <a:off x="4145743" y="3501870"/>
              <a:ext cx="66890" cy="17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3704"/>
            <p:cNvCxnSpPr>
              <a:cxnSpLocks noChangeShapeType="1"/>
              <a:stCxn id="46" idx="4"/>
              <a:endCxn id="43" idx="1"/>
            </p:cNvCxnSpPr>
            <p:nvPr/>
          </p:nvCxnSpPr>
          <p:spPr bwMode="auto">
            <a:xfrm rot="16200000" flipH="1">
              <a:off x="3964102" y="3682080"/>
              <a:ext cx="380005" cy="117056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2" name="AutoShape 3705"/>
            <p:cNvCxnSpPr>
              <a:cxnSpLocks noChangeShapeType="1"/>
              <a:stCxn id="43" idx="3"/>
              <a:endCxn id="45" idx="4"/>
            </p:cNvCxnSpPr>
            <p:nvPr/>
          </p:nvCxnSpPr>
          <p:spPr bwMode="auto">
            <a:xfrm flipV="1">
              <a:off x="4561017" y="3564531"/>
              <a:ext cx="114038" cy="36608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3706"/>
            <p:cNvCxnSpPr>
              <a:cxnSpLocks noChangeShapeType="1"/>
              <a:stCxn id="46" idx="0"/>
              <a:endCxn id="45" idx="0"/>
            </p:cNvCxnSpPr>
            <p:nvPr/>
          </p:nvCxnSpPr>
          <p:spPr bwMode="auto">
            <a:xfrm rot="5400000" flipH="1" flipV="1">
              <a:off x="4378380" y="3159909"/>
              <a:ext cx="13926" cy="579481"/>
            </a:xfrm>
            <a:prstGeom prst="bentConnector3">
              <a:avLst>
                <a:gd name="adj1" fmla="val 2107574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3707"/>
            <p:cNvSpPr>
              <a:spLocks noChangeArrowheads="1"/>
            </p:cNvSpPr>
            <p:nvPr/>
          </p:nvSpPr>
          <p:spPr bwMode="auto">
            <a:xfrm>
              <a:off x="3852287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100"/>
            </a:p>
          </p:txBody>
        </p:sp>
        <p:cxnSp>
          <p:nvCxnSpPr>
            <p:cNvPr id="55" name="AutoShape 3708"/>
            <p:cNvCxnSpPr>
              <a:cxnSpLocks noChangeShapeType="1"/>
              <a:stCxn id="54" idx="6"/>
              <a:endCxn id="46" idx="2"/>
            </p:cNvCxnSpPr>
            <p:nvPr/>
          </p:nvCxnSpPr>
          <p:spPr bwMode="auto">
            <a:xfrm>
              <a:off x="3978634" y="3503608"/>
              <a:ext cx="66800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Oval 3710"/>
            <p:cNvSpPr>
              <a:spLocks noChangeArrowheads="1"/>
            </p:cNvSpPr>
            <p:nvPr/>
          </p:nvSpPr>
          <p:spPr bwMode="auto">
            <a:xfrm>
              <a:off x="3927882" y="3507990"/>
              <a:ext cx="137494" cy="121843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dirty="0"/>
                <a:t>-</a:t>
              </a:r>
            </a:p>
          </p:txBody>
        </p:sp>
        <p:cxnSp>
          <p:nvCxnSpPr>
            <p:cNvPr id="98" name="直線矢印コネクタ 97"/>
            <p:cNvCxnSpPr>
              <a:stCxn id="44" idx="3"/>
            </p:cNvCxnSpPr>
            <p:nvPr/>
          </p:nvCxnSpPr>
          <p:spPr>
            <a:xfrm flipV="1">
              <a:off x="5120243" y="3501008"/>
              <a:ext cx="99829" cy="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" idx="1"/>
            </p:cNvCxnSpPr>
            <p:nvPr/>
          </p:nvCxnSpPr>
          <p:spPr>
            <a:xfrm rot="10800000" flipH="1">
              <a:off x="3649061" y="3501008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 flipH="1">
              <a:off x="3816241" y="3663829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グループ化 105"/>
            <p:cNvGrpSpPr/>
            <p:nvPr/>
          </p:nvGrpSpPr>
          <p:grpSpPr>
            <a:xfrm rot="5400000">
              <a:off x="3985534" y="4159482"/>
              <a:ext cx="1100924" cy="2520280"/>
              <a:chOff x="6372200" y="1916832"/>
              <a:chExt cx="1512168" cy="3461717"/>
            </a:xfrm>
          </p:grpSpPr>
          <p:sp>
            <p:nvSpPr>
              <p:cNvPr id="104" name="円柱 103"/>
              <p:cNvSpPr/>
              <p:nvPr/>
            </p:nvSpPr>
            <p:spPr>
              <a:xfrm>
                <a:off x="6372200" y="4154413"/>
                <a:ext cx="1512168" cy="1224136"/>
              </a:xfrm>
              <a:prstGeom prst="can">
                <a:avLst>
                  <a:gd name="adj" fmla="val 2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6372200" y="2420888"/>
                <a:ext cx="1512168" cy="2016224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6984268" y="1916832"/>
                <a:ext cx="288032" cy="648072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直線コネクタ 107"/>
            <p:cNvCxnSpPr/>
            <p:nvPr/>
          </p:nvCxnSpPr>
          <p:spPr>
            <a:xfrm rot="10800000">
              <a:off x="1763688" y="3861048"/>
              <a:ext cx="1584176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5400000" flipH="1" flipV="1">
              <a:off x="5328084" y="3609020"/>
              <a:ext cx="1656184" cy="1584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4284642" y="4509120"/>
              <a:ext cx="78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モータ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059832" y="4499828"/>
              <a:ext cx="1208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 smtClean="0"/>
                <a:t>エンコーダ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57" name="グループ化 56"/>
          <p:cNvGrpSpPr/>
          <p:nvPr/>
        </p:nvGrpSpPr>
        <p:grpSpPr>
          <a:xfrm>
            <a:off x="534002" y="2204864"/>
            <a:ext cx="7206356" cy="3765220"/>
            <a:chOff x="534002" y="2204864"/>
            <a:chExt cx="7206356" cy="3765220"/>
          </a:xfrm>
        </p:grpSpPr>
        <p:cxnSp>
          <p:nvCxnSpPr>
            <p:cNvPr id="32" name="カギ線コネクタ 31"/>
            <p:cNvCxnSpPr/>
            <p:nvPr/>
          </p:nvCxnSpPr>
          <p:spPr>
            <a:xfrm>
              <a:off x="2367628" y="2398322"/>
              <a:ext cx="1268268" cy="7514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627784" y="38543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220072" y="3501008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2669600" y="3730407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7200" y="3373193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Encoder</a:t>
              </a:r>
              <a:endParaRPr lang="ja-JP" alt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926987" y="337236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156176" y="3016929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Motor</a:t>
              </a:r>
              <a:endParaRPr lang="ja-JP" altLang="en-US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49061" y="2708920"/>
              <a:ext cx="1584182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Controller</a:t>
              </a:r>
              <a:endParaRPr lang="ja-JP" alt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5235662" y="337817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3" name="グループ化 23"/>
            <p:cNvGrpSpPr/>
            <p:nvPr/>
          </p:nvGrpSpPr>
          <p:grpSpPr>
            <a:xfrm>
              <a:off x="3402288" y="3030653"/>
              <a:ext cx="245658" cy="940710"/>
              <a:chOff x="3402288" y="3064354"/>
              <a:chExt cx="245658" cy="940710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02288" y="3755846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2288" y="306435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698642" y="4005064"/>
              <a:ext cx="93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Position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70121" y="3707740"/>
              <a:ext cx="83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Torque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34002" y="2204864"/>
              <a:ext cx="187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Velocity reference</a:t>
              </a:r>
              <a:endParaRPr kumimoji="1" lang="ja-JP" altLang="en-US" dirty="0"/>
            </a:p>
          </p:txBody>
        </p:sp>
        <p:sp>
          <p:nvSpPr>
            <p:cNvPr id="42" name="Rectangle 3691"/>
            <p:cNvSpPr>
              <a:spLocks noChangeArrowheads="1"/>
            </p:cNvSpPr>
            <p:nvPr/>
          </p:nvSpPr>
          <p:spPr bwMode="auto">
            <a:xfrm>
              <a:off x="4212632" y="3277557"/>
              <a:ext cx="348384" cy="448623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u="sng" dirty="0"/>
                <a:t> </a:t>
              </a:r>
              <a:r>
                <a:rPr lang="en-US" altLang="ja-JP" sz="1600" u="sng" dirty="0"/>
                <a:t>1</a:t>
              </a:r>
              <a:r>
                <a:rPr lang="ja-JP" altLang="en-US" sz="1100" u="sng" dirty="0"/>
                <a:t> </a:t>
              </a:r>
            </a:p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1050" i="1" dirty="0"/>
                <a:t>I </a:t>
              </a:r>
              <a:r>
                <a:rPr lang="en-US" altLang="ja-JP" sz="1600" i="1" dirty="0"/>
                <a:t>s</a:t>
              </a:r>
              <a:endParaRPr lang="en-US" altLang="ja-JP" sz="1100" i="1" dirty="0"/>
            </a:p>
          </p:txBody>
        </p:sp>
        <p:sp>
          <p:nvSpPr>
            <p:cNvPr id="43" name="Rectangle 3692"/>
            <p:cNvSpPr>
              <a:spLocks noChangeArrowheads="1"/>
            </p:cNvSpPr>
            <p:nvPr/>
          </p:nvSpPr>
          <p:spPr bwMode="auto">
            <a:xfrm>
              <a:off x="4212632" y="3794843"/>
              <a:ext cx="348384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900" i="1" dirty="0"/>
                <a:t>D</a:t>
              </a:r>
              <a:r>
                <a:rPr lang="en-US" altLang="ja-JP" sz="1600" i="1" dirty="0"/>
                <a:t>s</a:t>
              </a:r>
              <a:endParaRPr lang="en-US" altLang="ja-JP" i="1" dirty="0"/>
            </a:p>
          </p:txBody>
        </p:sp>
        <p:sp>
          <p:nvSpPr>
            <p:cNvPr id="44" name="Rectangle 3693"/>
            <p:cNvSpPr>
              <a:spLocks noChangeArrowheads="1"/>
            </p:cNvSpPr>
            <p:nvPr/>
          </p:nvSpPr>
          <p:spPr bwMode="auto">
            <a:xfrm>
              <a:off x="4789677" y="3366100"/>
              <a:ext cx="330566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 err="1"/>
                <a:t>K</a:t>
              </a:r>
              <a:r>
                <a:rPr lang="en-US" altLang="ja-JP" sz="1050" i="1" dirty="0" err="1"/>
                <a:t>p</a:t>
              </a:r>
              <a:endParaRPr lang="en-US" altLang="ja-JP" sz="1600" i="1" dirty="0"/>
            </a:p>
          </p:txBody>
        </p:sp>
        <p:sp>
          <p:nvSpPr>
            <p:cNvPr id="45" name="Oval 3694"/>
            <p:cNvSpPr>
              <a:spLocks noChangeArrowheads="1"/>
            </p:cNvSpPr>
            <p:nvPr/>
          </p:nvSpPr>
          <p:spPr bwMode="auto">
            <a:xfrm>
              <a:off x="4611910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dirty="0"/>
                <a:t>+</a:t>
              </a:r>
            </a:p>
          </p:txBody>
        </p:sp>
        <p:sp>
          <p:nvSpPr>
            <p:cNvPr id="46" name="Oval 3697"/>
            <p:cNvSpPr>
              <a:spLocks noChangeArrowheads="1"/>
            </p:cNvSpPr>
            <p:nvPr/>
          </p:nvSpPr>
          <p:spPr bwMode="auto">
            <a:xfrm>
              <a:off x="4045434" y="3456612"/>
              <a:ext cx="100334" cy="9399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4400"/>
            </a:p>
          </p:txBody>
        </p:sp>
        <p:cxnSp>
          <p:nvCxnSpPr>
            <p:cNvPr id="47" name="AutoShape 3700"/>
            <p:cNvCxnSpPr>
              <a:cxnSpLocks noChangeShapeType="1"/>
              <a:stCxn id="45" idx="6"/>
              <a:endCxn id="44" idx="1"/>
            </p:cNvCxnSpPr>
            <p:nvPr/>
          </p:nvCxnSpPr>
          <p:spPr bwMode="auto">
            <a:xfrm flipV="1">
              <a:off x="4738230" y="3501870"/>
              <a:ext cx="51450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3701"/>
            <p:cNvCxnSpPr>
              <a:cxnSpLocks noChangeShapeType="1"/>
              <a:stCxn id="42" idx="3"/>
              <a:endCxn id="45" idx="2"/>
            </p:cNvCxnSpPr>
            <p:nvPr/>
          </p:nvCxnSpPr>
          <p:spPr bwMode="auto">
            <a:xfrm>
              <a:off x="4561017" y="3501870"/>
              <a:ext cx="50866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3702"/>
            <p:cNvCxnSpPr>
              <a:cxnSpLocks noChangeShapeType="1"/>
              <a:stCxn id="46" idx="6"/>
              <a:endCxn id="46" idx="6"/>
            </p:cNvCxnSpPr>
            <p:nvPr/>
          </p:nvCxnSpPr>
          <p:spPr bwMode="auto">
            <a:xfrm>
              <a:off x="4145767" y="3503609"/>
              <a:ext cx="1514" cy="1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3703"/>
            <p:cNvCxnSpPr>
              <a:cxnSpLocks noChangeShapeType="1"/>
              <a:stCxn id="46" idx="6"/>
              <a:endCxn id="42" idx="1"/>
            </p:cNvCxnSpPr>
            <p:nvPr/>
          </p:nvCxnSpPr>
          <p:spPr bwMode="auto">
            <a:xfrm flipV="1">
              <a:off x="4145743" y="3501870"/>
              <a:ext cx="66890" cy="17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3704"/>
            <p:cNvCxnSpPr>
              <a:cxnSpLocks noChangeShapeType="1"/>
              <a:stCxn id="46" idx="4"/>
              <a:endCxn id="43" idx="1"/>
            </p:cNvCxnSpPr>
            <p:nvPr/>
          </p:nvCxnSpPr>
          <p:spPr bwMode="auto">
            <a:xfrm rot="16200000" flipH="1">
              <a:off x="3964102" y="3682080"/>
              <a:ext cx="380005" cy="117056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2" name="AutoShape 3705"/>
            <p:cNvCxnSpPr>
              <a:cxnSpLocks noChangeShapeType="1"/>
              <a:stCxn id="43" idx="3"/>
              <a:endCxn id="45" idx="4"/>
            </p:cNvCxnSpPr>
            <p:nvPr/>
          </p:nvCxnSpPr>
          <p:spPr bwMode="auto">
            <a:xfrm flipV="1">
              <a:off x="4561017" y="3564531"/>
              <a:ext cx="114038" cy="36608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3706"/>
            <p:cNvCxnSpPr>
              <a:cxnSpLocks noChangeShapeType="1"/>
              <a:stCxn id="46" idx="0"/>
              <a:endCxn id="45" idx="0"/>
            </p:cNvCxnSpPr>
            <p:nvPr/>
          </p:nvCxnSpPr>
          <p:spPr bwMode="auto">
            <a:xfrm rot="5400000" flipH="1" flipV="1">
              <a:off x="4378380" y="3159909"/>
              <a:ext cx="13926" cy="579481"/>
            </a:xfrm>
            <a:prstGeom prst="bentConnector3">
              <a:avLst>
                <a:gd name="adj1" fmla="val 2107574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3707"/>
            <p:cNvSpPr>
              <a:spLocks noChangeArrowheads="1"/>
            </p:cNvSpPr>
            <p:nvPr/>
          </p:nvSpPr>
          <p:spPr bwMode="auto">
            <a:xfrm>
              <a:off x="3852287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100"/>
            </a:p>
          </p:txBody>
        </p:sp>
        <p:cxnSp>
          <p:nvCxnSpPr>
            <p:cNvPr id="55" name="AutoShape 3708"/>
            <p:cNvCxnSpPr>
              <a:cxnSpLocks noChangeShapeType="1"/>
              <a:stCxn id="54" idx="6"/>
              <a:endCxn id="46" idx="2"/>
            </p:cNvCxnSpPr>
            <p:nvPr/>
          </p:nvCxnSpPr>
          <p:spPr bwMode="auto">
            <a:xfrm>
              <a:off x="3978634" y="3503608"/>
              <a:ext cx="66800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Oval 3710"/>
            <p:cNvSpPr>
              <a:spLocks noChangeArrowheads="1"/>
            </p:cNvSpPr>
            <p:nvPr/>
          </p:nvSpPr>
          <p:spPr bwMode="auto">
            <a:xfrm>
              <a:off x="3927882" y="3507990"/>
              <a:ext cx="137494" cy="121843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dirty="0"/>
                <a:t>-</a:t>
              </a:r>
            </a:p>
          </p:txBody>
        </p:sp>
        <p:cxnSp>
          <p:nvCxnSpPr>
            <p:cNvPr id="98" name="直線矢印コネクタ 97"/>
            <p:cNvCxnSpPr>
              <a:stCxn id="44" idx="3"/>
            </p:cNvCxnSpPr>
            <p:nvPr/>
          </p:nvCxnSpPr>
          <p:spPr>
            <a:xfrm flipV="1">
              <a:off x="5120243" y="3501008"/>
              <a:ext cx="99829" cy="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" idx="1"/>
            </p:cNvCxnSpPr>
            <p:nvPr/>
          </p:nvCxnSpPr>
          <p:spPr>
            <a:xfrm rot="10800000" flipH="1">
              <a:off x="3649061" y="3501008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 flipH="1">
              <a:off x="3816241" y="3663829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グループ化 105"/>
            <p:cNvGrpSpPr/>
            <p:nvPr/>
          </p:nvGrpSpPr>
          <p:grpSpPr>
            <a:xfrm rot="5400000">
              <a:off x="3985534" y="4159482"/>
              <a:ext cx="1100924" cy="2520280"/>
              <a:chOff x="6372200" y="1916832"/>
              <a:chExt cx="1512168" cy="3461717"/>
            </a:xfrm>
          </p:grpSpPr>
          <p:sp>
            <p:nvSpPr>
              <p:cNvPr id="104" name="円柱 103"/>
              <p:cNvSpPr/>
              <p:nvPr/>
            </p:nvSpPr>
            <p:spPr>
              <a:xfrm>
                <a:off x="6372200" y="4154413"/>
                <a:ext cx="1512168" cy="1224136"/>
              </a:xfrm>
              <a:prstGeom prst="can">
                <a:avLst>
                  <a:gd name="adj" fmla="val 2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6372200" y="2420888"/>
                <a:ext cx="1512168" cy="2016224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6984268" y="1916832"/>
                <a:ext cx="288032" cy="648072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直線コネクタ 107"/>
            <p:cNvCxnSpPr/>
            <p:nvPr/>
          </p:nvCxnSpPr>
          <p:spPr>
            <a:xfrm rot="10800000">
              <a:off x="1763688" y="3861048"/>
              <a:ext cx="1584176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5400000" flipH="1" flipV="1">
              <a:off x="5328084" y="3609020"/>
              <a:ext cx="1656184" cy="1584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4288971" y="4509120"/>
              <a:ext cx="78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Motor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187431" y="4499828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Encoder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3" name="グループ化 56"/>
          <p:cNvGrpSpPr/>
          <p:nvPr/>
        </p:nvGrpSpPr>
        <p:grpSpPr>
          <a:xfrm>
            <a:off x="1087200" y="2204864"/>
            <a:ext cx="6653158" cy="3765220"/>
            <a:chOff x="1087200" y="2204864"/>
            <a:chExt cx="6653158" cy="3765220"/>
          </a:xfrm>
        </p:grpSpPr>
        <p:cxnSp>
          <p:nvCxnSpPr>
            <p:cNvPr id="32" name="カギ線コネクタ 31"/>
            <p:cNvCxnSpPr/>
            <p:nvPr/>
          </p:nvCxnSpPr>
          <p:spPr>
            <a:xfrm>
              <a:off x="2367628" y="2398322"/>
              <a:ext cx="1268268" cy="7514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627784" y="38543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220072" y="3501008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8"/>
            <p:cNvSpPr>
              <a:spLocks/>
            </p:cNvSpPr>
            <p:nvPr/>
          </p:nvSpPr>
          <p:spPr bwMode="auto">
            <a:xfrm flipH="1">
              <a:off x="2669600" y="3730407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87200" y="3373193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/>
                <a:t>인코더</a:t>
              </a:r>
              <a:endParaRPr lang="ja-JP" alt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926987" y="3372363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156176" y="3016929"/>
              <a:ext cx="1584182" cy="960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/>
                <a:t>데이터</a:t>
              </a:r>
              <a:endParaRPr lang="ja-JP" altLang="en-US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649061" y="2708920"/>
              <a:ext cx="1584182" cy="1584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/>
                <a:t>제어기</a:t>
              </a:r>
              <a:endParaRPr lang="ja-JP" alt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 flipH="1">
              <a:off x="5235662" y="3378179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4" name="グループ化 23"/>
            <p:cNvGrpSpPr/>
            <p:nvPr/>
          </p:nvGrpSpPr>
          <p:grpSpPr>
            <a:xfrm>
              <a:off x="3402288" y="3030653"/>
              <a:ext cx="245658" cy="940710"/>
              <a:chOff x="3402288" y="3064354"/>
              <a:chExt cx="245658" cy="940710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02288" y="3755846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402288" y="3064354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843808" y="40050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위치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270121" y="3707740"/>
              <a:ext cx="83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Torque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233182" y="2204864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속도 지령</a:t>
              </a:r>
              <a:endParaRPr kumimoji="1" lang="ja-JP" altLang="en-US" dirty="0"/>
            </a:p>
          </p:txBody>
        </p:sp>
        <p:sp>
          <p:nvSpPr>
            <p:cNvPr id="42" name="Rectangle 3691"/>
            <p:cNvSpPr>
              <a:spLocks noChangeArrowheads="1"/>
            </p:cNvSpPr>
            <p:nvPr/>
          </p:nvSpPr>
          <p:spPr bwMode="auto">
            <a:xfrm>
              <a:off x="4212632" y="3277557"/>
              <a:ext cx="348384" cy="448623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u="sng" dirty="0"/>
                <a:t> </a:t>
              </a:r>
              <a:r>
                <a:rPr lang="en-US" altLang="ja-JP" sz="1600" u="sng" dirty="0"/>
                <a:t>1</a:t>
              </a:r>
              <a:r>
                <a:rPr lang="ja-JP" altLang="en-US" sz="1100" u="sng" dirty="0"/>
                <a:t> </a:t>
              </a:r>
            </a:p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1050" i="1" dirty="0"/>
                <a:t>I </a:t>
              </a:r>
              <a:r>
                <a:rPr lang="en-US" altLang="ja-JP" sz="1600" i="1" dirty="0"/>
                <a:t>s</a:t>
              </a:r>
              <a:endParaRPr lang="en-US" altLang="ja-JP" sz="1100" i="1" dirty="0"/>
            </a:p>
          </p:txBody>
        </p:sp>
        <p:sp>
          <p:nvSpPr>
            <p:cNvPr id="43" name="Rectangle 3692"/>
            <p:cNvSpPr>
              <a:spLocks noChangeArrowheads="1"/>
            </p:cNvSpPr>
            <p:nvPr/>
          </p:nvSpPr>
          <p:spPr bwMode="auto">
            <a:xfrm>
              <a:off x="4212632" y="3794843"/>
              <a:ext cx="348384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/>
                <a:t>T</a:t>
              </a:r>
              <a:r>
                <a:rPr lang="en-US" altLang="ja-JP" sz="900" i="1" dirty="0"/>
                <a:t>D</a:t>
              </a:r>
              <a:r>
                <a:rPr lang="en-US" altLang="ja-JP" sz="1600" i="1" dirty="0"/>
                <a:t>s</a:t>
              </a:r>
              <a:endParaRPr lang="en-US" altLang="ja-JP" i="1" dirty="0"/>
            </a:p>
          </p:txBody>
        </p:sp>
        <p:sp>
          <p:nvSpPr>
            <p:cNvPr id="44" name="Rectangle 3693"/>
            <p:cNvSpPr>
              <a:spLocks noChangeArrowheads="1"/>
            </p:cNvSpPr>
            <p:nvPr/>
          </p:nvSpPr>
          <p:spPr bwMode="auto">
            <a:xfrm>
              <a:off x="4789677" y="3366100"/>
              <a:ext cx="330566" cy="271536"/>
            </a:xfrm>
            <a:prstGeom prst="rect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i="1" dirty="0" err="1"/>
                <a:t>K</a:t>
              </a:r>
              <a:r>
                <a:rPr lang="en-US" altLang="ja-JP" sz="1050" i="1" dirty="0" err="1"/>
                <a:t>p</a:t>
              </a:r>
              <a:endParaRPr lang="en-US" altLang="ja-JP" sz="1600" i="1" dirty="0"/>
            </a:p>
          </p:txBody>
        </p:sp>
        <p:sp>
          <p:nvSpPr>
            <p:cNvPr id="45" name="Oval 3694"/>
            <p:cNvSpPr>
              <a:spLocks noChangeArrowheads="1"/>
            </p:cNvSpPr>
            <p:nvPr/>
          </p:nvSpPr>
          <p:spPr bwMode="auto">
            <a:xfrm>
              <a:off x="4611910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100" dirty="0"/>
                <a:t>+</a:t>
              </a:r>
            </a:p>
          </p:txBody>
        </p:sp>
        <p:sp>
          <p:nvSpPr>
            <p:cNvPr id="46" name="Oval 3697"/>
            <p:cNvSpPr>
              <a:spLocks noChangeArrowheads="1"/>
            </p:cNvSpPr>
            <p:nvPr/>
          </p:nvSpPr>
          <p:spPr bwMode="auto">
            <a:xfrm>
              <a:off x="4045434" y="3456612"/>
              <a:ext cx="100334" cy="9399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 sz="4400"/>
            </a:p>
          </p:txBody>
        </p:sp>
        <p:cxnSp>
          <p:nvCxnSpPr>
            <p:cNvPr id="47" name="AutoShape 3700"/>
            <p:cNvCxnSpPr>
              <a:cxnSpLocks noChangeShapeType="1"/>
              <a:stCxn id="45" idx="6"/>
              <a:endCxn id="44" idx="1"/>
            </p:cNvCxnSpPr>
            <p:nvPr/>
          </p:nvCxnSpPr>
          <p:spPr bwMode="auto">
            <a:xfrm flipV="1">
              <a:off x="4738230" y="3501870"/>
              <a:ext cx="51450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3701"/>
            <p:cNvCxnSpPr>
              <a:cxnSpLocks noChangeShapeType="1"/>
              <a:stCxn id="42" idx="3"/>
              <a:endCxn id="45" idx="2"/>
            </p:cNvCxnSpPr>
            <p:nvPr/>
          </p:nvCxnSpPr>
          <p:spPr bwMode="auto">
            <a:xfrm>
              <a:off x="4561017" y="3501870"/>
              <a:ext cx="50866" cy="17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3702"/>
            <p:cNvCxnSpPr>
              <a:cxnSpLocks noChangeShapeType="1"/>
              <a:stCxn id="46" idx="6"/>
              <a:endCxn id="46" idx="6"/>
            </p:cNvCxnSpPr>
            <p:nvPr/>
          </p:nvCxnSpPr>
          <p:spPr bwMode="auto">
            <a:xfrm>
              <a:off x="4145767" y="3503609"/>
              <a:ext cx="1514" cy="1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3703"/>
            <p:cNvCxnSpPr>
              <a:cxnSpLocks noChangeShapeType="1"/>
              <a:stCxn id="46" idx="6"/>
              <a:endCxn id="42" idx="1"/>
            </p:cNvCxnSpPr>
            <p:nvPr/>
          </p:nvCxnSpPr>
          <p:spPr bwMode="auto">
            <a:xfrm flipV="1">
              <a:off x="4145743" y="3501870"/>
              <a:ext cx="66890" cy="17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3704"/>
            <p:cNvCxnSpPr>
              <a:cxnSpLocks noChangeShapeType="1"/>
              <a:stCxn id="46" idx="4"/>
              <a:endCxn id="43" idx="1"/>
            </p:cNvCxnSpPr>
            <p:nvPr/>
          </p:nvCxnSpPr>
          <p:spPr bwMode="auto">
            <a:xfrm rot="16200000" flipH="1">
              <a:off x="3964102" y="3682080"/>
              <a:ext cx="380005" cy="117056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2" name="AutoShape 3705"/>
            <p:cNvCxnSpPr>
              <a:cxnSpLocks noChangeShapeType="1"/>
              <a:stCxn id="43" idx="3"/>
              <a:endCxn id="45" idx="4"/>
            </p:cNvCxnSpPr>
            <p:nvPr/>
          </p:nvCxnSpPr>
          <p:spPr bwMode="auto">
            <a:xfrm flipV="1">
              <a:off x="4561017" y="3564531"/>
              <a:ext cx="114038" cy="366081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3" name="AutoShape 3706"/>
            <p:cNvCxnSpPr>
              <a:cxnSpLocks noChangeShapeType="1"/>
              <a:stCxn id="46" idx="0"/>
              <a:endCxn id="45" idx="0"/>
            </p:cNvCxnSpPr>
            <p:nvPr/>
          </p:nvCxnSpPr>
          <p:spPr bwMode="auto">
            <a:xfrm rot="5400000" flipH="1" flipV="1">
              <a:off x="4378380" y="3159909"/>
              <a:ext cx="13926" cy="579481"/>
            </a:xfrm>
            <a:prstGeom prst="bentConnector3">
              <a:avLst>
                <a:gd name="adj1" fmla="val 2107574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4" name="Oval 3707"/>
            <p:cNvSpPr>
              <a:spLocks noChangeArrowheads="1"/>
            </p:cNvSpPr>
            <p:nvPr/>
          </p:nvSpPr>
          <p:spPr bwMode="auto">
            <a:xfrm>
              <a:off x="3852287" y="3442687"/>
              <a:ext cx="126346" cy="12184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100"/>
            </a:p>
          </p:txBody>
        </p:sp>
        <p:cxnSp>
          <p:nvCxnSpPr>
            <p:cNvPr id="55" name="AutoShape 3708"/>
            <p:cNvCxnSpPr>
              <a:cxnSpLocks noChangeShapeType="1"/>
              <a:stCxn id="54" idx="6"/>
              <a:endCxn id="46" idx="2"/>
            </p:cNvCxnSpPr>
            <p:nvPr/>
          </p:nvCxnSpPr>
          <p:spPr bwMode="auto">
            <a:xfrm>
              <a:off x="3978634" y="3503608"/>
              <a:ext cx="66800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" name="Oval 3710"/>
            <p:cNvSpPr>
              <a:spLocks noChangeArrowheads="1"/>
            </p:cNvSpPr>
            <p:nvPr/>
          </p:nvSpPr>
          <p:spPr bwMode="auto">
            <a:xfrm>
              <a:off x="3927882" y="3507990"/>
              <a:ext cx="137494" cy="121843"/>
            </a:xfrm>
            <a:prstGeom prst="ellipse">
              <a:avLst/>
            </a:prstGeom>
            <a:noFill/>
            <a:ln w="63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1600" dirty="0"/>
                <a:t>-</a:t>
              </a:r>
            </a:p>
          </p:txBody>
        </p:sp>
        <p:cxnSp>
          <p:nvCxnSpPr>
            <p:cNvPr id="98" name="直線矢印コネクタ 97"/>
            <p:cNvCxnSpPr>
              <a:stCxn id="44" idx="3"/>
            </p:cNvCxnSpPr>
            <p:nvPr/>
          </p:nvCxnSpPr>
          <p:spPr>
            <a:xfrm flipV="1">
              <a:off x="5120243" y="3501008"/>
              <a:ext cx="99829" cy="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" idx="1"/>
            </p:cNvCxnSpPr>
            <p:nvPr/>
          </p:nvCxnSpPr>
          <p:spPr>
            <a:xfrm rot="10800000" flipH="1">
              <a:off x="3649061" y="3501008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 flipH="1">
              <a:off x="3816241" y="3663829"/>
              <a:ext cx="1926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グループ化 105"/>
            <p:cNvGrpSpPr/>
            <p:nvPr/>
          </p:nvGrpSpPr>
          <p:grpSpPr>
            <a:xfrm rot="5400000">
              <a:off x="3985534" y="4159482"/>
              <a:ext cx="1100924" cy="2520280"/>
              <a:chOff x="6372200" y="1916832"/>
              <a:chExt cx="1512168" cy="3461717"/>
            </a:xfrm>
          </p:grpSpPr>
          <p:sp>
            <p:nvSpPr>
              <p:cNvPr id="104" name="円柱 103"/>
              <p:cNvSpPr/>
              <p:nvPr/>
            </p:nvSpPr>
            <p:spPr>
              <a:xfrm>
                <a:off x="6372200" y="4154413"/>
                <a:ext cx="1512168" cy="1224136"/>
              </a:xfrm>
              <a:prstGeom prst="can">
                <a:avLst>
                  <a:gd name="adj" fmla="val 2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柱 102"/>
              <p:cNvSpPr/>
              <p:nvPr/>
            </p:nvSpPr>
            <p:spPr>
              <a:xfrm>
                <a:off x="6372200" y="2420888"/>
                <a:ext cx="1512168" cy="2016224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6984268" y="1916832"/>
                <a:ext cx="288032" cy="648072"/>
              </a:xfrm>
              <a:prstGeom prst="can">
                <a:avLst>
                  <a:gd name="adj" fmla="val 2122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8" name="直線コネクタ 107"/>
            <p:cNvCxnSpPr/>
            <p:nvPr/>
          </p:nvCxnSpPr>
          <p:spPr>
            <a:xfrm rot="10800000">
              <a:off x="1763688" y="3861048"/>
              <a:ext cx="1584176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5400000" flipH="1" flipV="1">
              <a:off x="5328084" y="3609020"/>
              <a:ext cx="1656184" cy="1584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/>
            <p:cNvSpPr txBox="1"/>
            <p:nvPr/>
          </p:nvSpPr>
          <p:spPr>
            <a:xfrm>
              <a:off x="4355975" y="45091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모터</a:t>
              </a:r>
              <a:endParaRPr kumimoji="1" lang="ja-JP" altLang="en-US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199294" y="4499828"/>
              <a:ext cx="930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인코더 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8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6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型接続によるデータ転送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r>
              <a:rPr kumimoji="1" lang="ja-JP" altLang="en-US" dirty="0" smtClean="0"/>
              <a:t>型接続によるデータ転送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71242" y="2901988"/>
            <a:ext cx="841623" cy="38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73581" y="4210603"/>
            <a:ext cx="875020" cy="22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アクティビティ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572000" y="3661419"/>
            <a:ext cx="1329308" cy="966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67" name="グループ化 66"/>
          <p:cNvGrpSpPr/>
          <p:nvPr/>
        </p:nvGrpSpPr>
        <p:grpSpPr>
          <a:xfrm>
            <a:off x="2195736" y="2132856"/>
            <a:ext cx="4464496" cy="3301116"/>
            <a:chOff x="2195736" y="2132856"/>
            <a:chExt cx="4464496" cy="3301116"/>
          </a:xfrm>
        </p:grpSpPr>
        <p:grpSp>
          <p:nvGrpSpPr>
            <p:cNvPr id="3" name="グループ化 92"/>
            <p:cNvGrpSpPr/>
            <p:nvPr/>
          </p:nvGrpSpPr>
          <p:grpSpPr>
            <a:xfrm>
              <a:off x="2266950" y="2132856"/>
              <a:ext cx="4393282" cy="943207"/>
              <a:chOff x="2194942" y="2341777"/>
              <a:chExt cx="4393282" cy="943207"/>
            </a:xfrm>
          </p:grpSpPr>
          <p:grpSp>
            <p:nvGrpSpPr>
              <p:cNvPr id="4" name="グループ化 51"/>
              <p:cNvGrpSpPr/>
              <p:nvPr/>
            </p:nvGrpSpPr>
            <p:grpSpPr>
              <a:xfrm>
                <a:off x="3360167" y="2729489"/>
                <a:ext cx="2200275" cy="190500"/>
                <a:chOff x="3465736" y="4309888"/>
                <a:chExt cx="2200275" cy="190500"/>
              </a:xfrm>
            </p:grpSpPr>
            <p:sp>
              <p:nvSpPr>
                <p:cNvPr id="2065" name="Rectangle 17"/>
                <p:cNvSpPr>
                  <a:spLocks noChangeArrowheads="1"/>
                </p:cNvSpPr>
                <p:nvPr/>
              </p:nvSpPr>
              <p:spPr bwMode="auto">
                <a:xfrm>
                  <a:off x="3465736" y="4387676"/>
                  <a:ext cx="2019300" cy="31750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066" name="Freeform 18"/>
                <p:cNvSpPr>
                  <a:spLocks/>
                </p:cNvSpPr>
                <p:nvPr/>
              </p:nvSpPr>
              <p:spPr bwMode="auto">
                <a:xfrm>
                  <a:off x="5475511" y="4309888"/>
                  <a:ext cx="190500" cy="190500"/>
                </a:xfrm>
                <a:custGeom>
                  <a:avLst/>
                  <a:gdLst/>
                  <a:ahLst/>
                  <a:cxnLst>
                    <a:cxn ang="0">
                      <a:pos x="120" y="60"/>
                    </a:cxn>
                    <a:cxn ang="0">
                      <a:pos x="0" y="0"/>
                    </a:cxn>
                    <a:cxn ang="0">
                      <a:pos x="0" y="120"/>
                    </a:cxn>
                    <a:cxn ang="0">
                      <a:pos x="120" y="60"/>
                    </a:cxn>
                    <a:cxn ang="0">
                      <a:pos x="120" y="60"/>
                    </a:cxn>
                  </a:cxnLst>
                  <a:rect l="0" t="0" r="r" b="b"/>
                  <a:pathLst>
                    <a:path w="120" h="120">
                      <a:moveTo>
                        <a:pt x="120" y="60"/>
                      </a:moveTo>
                      <a:lnTo>
                        <a:pt x="0" y="0"/>
                      </a:lnTo>
                      <a:lnTo>
                        <a:pt x="0" y="120"/>
                      </a:lnTo>
                      <a:lnTo>
                        <a:pt x="120" y="60"/>
                      </a:lnTo>
                      <a:lnTo>
                        <a:pt x="120" y="6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2194942" y="2390558"/>
                <a:ext cx="920750" cy="8493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58" name="Freeform 10"/>
              <p:cNvSpPr>
                <a:spLocks noEditPoints="1"/>
              </p:cNvSpPr>
              <p:nvPr/>
            </p:nvSpPr>
            <p:spPr bwMode="auto">
              <a:xfrm>
                <a:off x="2194942" y="2383414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0" y="0"/>
                  </a:cxn>
                  <a:cxn ang="0">
                    <a:pos x="580" y="19"/>
                  </a:cxn>
                  <a:cxn ang="0">
                    <a:pos x="0" y="19"/>
                  </a:cxn>
                  <a:cxn ang="0">
                    <a:pos x="0" y="0"/>
                  </a:cxn>
                  <a:cxn ang="0">
                    <a:pos x="580" y="0"/>
                  </a:cxn>
                  <a:cxn ang="0">
                    <a:pos x="591" y="0"/>
                  </a:cxn>
                  <a:cxn ang="0">
                    <a:pos x="591" y="9"/>
                  </a:cxn>
                  <a:cxn ang="0">
                    <a:pos x="580" y="9"/>
                  </a:cxn>
                  <a:cxn ang="0">
                    <a:pos x="580" y="0"/>
                  </a:cxn>
                  <a:cxn ang="0">
                    <a:pos x="591" y="9"/>
                  </a:cxn>
                  <a:cxn ang="0">
                    <a:pos x="591" y="544"/>
                  </a:cxn>
                  <a:cxn ang="0">
                    <a:pos x="571" y="544"/>
                  </a:cxn>
                  <a:cxn ang="0">
                    <a:pos x="571" y="9"/>
                  </a:cxn>
                  <a:cxn ang="0">
                    <a:pos x="591" y="9"/>
                  </a:cxn>
                </a:cxnLst>
                <a:rect l="0" t="0" r="r" b="b"/>
                <a:pathLst>
                  <a:path w="591" h="544">
                    <a:moveTo>
                      <a:pt x="0" y="0"/>
                    </a:moveTo>
                    <a:lnTo>
                      <a:pt x="580" y="0"/>
                    </a:lnTo>
                    <a:lnTo>
                      <a:pt x="58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580" y="0"/>
                    </a:moveTo>
                    <a:lnTo>
                      <a:pt x="591" y="0"/>
                    </a:lnTo>
                    <a:lnTo>
                      <a:pt x="591" y="9"/>
                    </a:lnTo>
                    <a:lnTo>
                      <a:pt x="580" y="9"/>
                    </a:lnTo>
                    <a:lnTo>
                      <a:pt x="580" y="0"/>
                    </a:lnTo>
                    <a:close/>
                    <a:moveTo>
                      <a:pt x="591" y="9"/>
                    </a:moveTo>
                    <a:lnTo>
                      <a:pt x="591" y="544"/>
                    </a:lnTo>
                    <a:lnTo>
                      <a:pt x="571" y="544"/>
                    </a:lnTo>
                    <a:lnTo>
                      <a:pt x="571" y="9"/>
                    </a:lnTo>
                    <a:lnTo>
                      <a:pt x="591" y="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5667474" y="2390558"/>
                <a:ext cx="920750" cy="8493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2" name="Freeform 14"/>
              <p:cNvSpPr>
                <a:spLocks noEditPoints="1"/>
              </p:cNvSpPr>
              <p:nvPr/>
            </p:nvSpPr>
            <p:spPr bwMode="auto">
              <a:xfrm>
                <a:off x="5650012" y="2383414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9"/>
                  </a:cxn>
                  <a:cxn ang="0">
                    <a:pos x="20" y="9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9"/>
                  </a:cxn>
                  <a:cxn ang="0">
                    <a:pos x="0" y="9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19"/>
                  </a:cxn>
                  <a:cxn ang="0">
                    <a:pos x="11" y="19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9"/>
                    </a:lnTo>
                    <a:lnTo>
                      <a:pt x="20" y="9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9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9"/>
                    </a:lnTo>
                    <a:lnTo>
                      <a:pt x="0" y="9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19"/>
                    </a:lnTo>
                    <a:lnTo>
                      <a:pt x="11" y="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5402535" y="2690605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 flipH="1">
                <a:off x="3121868" y="2692385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grpSp>
            <p:nvGrpSpPr>
              <p:cNvPr id="5" name="グループ化 48"/>
              <p:cNvGrpSpPr/>
              <p:nvPr/>
            </p:nvGrpSpPr>
            <p:grpSpPr>
              <a:xfrm>
                <a:off x="2377058" y="2686726"/>
                <a:ext cx="432048" cy="598258"/>
                <a:chOff x="6372200" y="3435771"/>
                <a:chExt cx="859879" cy="1190676"/>
              </a:xfrm>
            </p:grpSpPr>
            <p:sp>
              <p:nvSpPr>
                <p:cNvPr id="1032" name="Oval 8"/>
                <p:cNvSpPr>
                  <a:spLocks noChangeArrowheads="1"/>
                </p:cNvSpPr>
                <p:nvPr/>
              </p:nvSpPr>
              <p:spPr bwMode="auto">
                <a:xfrm>
                  <a:off x="6516319" y="3435771"/>
                  <a:ext cx="273730" cy="27469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6653668" y="3710468"/>
                  <a:ext cx="967" cy="394635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6653668" y="4105103"/>
                  <a:ext cx="230204" cy="310485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90049" y="4415588"/>
                  <a:ext cx="93823" cy="21085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6516319" y="4105103"/>
                  <a:ext cx="137349" cy="45653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6372200" y="4561642"/>
                  <a:ext cx="144119" cy="64805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6653668" y="3812996"/>
                  <a:ext cx="294042" cy="95757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947710" y="3767535"/>
                  <a:ext cx="283402" cy="141218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231112" y="3710468"/>
                  <a:ext cx="967" cy="57067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6653668" y="3900048"/>
                  <a:ext cx="294042" cy="7737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947710" y="3908753"/>
                  <a:ext cx="283402" cy="6867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231112" y="3860391"/>
                  <a:ext cx="967" cy="48362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54" name="直方体 53"/>
              <p:cNvSpPr/>
              <p:nvPr/>
            </p:nvSpPr>
            <p:spPr>
              <a:xfrm>
                <a:off x="2809106" y="2686726"/>
                <a:ext cx="288032" cy="288032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直方体 55"/>
              <p:cNvSpPr/>
              <p:nvPr/>
            </p:nvSpPr>
            <p:spPr>
              <a:xfrm>
                <a:off x="5796136" y="2711109"/>
                <a:ext cx="288032" cy="288032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2382391" y="2341777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push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93"/>
            <p:cNvGrpSpPr/>
            <p:nvPr/>
          </p:nvGrpSpPr>
          <p:grpSpPr>
            <a:xfrm>
              <a:off x="2287923" y="4237483"/>
              <a:ext cx="4351337" cy="1091981"/>
              <a:chOff x="2319561" y="4859868"/>
              <a:chExt cx="4351337" cy="1091981"/>
            </a:xfrm>
          </p:grpSpPr>
          <p:grpSp>
            <p:nvGrpSpPr>
              <p:cNvPr id="7" name="グループ化 86"/>
              <p:cNvGrpSpPr/>
              <p:nvPr/>
            </p:nvGrpSpPr>
            <p:grpSpPr>
              <a:xfrm>
                <a:off x="3419872" y="5211291"/>
                <a:ext cx="2200275" cy="190500"/>
                <a:chOff x="3465736" y="4309888"/>
                <a:chExt cx="2200275" cy="190500"/>
              </a:xfrm>
            </p:grpSpPr>
            <p:sp>
              <p:nvSpPr>
                <p:cNvPr id="88" name="Rectangle 17"/>
                <p:cNvSpPr>
                  <a:spLocks noChangeArrowheads="1"/>
                </p:cNvSpPr>
                <p:nvPr/>
              </p:nvSpPr>
              <p:spPr bwMode="auto">
                <a:xfrm>
                  <a:off x="3465736" y="4387676"/>
                  <a:ext cx="2019300" cy="31750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89" name="Freeform 18"/>
                <p:cNvSpPr>
                  <a:spLocks/>
                </p:cNvSpPr>
                <p:nvPr/>
              </p:nvSpPr>
              <p:spPr bwMode="auto">
                <a:xfrm>
                  <a:off x="5475511" y="4309888"/>
                  <a:ext cx="190500" cy="190500"/>
                </a:xfrm>
                <a:custGeom>
                  <a:avLst/>
                  <a:gdLst/>
                  <a:ahLst/>
                  <a:cxnLst>
                    <a:cxn ang="0">
                      <a:pos x="120" y="60"/>
                    </a:cxn>
                    <a:cxn ang="0">
                      <a:pos x="0" y="0"/>
                    </a:cxn>
                    <a:cxn ang="0">
                      <a:pos x="0" y="120"/>
                    </a:cxn>
                    <a:cxn ang="0">
                      <a:pos x="120" y="60"/>
                    </a:cxn>
                    <a:cxn ang="0">
                      <a:pos x="120" y="60"/>
                    </a:cxn>
                  </a:cxnLst>
                  <a:rect l="0" t="0" r="r" b="b"/>
                  <a:pathLst>
                    <a:path w="120" h="120">
                      <a:moveTo>
                        <a:pt x="120" y="60"/>
                      </a:moveTo>
                      <a:lnTo>
                        <a:pt x="0" y="0"/>
                      </a:lnTo>
                      <a:lnTo>
                        <a:pt x="0" y="120"/>
                      </a:lnTo>
                      <a:lnTo>
                        <a:pt x="120" y="60"/>
                      </a:lnTo>
                      <a:lnTo>
                        <a:pt x="120" y="6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2319561" y="4872509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8" name="Freeform 20"/>
              <p:cNvSpPr>
                <a:spLocks noEditPoints="1"/>
              </p:cNvSpPr>
              <p:nvPr/>
            </p:nvSpPr>
            <p:spPr bwMode="auto">
              <a:xfrm>
                <a:off x="2319561" y="4864571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0" y="0"/>
                  </a:cxn>
                  <a:cxn ang="0">
                    <a:pos x="580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580" y="0"/>
                  </a:cxn>
                  <a:cxn ang="0">
                    <a:pos x="591" y="0"/>
                  </a:cxn>
                  <a:cxn ang="0">
                    <a:pos x="591" y="10"/>
                  </a:cxn>
                  <a:cxn ang="0">
                    <a:pos x="580" y="10"/>
                  </a:cxn>
                  <a:cxn ang="0">
                    <a:pos x="580" y="0"/>
                  </a:cxn>
                  <a:cxn ang="0">
                    <a:pos x="591" y="10"/>
                  </a:cxn>
                  <a:cxn ang="0">
                    <a:pos x="591" y="544"/>
                  </a:cxn>
                  <a:cxn ang="0">
                    <a:pos x="571" y="544"/>
                  </a:cxn>
                  <a:cxn ang="0">
                    <a:pos x="571" y="10"/>
                  </a:cxn>
                  <a:cxn ang="0">
                    <a:pos x="591" y="10"/>
                  </a:cxn>
                </a:cxnLst>
                <a:rect l="0" t="0" r="r" b="b"/>
                <a:pathLst>
                  <a:path w="591" h="544">
                    <a:moveTo>
                      <a:pt x="0" y="0"/>
                    </a:moveTo>
                    <a:lnTo>
                      <a:pt x="580" y="0"/>
                    </a:lnTo>
                    <a:lnTo>
                      <a:pt x="58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580" y="0"/>
                    </a:moveTo>
                    <a:lnTo>
                      <a:pt x="591" y="0"/>
                    </a:lnTo>
                    <a:lnTo>
                      <a:pt x="591" y="10"/>
                    </a:lnTo>
                    <a:lnTo>
                      <a:pt x="580" y="10"/>
                    </a:lnTo>
                    <a:lnTo>
                      <a:pt x="580" y="0"/>
                    </a:lnTo>
                    <a:close/>
                    <a:moveTo>
                      <a:pt x="591" y="10"/>
                    </a:moveTo>
                    <a:lnTo>
                      <a:pt x="591" y="544"/>
                    </a:lnTo>
                    <a:lnTo>
                      <a:pt x="571" y="544"/>
                    </a:lnTo>
                    <a:lnTo>
                      <a:pt x="571" y="10"/>
                    </a:lnTo>
                    <a:lnTo>
                      <a:pt x="591" y="1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5750148" y="4872509"/>
                <a:ext cx="920750" cy="847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72" name="Freeform 24"/>
              <p:cNvSpPr>
                <a:spLocks noEditPoints="1"/>
              </p:cNvSpPr>
              <p:nvPr/>
            </p:nvSpPr>
            <p:spPr bwMode="auto">
              <a:xfrm>
                <a:off x="5732686" y="4864571"/>
                <a:ext cx="938212" cy="863600"/>
              </a:xfrm>
              <a:custGeom>
                <a:avLst/>
                <a:gdLst/>
                <a:ahLst/>
                <a:cxnLst>
                  <a:cxn ang="0">
                    <a:pos x="0" y="544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20" y="544"/>
                  </a:cxn>
                  <a:cxn ang="0">
                    <a:pos x="0" y="544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591" y="0"/>
                  </a:cxn>
                  <a:cxn ang="0">
                    <a:pos x="591" y="20"/>
                  </a:cxn>
                  <a:cxn ang="0">
                    <a:pos x="11" y="20"/>
                  </a:cxn>
                  <a:cxn ang="0">
                    <a:pos x="11" y="0"/>
                  </a:cxn>
                </a:cxnLst>
                <a:rect l="0" t="0" r="r" b="b"/>
                <a:pathLst>
                  <a:path w="591" h="544">
                    <a:moveTo>
                      <a:pt x="0" y="544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20" y="544"/>
                    </a:lnTo>
                    <a:lnTo>
                      <a:pt x="0" y="544"/>
                    </a:lnTo>
                    <a:close/>
                    <a:moveTo>
                      <a:pt x="0" y="1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0" y="10"/>
                    </a:lnTo>
                    <a:close/>
                    <a:moveTo>
                      <a:pt x="11" y="0"/>
                    </a:moveTo>
                    <a:lnTo>
                      <a:pt x="591" y="0"/>
                    </a:lnTo>
                    <a:lnTo>
                      <a:pt x="591" y="20"/>
                    </a:lnTo>
                    <a:lnTo>
                      <a:pt x="1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5475337" y="5171762"/>
                <a:ext cx="245658" cy="249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0"/>
                  </a:cxn>
                  <a:cxn ang="0">
                    <a:pos x="69" y="70"/>
                  </a:cxn>
                  <a:cxn ang="0">
                    <a:pos x="0" y="70"/>
                  </a:cxn>
                  <a:cxn ang="0">
                    <a:pos x="21" y="52"/>
                  </a:cxn>
                  <a:cxn ang="0">
                    <a:pos x="42" y="35"/>
                  </a:cxn>
                  <a:cxn ang="0">
                    <a:pos x="21" y="18"/>
                  </a:cxn>
                  <a:cxn ang="0">
                    <a:pos x="0" y="0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9" y="0"/>
                    </a:lnTo>
                    <a:lnTo>
                      <a:pt x="69" y="70"/>
                    </a:lnTo>
                    <a:lnTo>
                      <a:pt x="0" y="70"/>
                    </a:lnTo>
                    <a:lnTo>
                      <a:pt x="21" y="52"/>
                    </a:lnTo>
                    <a:lnTo>
                      <a:pt x="42" y="35"/>
                    </a:lnTo>
                    <a:lnTo>
                      <a:pt x="2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2000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 flipH="1">
                <a:off x="3236615" y="5173542"/>
                <a:ext cx="245658" cy="245658"/>
              </a:xfrm>
              <a:custGeom>
                <a:avLst/>
                <a:gdLst/>
                <a:ahLst/>
                <a:cxnLst>
                  <a:cxn ang="0">
                    <a:pos x="69" y="69"/>
                  </a:cxn>
                  <a:cxn ang="0">
                    <a:pos x="40" y="69"/>
                  </a:cxn>
                  <a:cxn ang="0">
                    <a:pos x="20" y="52"/>
                  </a:cxn>
                  <a:cxn ang="0">
                    <a:pos x="0" y="35"/>
                  </a:cxn>
                  <a:cxn ang="0">
                    <a:pos x="20" y="17"/>
                  </a:cxn>
                  <a:cxn ang="0">
                    <a:pos x="40" y="0"/>
                  </a:cxn>
                  <a:cxn ang="0">
                    <a:pos x="69" y="0"/>
                  </a:cxn>
                  <a:cxn ang="0">
                    <a:pos x="69" y="69"/>
                  </a:cxn>
                </a:cxnLst>
                <a:rect l="0" t="0" r="r" b="b"/>
                <a:pathLst>
                  <a:path w="69" h="69">
                    <a:moveTo>
                      <a:pt x="69" y="69"/>
                    </a:moveTo>
                    <a:lnTo>
                      <a:pt x="40" y="69"/>
                    </a:lnTo>
                    <a:lnTo>
                      <a:pt x="20" y="52"/>
                    </a:lnTo>
                    <a:lnTo>
                      <a:pt x="0" y="35"/>
                    </a:lnTo>
                    <a:lnTo>
                      <a:pt x="20" y="17"/>
                    </a:lnTo>
                    <a:lnTo>
                      <a:pt x="40" y="0"/>
                    </a:lnTo>
                    <a:lnTo>
                      <a:pt x="69" y="0"/>
                    </a:lnTo>
                    <a:lnTo>
                      <a:pt x="69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grpSp>
            <p:nvGrpSpPr>
              <p:cNvPr id="8" name="グループ化 85"/>
              <p:cNvGrpSpPr/>
              <p:nvPr/>
            </p:nvGrpSpPr>
            <p:grpSpPr>
              <a:xfrm>
                <a:off x="2749784" y="5229200"/>
                <a:ext cx="3468873" cy="722649"/>
                <a:chOff x="3988649" y="3717032"/>
                <a:chExt cx="3772067" cy="785812"/>
              </a:xfrm>
            </p:grpSpPr>
            <p:sp>
              <p:nvSpPr>
                <p:cNvPr id="1048" name="Oval 24"/>
                <p:cNvSpPr>
                  <a:spLocks noChangeArrowheads="1"/>
                </p:cNvSpPr>
                <p:nvPr/>
              </p:nvSpPr>
              <p:spPr bwMode="auto">
                <a:xfrm>
                  <a:off x="7489254" y="3717032"/>
                  <a:ext cx="160337" cy="16033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7568629" y="3877370"/>
                  <a:ext cx="1587" cy="233362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532117" y="4110732"/>
                  <a:ext cx="36512" cy="219075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1" name="Line 27"/>
                <p:cNvSpPr>
                  <a:spLocks noChangeShapeType="1"/>
                </p:cNvSpPr>
                <p:nvPr/>
              </p:nvSpPr>
              <p:spPr bwMode="auto">
                <a:xfrm>
                  <a:off x="7532117" y="4329807"/>
                  <a:ext cx="39687" cy="17145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7532117" y="4501257"/>
                  <a:ext cx="39687" cy="1587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7568629" y="4110732"/>
                  <a:ext cx="3175" cy="219075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7571804" y="4329807"/>
                  <a:ext cx="39687" cy="17145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571804" y="4501257"/>
                  <a:ext cx="39687" cy="1587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568629" y="3959920"/>
                  <a:ext cx="192087" cy="90487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7568629" y="4050407"/>
                  <a:ext cx="192087" cy="60325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7568629" y="4110732"/>
                  <a:ext cx="42862" cy="2540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007003" y="3917057"/>
                  <a:ext cx="1563213" cy="19148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3988649" y="3911928"/>
                  <a:ext cx="2024307" cy="19685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90" name="直方体 89"/>
              <p:cNvSpPr/>
              <p:nvPr/>
            </p:nvSpPr>
            <p:spPr>
              <a:xfrm>
                <a:off x="2756942" y="5199484"/>
                <a:ext cx="288032" cy="288032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42947" y="48598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pull</a:t>
                </a:r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2950998" y="3076063"/>
              <a:ext cx="3118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Data transfer by “Push” type connection</a:t>
              </a:r>
              <a:endParaRPr kumimoji="1" lang="ja-JP" altLang="en-US" sz="1400" dirty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003897" y="5126195"/>
              <a:ext cx="30364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Data transfer by “Pull” type connection</a:t>
              </a:r>
              <a:endParaRPr kumimoji="1" lang="ja-JP" altLang="en-US" sz="1400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2195736" y="3517403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Data</a:t>
              </a:r>
              <a:endParaRPr kumimoji="1" lang="ja-JP" altLang="en-US" dirty="0"/>
            </a:p>
          </p:txBody>
        </p:sp>
        <p:cxnSp>
          <p:nvCxnSpPr>
            <p:cNvPr id="99" name="直線コネクタ 98"/>
            <p:cNvCxnSpPr>
              <a:stCxn id="97" idx="0"/>
            </p:cNvCxnSpPr>
            <p:nvPr/>
          </p:nvCxnSpPr>
          <p:spPr>
            <a:xfrm rot="5400000" flipH="1" flipV="1">
              <a:off x="2325529" y="2856273"/>
              <a:ext cx="841614" cy="48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97" idx="2"/>
            </p:cNvCxnSpPr>
            <p:nvPr/>
          </p:nvCxnSpPr>
          <p:spPr>
            <a:xfrm rot="16200000" flipH="1">
              <a:off x="2227861" y="4164887"/>
              <a:ext cx="875020" cy="318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175273" y="3517403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Activity</a:t>
              </a:r>
              <a:endParaRPr kumimoji="1" lang="ja-JP" altLang="en-US" dirty="0"/>
            </a:p>
          </p:txBody>
        </p:sp>
        <p:cxnSp>
          <p:nvCxnSpPr>
            <p:cNvPr id="106" name="直線コネクタ 105"/>
            <p:cNvCxnSpPr/>
            <p:nvPr/>
          </p:nvCxnSpPr>
          <p:spPr>
            <a:xfrm rot="16200000" flipH="1">
              <a:off x="2444275" y="2857297"/>
              <a:ext cx="936248" cy="643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102" idx="3"/>
            </p:cNvCxnSpPr>
            <p:nvPr/>
          </p:nvCxnSpPr>
          <p:spPr>
            <a:xfrm>
              <a:off x="4058848" y="3702069"/>
              <a:ext cx="1842460" cy="926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テキスト ボックス 108"/>
            <p:cNvSpPr txBox="1"/>
            <p:nvPr/>
          </p:nvSpPr>
          <p:spPr>
            <a:xfrm>
              <a:off x="3203848" y="2204864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157819" y="2215897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3203848" y="4259188"/>
              <a:ext cx="681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OutPort</a:t>
              </a:r>
              <a:endParaRPr kumimoji="1" lang="ja-JP" altLang="en-US" sz="1200" dirty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5157819" y="4270221"/>
              <a:ext cx="566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 smtClean="0"/>
                <a:t>In</a:t>
              </a:r>
              <a:r>
                <a:rPr kumimoji="1" lang="en-US" altLang="ja-JP" sz="1200" dirty="0" err="1" smtClean="0"/>
                <a:t>Port</a:t>
              </a:r>
              <a:endParaRPr kumimoji="1" lang="ja-JP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92"/>
          <p:cNvGrpSpPr/>
          <p:nvPr/>
        </p:nvGrpSpPr>
        <p:grpSpPr>
          <a:xfrm>
            <a:off x="2266950" y="2132856"/>
            <a:ext cx="4393282" cy="943207"/>
            <a:chOff x="2194942" y="2341777"/>
            <a:chExt cx="4393282" cy="943207"/>
          </a:xfrm>
        </p:grpSpPr>
        <p:grpSp>
          <p:nvGrpSpPr>
            <p:cNvPr id="4" name="グループ化 51"/>
            <p:cNvGrpSpPr/>
            <p:nvPr/>
          </p:nvGrpSpPr>
          <p:grpSpPr>
            <a:xfrm>
              <a:off x="3360167" y="2729489"/>
              <a:ext cx="2200275" cy="190500"/>
              <a:chOff x="3465736" y="4309888"/>
              <a:chExt cx="2200275" cy="190500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194942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194942" y="2383414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9"/>
                </a:cxn>
                <a:cxn ang="0">
                  <a:pos x="580" y="9"/>
                </a:cxn>
                <a:cxn ang="0">
                  <a:pos x="580" y="0"/>
                </a:cxn>
                <a:cxn ang="0">
                  <a:pos x="591" y="9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9"/>
                </a:cxn>
                <a:cxn ang="0">
                  <a:pos x="591" y="9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9"/>
                  </a:lnTo>
                  <a:lnTo>
                    <a:pt x="580" y="9"/>
                  </a:lnTo>
                  <a:lnTo>
                    <a:pt x="580" y="0"/>
                  </a:lnTo>
                  <a:close/>
                  <a:moveTo>
                    <a:pt x="591" y="9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9"/>
                  </a:lnTo>
                  <a:lnTo>
                    <a:pt x="591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5667474" y="2390558"/>
              <a:ext cx="920750" cy="849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2" name="Freeform 14"/>
            <p:cNvSpPr>
              <a:spLocks noEditPoints="1"/>
            </p:cNvSpPr>
            <p:nvPr/>
          </p:nvSpPr>
          <p:spPr bwMode="auto">
            <a:xfrm>
              <a:off x="5650012" y="2383414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9"/>
                </a:cxn>
                <a:cxn ang="0">
                  <a:pos x="20" y="9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9"/>
                </a:cxn>
                <a:cxn ang="0">
                  <a:pos x="0" y="9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19"/>
                </a:cxn>
                <a:cxn ang="0">
                  <a:pos x="11" y="19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9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0" y="9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19"/>
                  </a:lnTo>
                  <a:lnTo>
                    <a:pt x="11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5402535" y="2690605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flipH="1">
              <a:off x="3121868" y="2692385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5" name="グループ化 48"/>
            <p:cNvGrpSpPr/>
            <p:nvPr/>
          </p:nvGrpSpPr>
          <p:grpSpPr>
            <a:xfrm>
              <a:off x="2377058" y="2686726"/>
              <a:ext cx="432048" cy="598258"/>
              <a:chOff x="6372200" y="3435771"/>
              <a:chExt cx="859879" cy="1190676"/>
            </a:xfrm>
          </p:grpSpPr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6516319" y="3435771"/>
                <a:ext cx="273730" cy="27469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>
                <a:off x="6653668" y="3710468"/>
                <a:ext cx="967" cy="3946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4" name="Line 10"/>
              <p:cNvSpPr>
                <a:spLocks noChangeShapeType="1"/>
              </p:cNvSpPr>
              <p:nvPr/>
            </p:nvSpPr>
            <p:spPr bwMode="auto">
              <a:xfrm>
                <a:off x="6653668" y="4105103"/>
                <a:ext cx="230204" cy="31048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 flipH="1">
                <a:off x="6790049" y="4415588"/>
                <a:ext cx="93823" cy="2108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 flipH="1">
                <a:off x="6516319" y="4105103"/>
                <a:ext cx="137349" cy="45653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 flipH="1">
                <a:off x="6372200" y="4561642"/>
                <a:ext cx="144119" cy="6480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653668" y="3812996"/>
                <a:ext cx="294042" cy="957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auto">
              <a:xfrm flipV="1">
                <a:off x="6947710" y="3767535"/>
                <a:ext cx="283402" cy="14121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auto">
              <a:xfrm flipV="1">
                <a:off x="7231112" y="3710468"/>
                <a:ext cx="967" cy="5706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auto">
              <a:xfrm>
                <a:off x="6653668" y="3900048"/>
                <a:ext cx="294042" cy="773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auto">
              <a:xfrm flipV="1">
                <a:off x="6947710" y="3908753"/>
                <a:ext cx="283402" cy="6867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auto">
              <a:xfrm flipV="1">
                <a:off x="7231112" y="3860391"/>
                <a:ext cx="967" cy="48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54" name="直方体 53"/>
            <p:cNvSpPr/>
            <p:nvPr/>
          </p:nvSpPr>
          <p:spPr>
            <a:xfrm>
              <a:off x="2809106" y="2686726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796136" y="2711109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382391" y="23417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</p:grpSp>
      <p:grpSp>
        <p:nvGrpSpPr>
          <p:cNvPr id="6" name="グループ化 93"/>
          <p:cNvGrpSpPr/>
          <p:nvPr/>
        </p:nvGrpSpPr>
        <p:grpSpPr>
          <a:xfrm>
            <a:off x="2287923" y="4237483"/>
            <a:ext cx="4351337" cy="1091981"/>
            <a:chOff x="2319561" y="4859868"/>
            <a:chExt cx="4351337" cy="1091981"/>
          </a:xfrm>
        </p:grpSpPr>
        <p:grpSp>
          <p:nvGrpSpPr>
            <p:cNvPr id="7" name="グループ化 86"/>
            <p:cNvGrpSpPr/>
            <p:nvPr/>
          </p:nvGrpSpPr>
          <p:grpSpPr>
            <a:xfrm>
              <a:off x="3419872" y="5211291"/>
              <a:ext cx="2200275" cy="190500"/>
              <a:chOff x="3465736" y="4309888"/>
              <a:chExt cx="2200275" cy="190500"/>
            </a:xfrm>
          </p:grpSpPr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3465736" y="4387676"/>
                <a:ext cx="2019300" cy="31750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9" name="Freeform 18"/>
              <p:cNvSpPr>
                <a:spLocks/>
              </p:cNvSpPr>
              <p:nvPr/>
            </p:nvSpPr>
            <p:spPr bwMode="auto">
              <a:xfrm>
                <a:off x="5475511" y="4309888"/>
                <a:ext cx="190500" cy="190500"/>
              </a:xfrm>
              <a:custGeom>
                <a:avLst/>
                <a:gdLst/>
                <a:ahLst/>
                <a:cxnLst>
                  <a:cxn ang="0">
                    <a:pos x="120" y="60"/>
                  </a:cxn>
                  <a:cxn ang="0">
                    <a:pos x="0" y="0"/>
                  </a:cxn>
                  <a:cxn ang="0">
                    <a:pos x="0" y="120"/>
                  </a:cxn>
                  <a:cxn ang="0">
                    <a:pos x="120" y="60"/>
                  </a:cxn>
                  <a:cxn ang="0">
                    <a:pos x="120" y="60"/>
                  </a:cxn>
                </a:cxnLst>
                <a:rect l="0" t="0" r="r" b="b"/>
                <a:pathLst>
                  <a:path w="120" h="120">
                    <a:moveTo>
                      <a:pt x="120" y="6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120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319561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8" name="Freeform 20"/>
            <p:cNvSpPr>
              <a:spLocks noEditPoints="1"/>
            </p:cNvSpPr>
            <p:nvPr/>
          </p:nvSpPr>
          <p:spPr bwMode="auto">
            <a:xfrm>
              <a:off x="2319561" y="4864571"/>
              <a:ext cx="938212" cy="863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0"/>
                </a:cxn>
                <a:cxn ang="0">
                  <a:pos x="580" y="20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580" y="0"/>
                </a:cxn>
                <a:cxn ang="0">
                  <a:pos x="591" y="0"/>
                </a:cxn>
                <a:cxn ang="0">
                  <a:pos x="591" y="10"/>
                </a:cxn>
                <a:cxn ang="0">
                  <a:pos x="580" y="10"/>
                </a:cxn>
                <a:cxn ang="0">
                  <a:pos x="580" y="0"/>
                </a:cxn>
                <a:cxn ang="0">
                  <a:pos x="591" y="10"/>
                </a:cxn>
                <a:cxn ang="0">
                  <a:pos x="591" y="544"/>
                </a:cxn>
                <a:cxn ang="0">
                  <a:pos x="571" y="544"/>
                </a:cxn>
                <a:cxn ang="0">
                  <a:pos x="571" y="10"/>
                </a:cxn>
                <a:cxn ang="0">
                  <a:pos x="591" y="10"/>
                </a:cxn>
              </a:cxnLst>
              <a:rect l="0" t="0" r="r" b="b"/>
              <a:pathLst>
                <a:path w="591" h="544">
                  <a:moveTo>
                    <a:pt x="0" y="0"/>
                  </a:moveTo>
                  <a:lnTo>
                    <a:pt x="580" y="0"/>
                  </a:lnTo>
                  <a:lnTo>
                    <a:pt x="580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580" y="0"/>
                  </a:moveTo>
                  <a:lnTo>
                    <a:pt x="591" y="0"/>
                  </a:lnTo>
                  <a:lnTo>
                    <a:pt x="591" y="10"/>
                  </a:lnTo>
                  <a:lnTo>
                    <a:pt x="580" y="10"/>
                  </a:lnTo>
                  <a:lnTo>
                    <a:pt x="580" y="0"/>
                  </a:lnTo>
                  <a:close/>
                  <a:moveTo>
                    <a:pt x="591" y="10"/>
                  </a:moveTo>
                  <a:lnTo>
                    <a:pt x="591" y="544"/>
                  </a:lnTo>
                  <a:lnTo>
                    <a:pt x="571" y="544"/>
                  </a:lnTo>
                  <a:lnTo>
                    <a:pt x="571" y="10"/>
                  </a:lnTo>
                  <a:lnTo>
                    <a:pt x="591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750148" y="4872509"/>
              <a:ext cx="920750" cy="847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2" name="Freeform 24"/>
            <p:cNvSpPr>
              <a:spLocks noEditPoints="1"/>
            </p:cNvSpPr>
            <p:nvPr/>
          </p:nvSpPr>
          <p:spPr bwMode="auto">
            <a:xfrm>
              <a:off x="5732686" y="4864571"/>
              <a:ext cx="938212" cy="863600"/>
            </a:xfrm>
            <a:custGeom>
              <a:avLst/>
              <a:gdLst/>
              <a:ahLst/>
              <a:cxnLst>
                <a:cxn ang="0">
                  <a:pos x="0" y="544"/>
                </a:cxn>
                <a:cxn ang="0">
                  <a:pos x="0" y="10"/>
                </a:cxn>
                <a:cxn ang="0">
                  <a:pos x="20" y="10"/>
                </a:cxn>
                <a:cxn ang="0">
                  <a:pos x="20" y="544"/>
                </a:cxn>
                <a:cxn ang="0">
                  <a:pos x="0" y="544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591" y="0"/>
                </a:cxn>
                <a:cxn ang="0">
                  <a:pos x="591" y="20"/>
                </a:cxn>
                <a:cxn ang="0">
                  <a:pos x="11" y="20"/>
                </a:cxn>
                <a:cxn ang="0">
                  <a:pos x="11" y="0"/>
                </a:cxn>
              </a:cxnLst>
              <a:rect l="0" t="0" r="r" b="b"/>
              <a:pathLst>
                <a:path w="591" h="544">
                  <a:moveTo>
                    <a:pt x="0" y="544"/>
                  </a:moveTo>
                  <a:lnTo>
                    <a:pt x="0" y="10"/>
                  </a:lnTo>
                  <a:lnTo>
                    <a:pt x="20" y="10"/>
                  </a:lnTo>
                  <a:lnTo>
                    <a:pt x="20" y="544"/>
                  </a:lnTo>
                  <a:lnTo>
                    <a:pt x="0" y="544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  <a:moveTo>
                    <a:pt x="11" y="0"/>
                  </a:moveTo>
                  <a:lnTo>
                    <a:pt x="591" y="0"/>
                  </a:lnTo>
                  <a:lnTo>
                    <a:pt x="591" y="2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475337" y="5171762"/>
              <a:ext cx="245658" cy="249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69" y="70"/>
                </a:cxn>
                <a:cxn ang="0">
                  <a:pos x="0" y="70"/>
                </a:cxn>
                <a:cxn ang="0">
                  <a:pos x="21" y="52"/>
                </a:cxn>
                <a:cxn ang="0">
                  <a:pos x="42" y="35"/>
                </a:cxn>
                <a:cxn ang="0">
                  <a:pos x="21" y="18"/>
                </a:cxn>
                <a:cxn ang="0">
                  <a:pos x="0" y="0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69" y="0"/>
                  </a:lnTo>
                  <a:lnTo>
                    <a:pt x="69" y="70"/>
                  </a:lnTo>
                  <a:lnTo>
                    <a:pt x="0" y="70"/>
                  </a:lnTo>
                  <a:lnTo>
                    <a:pt x="21" y="52"/>
                  </a:lnTo>
                  <a:lnTo>
                    <a:pt x="42" y="35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 flipH="1">
              <a:off x="3236615" y="5173542"/>
              <a:ext cx="245658" cy="245658"/>
            </a:xfrm>
            <a:custGeom>
              <a:avLst/>
              <a:gdLst/>
              <a:ahLst/>
              <a:cxnLst>
                <a:cxn ang="0">
                  <a:pos x="69" y="69"/>
                </a:cxn>
                <a:cxn ang="0">
                  <a:pos x="40" y="69"/>
                </a:cxn>
                <a:cxn ang="0">
                  <a:pos x="20" y="52"/>
                </a:cxn>
                <a:cxn ang="0">
                  <a:pos x="0" y="35"/>
                </a:cxn>
                <a:cxn ang="0">
                  <a:pos x="20" y="17"/>
                </a:cxn>
                <a:cxn ang="0">
                  <a:pos x="40" y="0"/>
                </a:cxn>
                <a:cxn ang="0">
                  <a:pos x="69" y="0"/>
                </a:cxn>
                <a:cxn ang="0">
                  <a:pos x="69" y="69"/>
                </a:cxn>
              </a:cxnLst>
              <a:rect l="0" t="0" r="r" b="b"/>
              <a:pathLst>
                <a:path w="69" h="69">
                  <a:moveTo>
                    <a:pt x="69" y="69"/>
                  </a:moveTo>
                  <a:lnTo>
                    <a:pt x="40" y="69"/>
                  </a:lnTo>
                  <a:lnTo>
                    <a:pt x="20" y="52"/>
                  </a:lnTo>
                  <a:lnTo>
                    <a:pt x="0" y="35"/>
                  </a:lnTo>
                  <a:lnTo>
                    <a:pt x="20" y="17"/>
                  </a:lnTo>
                  <a:lnTo>
                    <a:pt x="40" y="0"/>
                  </a:lnTo>
                  <a:lnTo>
                    <a:pt x="69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200"/>
            </a:p>
          </p:txBody>
        </p:sp>
        <p:grpSp>
          <p:nvGrpSpPr>
            <p:cNvPr id="8" name="グループ化 85"/>
            <p:cNvGrpSpPr/>
            <p:nvPr/>
          </p:nvGrpSpPr>
          <p:grpSpPr>
            <a:xfrm>
              <a:off x="2749784" y="5229200"/>
              <a:ext cx="3468873" cy="722649"/>
              <a:chOff x="3988649" y="3717032"/>
              <a:chExt cx="3772067" cy="785812"/>
            </a:xfrm>
          </p:grpSpPr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7489254" y="3717032"/>
                <a:ext cx="160337" cy="160337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>
                <a:off x="7568629" y="3877370"/>
                <a:ext cx="1587" cy="23336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flipH="1">
                <a:off x="7532117" y="4110732"/>
                <a:ext cx="36512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>
                <a:off x="7532117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2" name="Line 28"/>
              <p:cNvSpPr>
                <a:spLocks noChangeShapeType="1"/>
              </p:cNvSpPr>
              <p:nvPr/>
            </p:nvSpPr>
            <p:spPr bwMode="auto">
              <a:xfrm flipH="1">
                <a:off x="7532117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3175" cy="21907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>
                <a:off x="7571804" y="4329807"/>
                <a:ext cx="39687" cy="1714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flipH="1">
                <a:off x="7571804" y="4501257"/>
                <a:ext cx="39687" cy="15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6" name="Line 32"/>
              <p:cNvSpPr>
                <a:spLocks noChangeShapeType="1"/>
              </p:cNvSpPr>
              <p:nvPr/>
            </p:nvSpPr>
            <p:spPr bwMode="auto">
              <a:xfrm>
                <a:off x="7568629" y="3959920"/>
                <a:ext cx="192087" cy="9048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7" name="Line 33"/>
              <p:cNvSpPr>
                <a:spLocks noChangeShapeType="1"/>
              </p:cNvSpPr>
              <p:nvPr/>
            </p:nvSpPr>
            <p:spPr bwMode="auto">
              <a:xfrm flipH="1">
                <a:off x="7568629" y="4050407"/>
                <a:ext cx="192087" cy="6032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/>
            </p:nvSpPr>
            <p:spPr bwMode="auto">
              <a:xfrm>
                <a:off x="7568629" y="4110732"/>
                <a:ext cx="42862" cy="2540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/>
            </p:nvSpPr>
            <p:spPr bwMode="auto">
              <a:xfrm flipH="1">
                <a:off x="6007003" y="3917057"/>
                <a:ext cx="1563213" cy="19148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0" name="Line 36"/>
              <p:cNvSpPr>
                <a:spLocks noChangeShapeType="1"/>
              </p:cNvSpPr>
              <p:nvPr/>
            </p:nvSpPr>
            <p:spPr bwMode="auto">
              <a:xfrm flipH="1" flipV="1">
                <a:off x="3988649" y="3911928"/>
                <a:ext cx="2024307" cy="19685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90" name="直方体 89"/>
            <p:cNvSpPr/>
            <p:nvPr/>
          </p:nvSpPr>
          <p:spPr>
            <a:xfrm>
              <a:off x="2756942" y="5199484"/>
              <a:ext cx="288032" cy="28803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5742947" y="485986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pull</a:t>
              </a:r>
              <a:endParaRPr kumimoji="1" lang="ja-JP" altLang="en-US" dirty="0"/>
            </a:p>
          </p:txBody>
        </p:sp>
      </p:grpSp>
      <p:sp>
        <p:nvSpPr>
          <p:cNvPr id="95" name="テキスト ボックス 94"/>
          <p:cNvSpPr txBox="1"/>
          <p:nvPr/>
        </p:nvSpPr>
        <p:spPr>
          <a:xfrm>
            <a:off x="2950998" y="307606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r>
              <a:rPr kumimoji="1" lang="ko-KR" altLang="en-US" dirty="0" smtClean="0"/>
              <a:t>형 접속에 의한 데이터 전송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003897" y="512619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r>
              <a:rPr kumimoji="1" lang="ko-KR" altLang="en-US" dirty="0" smtClean="0"/>
              <a:t>형 접속에 의한 데이터 전송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95736" y="3517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데이터</a:t>
            </a:r>
            <a:endParaRPr kumimoji="1" lang="ja-JP" altLang="en-US" dirty="0"/>
          </a:p>
        </p:txBody>
      </p:sp>
      <p:cxnSp>
        <p:nvCxnSpPr>
          <p:cNvPr id="99" name="直線コネクタ 98"/>
          <p:cNvCxnSpPr>
            <a:stCxn id="97" idx="0"/>
          </p:cNvCxnSpPr>
          <p:nvPr/>
        </p:nvCxnSpPr>
        <p:spPr>
          <a:xfrm rot="5400000" flipH="1" flipV="1">
            <a:off x="2389693" y="2920438"/>
            <a:ext cx="841590" cy="35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7" idx="2"/>
          </p:cNvCxnSpPr>
          <p:nvPr/>
        </p:nvCxnSpPr>
        <p:spPr>
          <a:xfrm rot="16200000" flipH="1">
            <a:off x="2292016" y="4229037"/>
            <a:ext cx="875020" cy="19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3175273" y="3517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액티비티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 rot="16200000" flipH="1">
            <a:off x="2444275" y="2857297"/>
            <a:ext cx="936248" cy="64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355976" y="3717032"/>
            <a:ext cx="1545332" cy="911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203848" y="2204864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157819" y="2215897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203848" y="4259188"/>
            <a:ext cx="6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OutPort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157819" y="427022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In</a:t>
            </a:r>
            <a:r>
              <a:rPr kumimoji="1" lang="en-US" altLang="ja-JP" sz="1200" dirty="0" err="1" smtClean="0"/>
              <a:t>Port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538</Words>
  <Application>Microsoft Office PowerPoint</Application>
  <PresentationFormat>画面に合わせる (4:3)</PresentationFormat>
  <Paragraphs>299</Paragraphs>
  <Slides>22</Slides>
  <Notes>22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n-ando</cp:lastModifiedBy>
  <cp:revision>81</cp:revision>
  <dcterms:modified xsi:type="dcterms:W3CDTF">2010-11-22T22:36:10Z</dcterms:modified>
</cp:coreProperties>
</file>