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7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62AB2-886C-4A50-B863-F6577D462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9FE0D9-78E7-4F09-A421-E0FD9775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8BD7C-6E09-4D6C-9E9E-581D899B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248BB-BCBB-48FF-AF6D-F7079092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E409E6-F0EC-4FBD-AB4B-90AEAE7E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12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9EFBAE-997A-4AC9-8165-1974B189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AD35C6-FC76-4F3D-843F-5CE0A4318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D98C31-0AFB-43F0-96CE-7E4B3420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5685B6-C32A-4C2E-99EC-55FB4E6D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56DCD8-3DF9-4872-86F1-BDDF5777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41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49E3BC-B573-4FE0-B413-69B4BD1BD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389A64-C550-48F9-982C-C56BEB268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D3E3C6-4F6A-452D-9DFB-2E597801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11DF1-61CF-4A4E-A4A9-D9F14F6A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A2BBC-B808-418F-92A7-85E5888F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8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DAD06-58BA-409F-BFD6-B7828FDA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ECCBF-1F81-45D2-9ACC-4F28ED51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E0A121-D0D1-478F-80B1-8F09095D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6745A6-4B48-489C-A9D7-68D3D72D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646FA-3601-4605-9A19-70121A0D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32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55F10-9EDC-47A0-A92C-5D8ECAC0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BE4A57-5277-4E44-B5EE-8A0CE51C6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9546D6-46DB-41B1-BD87-C22356F0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9F00F-4EEE-463C-8A38-4D85CDAD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133B8-2A0A-46C4-AA33-8866DC8F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1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204D4A-14F1-4503-84D2-BF573177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FCC4E7-55DC-4A33-89C6-82A45379B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04DA18-CFBB-4C7D-8A0F-4DBF59E12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625968-D5EF-434D-9C76-2272DCED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08DC0-E09A-4084-A655-5881577C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0CE924-EA59-4C9B-B506-DB81785E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37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CFE42-81FE-49C0-8D37-FACDA2CC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9A8871-8705-413D-B940-F673BECC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E79E3C-AA92-4CE4-AF1D-5329DC411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9FB737-36E2-4528-A1C2-6C969A16B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16A61A-E231-4796-9F5F-8B7F3AEAA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3887F9-200B-436F-BB90-427B2EA9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261DE5-2856-4FBE-9F03-60646783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C84C94-F5EE-4CAF-8929-E55C4318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43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EDF7A-91B3-4724-9452-99A6B376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B03A67-977D-433D-B727-FF492D8A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B107EE-DEEC-476D-9189-8CA87566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F781FA-232A-46A4-9552-8EF63BFF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56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7EF9A1-984E-4245-9A9E-FDD9A1FD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3D824A-C47F-4FBB-B3F9-F658A179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56250A-0454-441B-A6D2-B7FE45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92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96DA4-189C-40ED-878A-F54A3F63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1CC83B-B34B-4987-B655-EE5176A26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A60511-A4C1-4657-BF13-36648093E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DD7F2E-280C-409E-8281-F54EA419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7E35BD-2615-48F2-9BA3-9A066963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56F18D-9ABD-4415-909A-FDA752EB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93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B41FA-AD75-4B54-9E81-75E7AE88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45150F-3D25-41D8-A7FD-A80793026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B9A5F6-9FDC-45EE-B547-7676CB27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2F1D7B-F49E-4EC9-80FD-1768728C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9D9BCD-5F5B-4EA6-8A26-8B5B76D3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15F6BE-E03E-45D3-AC6A-978C5269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73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8D4B85-543E-4D52-8876-CD823295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C72201-0225-45EC-8677-0C765FEE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02159-8D01-46BF-B4DC-7260C9D32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AC4D-BC3D-4727-9EA2-EE5AED37AB9E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F51259-1961-4316-904E-9EA8EE4BE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36E01D-0776-4A0A-AF28-AD659D178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96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11C4B3-57B1-4430-94B3-547CF4D3D720}"/>
              </a:ext>
            </a:extLst>
          </p:cNvPr>
          <p:cNvSpPr/>
          <p:nvPr/>
        </p:nvSpPr>
        <p:spPr>
          <a:xfrm>
            <a:off x="3867869" y="1182448"/>
            <a:ext cx="2760453" cy="1035170"/>
          </a:xfrm>
          <a:prstGeom prst="rect">
            <a:avLst/>
          </a:prstGeom>
          <a:solidFill>
            <a:srgbClr val="D6D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オリジナルソース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(GitHub</a:t>
            </a:r>
            <a:r>
              <a:rPr lang="ja-JP" altLang="en-US" b="1" dirty="0">
                <a:solidFill>
                  <a:schemeClr val="accent1">
                    <a:lumMod val="50000"/>
                  </a:schemeClr>
                </a:solidFill>
              </a:rPr>
              <a:t>リポジトリ</a:t>
            </a:r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4CF010-DD72-4576-A6DD-01651CE191B3}"/>
              </a:ext>
            </a:extLst>
          </p:cNvPr>
          <p:cNvSpPr/>
          <p:nvPr/>
        </p:nvSpPr>
        <p:spPr>
          <a:xfrm>
            <a:off x="1886669" y="3089155"/>
            <a:ext cx="2760453" cy="1035170"/>
          </a:xfrm>
          <a:prstGeom prst="rect">
            <a:avLst/>
          </a:prstGeom>
          <a:solidFill>
            <a:srgbClr val="D6D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Linux/Mac</a:t>
            </a:r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用ソース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autotools</a:t>
            </a:r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666449-6895-4BEA-94C4-27E69EF91F8F}"/>
              </a:ext>
            </a:extLst>
          </p:cNvPr>
          <p:cNvSpPr/>
          <p:nvPr/>
        </p:nvSpPr>
        <p:spPr>
          <a:xfrm>
            <a:off x="1886668" y="4832230"/>
            <a:ext cx="2760453" cy="1035170"/>
          </a:xfrm>
          <a:prstGeom prst="rect">
            <a:avLst/>
          </a:prstGeom>
          <a:solidFill>
            <a:srgbClr val="D6D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Linux/Mac</a:t>
            </a:r>
            <a:r>
              <a:rPr lang="ja-JP" altLang="en-US" b="1" dirty="0">
                <a:solidFill>
                  <a:schemeClr val="accent1">
                    <a:lumMod val="50000"/>
                  </a:schemeClr>
                </a:solidFill>
              </a:rPr>
              <a:t>用バイナリ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70B7A9-520C-482E-9DB6-1EE937B06E68}"/>
              </a:ext>
            </a:extLst>
          </p:cNvPr>
          <p:cNvSpPr/>
          <p:nvPr/>
        </p:nvSpPr>
        <p:spPr>
          <a:xfrm>
            <a:off x="5849069" y="3089155"/>
            <a:ext cx="2760453" cy="1035170"/>
          </a:xfrm>
          <a:prstGeom prst="rect">
            <a:avLst/>
          </a:prstGeom>
          <a:solidFill>
            <a:srgbClr val="D6D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Windows</a:t>
            </a:r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用ソース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(VC</a:t>
            </a:r>
            <a:r>
              <a:rPr lang="ja-JP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solution/project)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3DF32FE-BCA9-44AB-A4F1-233101C70ADB}"/>
              </a:ext>
            </a:extLst>
          </p:cNvPr>
          <p:cNvSpPr/>
          <p:nvPr/>
        </p:nvSpPr>
        <p:spPr>
          <a:xfrm>
            <a:off x="5849068" y="4832230"/>
            <a:ext cx="2760453" cy="1035170"/>
          </a:xfrm>
          <a:prstGeom prst="rect">
            <a:avLst/>
          </a:prstGeom>
          <a:solidFill>
            <a:srgbClr val="D6D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Windows</a:t>
            </a:r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用バイナリ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ja-JP" altLang="en-US" b="1" dirty="0">
                <a:solidFill>
                  <a:schemeClr val="accent1">
                    <a:lumMod val="50000"/>
                  </a:schemeClr>
                </a:solidFill>
              </a:rPr>
              <a:t>および</a:t>
            </a:r>
            <a:r>
              <a:rPr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msi</a:t>
            </a:r>
            <a:r>
              <a:rPr lang="ja-JP" altLang="en-US" b="1" dirty="0">
                <a:solidFill>
                  <a:schemeClr val="accent1">
                    <a:lumMod val="50000"/>
                  </a:schemeClr>
                </a:solidFill>
              </a:rPr>
              <a:t>インストーラ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F8385EE-475E-4B37-906D-342ECF9497D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266892" y="2738438"/>
            <a:ext cx="4" cy="350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717309F-C6C5-42D1-AB17-206233BDDD2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229294" y="2738438"/>
            <a:ext cx="2" cy="350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9CFEB10-670F-47C4-9640-72DAA884059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229295" y="4124325"/>
            <a:ext cx="1" cy="707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35D1BF2-D1D3-419E-BEA6-E635855CC67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266895" y="4124325"/>
            <a:ext cx="1" cy="707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6E1EA7-1B30-44AB-8EB8-DCEF43E17E8E}"/>
              </a:ext>
            </a:extLst>
          </p:cNvPr>
          <p:cNvSpPr txBox="1"/>
          <p:nvPr/>
        </p:nvSpPr>
        <p:spPr>
          <a:xfrm>
            <a:off x="6355520" y="2284054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Autogen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makedist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on Linux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1621E2-C0E6-4E71-B28F-C2B6C976015A}"/>
              </a:ext>
            </a:extLst>
          </p:cNvPr>
          <p:cNvCxnSpPr/>
          <p:nvPr/>
        </p:nvCxnSpPr>
        <p:spPr>
          <a:xfrm>
            <a:off x="3266894" y="2738438"/>
            <a:ext cx="396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54C1BBA-5002-46BB-BDF1-5C3A113C12C9}"/>
              </a:ext>
            </a:extLst>
          </p:cNvPr>
          <p:cNvCxnSpPr>
            <a:stCxn id="4" idx="2"/>
          </p:cNvCxnSpPr>
          <p:nvPr/>
        </p:nvCxnSpPr>
        <p:spPr>
          <a:xfrm flipH="1">
            <a:off x="5248094" y="2217618"/>
            <a:ext cx="2" cy="52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77735EA-102F-4B28-8B13-8F09A552E3DE}"/>
              </a:ext>
            </a:extLst>
          </p:cNvPr>
          <p:cNvSpPr txBox="1"/>
          <p:nvPr/>
        </p:nvSpPr>
        <p:spPr>
          <a:xfrm>
            <a:off x="7472363" y="274736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OpenRTM-aist-xxxx.zip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EA6FB96-7BEF-470E-932D-6DB8AC8F3068}"/>
              </a:ext>
            </a:extLst>
          </p:cNvPr>
          <p:cNvSpPr txBox="1"/>
          <p:nvPr/>
        </p:nvSpPr>
        <p:spPr>
          <a:xfrm>
            <a:off x="7534141" y="4236928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Autobuild_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?.bat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(build by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vcbuild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and WIX)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3CC1369-DF8F-4A81-95CB-6DDD150F6120}"/>
              </a:ext>
            </a:extLst>
          </p:cNvPr>
          <p:cNvSpPr txBox="1"/>
          <p:nvPr/>
        </p:nvSpPr>
        <p:spPr>
          <a:xfrm>
            <a:off x="362522" y="2738438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OpenRTM-aist-xxxx.tar.gz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6DB01B-FD81-4672-872F-7172F36CB4E7}"/>
              </a:ext>
            </a:extLst>
          </p:cNvPr>
          <p:cNvSpPr txBox="1"/>
          <p:nvPr/>
        </p:nvSpPr>
        <p:spPr>
          <a:xfrm>
            <a:off x="852315" y="4236928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Configure/make</a:t>
            </a: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(build by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autotools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4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88D0DE-8DE9-41C2-ADD0-8A494893D281}"/>
              </a:ext>
            </a:extLst>
          </p:cNvPr>
          <p:cNvSpPr/>
          <p:nvPr/>
        </p:nvSpPr>
        <p:spPr>
          <a:xfrm>
            <a:off x="3867869" y="1182448"/>
            <a:ext cx="2760453" cy="1035170"/>
          </a:xfrm>
          <a:prstGeom prst="rect">
            <a:avLst/>
          </a:prstGeom>
          <a:solidFill>
            <a:srgbClr val="D6D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Original</a:t>
            </a:r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source</a:t>
            </a:r>
          </a:p>
          <a:p>
            <a:pPr algn="ctr"/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(GitHub</a:t>
            </a:r>
            <a:r>
              <a:rPr lang="ja-JP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repository)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56B229-D351-4C40-8FA7-67F441834FC5}"/>
              </a:ext>
            </a:extLst>
          </p:cNvPr>
          <p:cNvSpPr/>
          <p:nvPr/>
        </p:nvSpPr>
        <p:spPr>
          <a:xfrm>
            <a:off x="1886669" y="3089155"/>
            <a:ext cx="2760453" cy="1035170"/>
          </a:xfrm>
          <a:prstGeom prst="rect">
            <a:avLst/>
          </a:prstGeom>
          <a:solidFill>
            <a:srgbClr val="D6D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Source code</a:t>
            </a:r>
          </a:p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for Linux/Mac</a:t>
            </a:r>
          </a:p>
          <a:p>
            <a:pPr algn="ctr"/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autotools</a:t>
            </a:r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FB475F7-0B59-420E-BE50-F78D19BF754A}"/>
              </a:ext>
            </a:extLst>
          </p:cNvPr>
          <p:cNvSpPr/>
          <p:nvPr/>
        </p:nvSpPr>
        <p:spPr>
          <a:xfrm>
            <a:off x="1886668" y="4832230"/>
            <a:ext cx="2760453" cy="1035170"/>
          </a:xfrm>
          <a:prstGeom prst="rect">
            <a:avLst/>
          </a:prstGeom>
          <a:solidFill>
            <a:srgbClr val="D6D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Binary code</a:t>
            </a:r>
          </a:p>
          <a:p>
            <a:pPr algn="ctr"/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for Linux/Mac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F6272F-63F3-45D9-8C93-F7691AE05004}"/>
              </a:ext>
            </a:extLst>
          </p:cNvPr>
          <p:cNvSpPr/>
          <p:nvPr/>
        </p:nvSpPr>
        <p:spPr>
          <a:xfrm>
            <a:off x="5849069" y="3089155"/>
            <a:ext cx="2760453" cy="1035170"/>
          </a:xfrm>
          <a:prstGeom prst="rect">
            <a:avLst/>
          </a:prstGeom>
          <a:solidFill>
            <a:srgbClr val="D6D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Source code</a:t>
            </a:r>
          </a:p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for Windows</a:t>
            </a:r>
          </a:p>
          <a:p>
            <a:pPr algn="ctr"/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(VC</a:t>
            </a:r>
            <a:r>
              <a:rPr lang="ja-JP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solution/project)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4A1A23-2C07-48FA-BA0A-E0764EB27671}"/>
              </a:ext>
            </a:extLst>
          </p:cNvPr>
          <p:cNvSpPr/>
          <p:nvPr/>
        </p:nvSpPr>
        <p:spPr>
          <a:xfrm>
            <a:off x="5849068" y="4832230"/>
            <a:ext cx="2760453" cy="1035170"/>
          </a:xfrm>
          <a:prstGeom prst="rect">
            <a:avLst/>
          </a:prstGeom>
          <a:solidFill>
            <a:srgbClr val="D6D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Binary code and </a:t>
            </a:r>
          </a:p>
          <a:p>
            <a:pPr algn="ctr"/>
            <a:r>
              <a:rPr kumimoji="1"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msi</a:t>
            </a:r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 Installer </a:t>
            </a:r>
          </a:p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for Windows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BF73A6E-F4FC-42AF-A645-BBBA22AA4E9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266892" y="2738438"/>
            <a:ext cx="4" cy="350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6FBD30E-DDB0-4F84-B673-8E51CB859C8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229294" y="2738438"/>
            <a:ext cx="2" cy="350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2370C20-CFAE-467C-A9D4-10F13880BB9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229295" y="4124325"/>
            <a:ext cx="1" cy="707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2D8B4CE-383B-42C9-A3D2-3099C5745FD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266895" y="4124325"/>
            <a:ext cx="1" cy="707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01673E-CF05-48C9-BFB3-814E4941EE6A}"/>
              </a:ext>
            </a:extLst>
          </p:cNvPr>
          <p:cNvSpPr txBox="1"/>
          <p:nvPr/>
        </p:nvSpPr>
        <p:spPr>
          <a:xfrm>
            <a:off x="6355520" y="2284054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Autogen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makedist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on Linux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EB75412-D383-4B05-8EC1-A5C0ECC9AD81}"/>
              </a:ext>
            </a:extLst>
          </p:cNvPr>
          <p:cNvCxnSpPr/>
          <p:nvPr/>
        </p:nvCxnSpPr>
        <p:spPr>
          <a:xfrm>
            <a:off x="3266894" y="2738438"/>
            <a:ext cx="396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D89726C-6D67-4F54-971F-1A5556BB0E74}"/>
              </a:ext>
            </a:extLst>
          </p:cNvPr>
          <p:cNvCxnSpPr>
            <a:stCxn id="4" idx="2"/>
          </p:cNvCxnSpPr>
          <p:nvPr/>
        </p:nvCxnSpPr>
        <p:spPr>
          <a:xfrm flipH="1">
            <a:off x="5248094" y="2217618"/>
            <a:ext cx="2" cy="52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71BBFB7-0662-42B8-BF37-A43FE801130A}"/>
              </a:ext>
            </a:extLst>
          </p:cNvPr>
          <p:cNvSpPr txBox="1"/>
          <p:nvPr/>
        </p:nvSpPr>
        <p:spPr>
          <a:xfrm>
            <a:off x="7472363" y="274736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OpenRTM-aist-xxxx.zip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50F1F8-8FD9-4117-92ED-5ECFF06E91BB}"/>
              </a:ext>
            </a:extLst>
          </p:cNvPr>
          <p:cNvSpPr txBox="1"/>
          <p:nvPr/>
        </p:nvSpPr>
        <p:spPr>
          <a:xfrm>
            <a:off x="7534141" y="4236928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Autobuild_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?.bat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(build by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vcbuild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and WIX)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DFEB2D1-645D-4F81-98DE-C682C789C63C}"/>
              </a:ext>
            </a:extLst>
          </p:cNvPr>
          <p:cNvSpPr txBox="1"/>
          <p:nvPr/>
        </p:nvSpPr>
        <p:spPr>
          <a:xfrm>
            <a:off x="362522" y="2738438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OpenRTM-aist-xxxx.tar.gz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B9DA3AC-F31A-4D0C-8BE6-54565EFDF9F1}"/>
              </a:ext>
            </a:extLst>
          </p:cNvPr>
          <p:cNvSpPr txBox="1"/>
          <p:nvPr/>
        </p:nvSpPr>
        <p:spPr>
          <a:xfrm>
            <a:off x="852315" y="4236928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Configure/make</a:t>
            </a: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(build by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autotools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0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137</Words>
  <Application>Microsoft Office PowerPoint</Application>
  <PresentationFormat>ワイド画面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國田一哉</dc:creator>
  <cp:lastModifiedBy>一哉</cp:lastModifiedBy>
  <cp:revision>3</cp:revision>
  <dcterms:created xsi:type="dcterms:W3CDTF">2019-10-17T08:31:16Z</dcterms:created>
  <dcterms:modified xsi:type="dcterms:W3CDTF">2020-03-19T02:20:42Z</dcterms:modified>
</cp:coreProperties>
</file>