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05" r:id="rId2"/>
    <p:sldId id="583" r:id="rId3"/>
    <p:sldId id="606" r:id="rId4"/>
    <p:sldId id="584" r:id="rId5"/>
    <p:sldId id="654" r:id="rId6"/>
  </p:sldIdLst>
  <p:sldSz cx="9144000" cy="6858000" type="screen4x3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F"/>
    <a:srgbClr val="BCE2A2"/>
    <a:srgbClr val="FF3BE3"/>
    <a:srgbClr val="FBF4C1"/>
    <a:srgbClr val="EDACF2"/>
    <a:srgbClr val="F9E5FB"/>
    <a:srgbClr val="F1C1F5"/>
    <a:srgbClr val="CCCC00"/>
    <a:srgbClr val="0033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4" autoAdjust="0"/>
    <p:restoredTop sz="92785" autoAdjust="0"/>
  </p:normalViewPr>
  <p:slideViewPr>
    <p:cSldViewPr snapToObjects="1">
      <p:cViewPr varScale="1">
        <p:scale>
          <a:sx n="118" d="100"/>
          <a:sy n="118" d="100"/>
        </p:scale>
        <p:origin x="765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0506"/>
    </p:cViewPr>
  </p:sorterViewPr>
  <p:notesViewPr>
    <p:cSldViewPr snapToObjects="1">
      <p:cViewPr varScale="1">
        <p:scale>
          <a:sx n="91" d="100"/>
          <a:sy n="91" d="100"/>
        </p:scale>
        <p:origin x="-2778" y="-96"/>
      </p:cViewPr>
      <p:guideLst>
        <p:guide orient="horz" pos="3223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4DAC44C-2178-4862-A1BD-83617C591E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15" tIns="49508" rIns="99015" bIns="49508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BA181C8-C3F6-424A-8437-C8C83A01AC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15" tIns="49508" rIns="99015" bIns="49508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27354F62-D71E-4C12-8F9C-C595175DA86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15" tIns="49508" rIns="99015" bIns="49508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37AD956-29ED-4584-9409-66DCD2B9752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15" tIns="49508" rIns="99015" bIns="49508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C54904A1-FE46-401E-913D-74883DF9229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3078" name="Picture 6" descr="j-yoko1">
            <a:extLst>
              <a:ext uri="{FF2B5EF4-FFF2-40B4-BE49-F238E27FC236}">
                <a16:creationId xmlns:a16="http://schemas.microsoft.com/office/drawing/2014/main" id="{DABFCFA7-9F9E-4AF1-BDAB-3831B65C2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986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B510425-1109-4681-A40E-85C2D80F73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15" tIns="49508" rIns="99015" bIns="49508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DD95288-9E52-4834-A96F-8B63716C616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15" tIns="49508" rIns="99015" bIns="49508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F47C911-AC7C-4052-AF06-B5CE0E41BB3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AC112EC9-412A-4499-AC86-639457D395C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15" tIns="49508" rIns="99015" bIns="495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AA3E2E0E-DA50-4009-B617-B59F5A15C4D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15" tIns="49508" rIns="99015" bIns="49508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181976F7-E165-4C09-9969-8F947704CE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15" tIns="49508" rIns="99015" bIns="49508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26BF3796-0725-40BE-903C-4C4E100881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スライド イメージ プレースホルダ 1">
            <a:extLst>
              <a:ext uri="{FF2B5EF4-FFF2-40B4-BE49-F238E27FC236}">
                <a16:creationId xmlns:a16="http://schemas.microsoft.com/office/drawing/2014/main" id="{1EAA0F74-7255-4605-9E39-9F4CBF7C28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ノート プレースホルダ 2">
            <a:extLst>
              <a:ext uri="{FF2B5EF4-FFF2-40B4-BE49-F238E27FC236}">
                <a16:creationId xmlns:a16="http://schemas.microsoft.com/office/drawing/2014/main" id="{1C7DCE00-DADB-431D-AE30-C06C8E6B3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64516" name="スライド番号プレースホルダ 3">
            <a:extLst>
              <a:ext uri="{FF2B5EF4-FFF2-40B4-BE49-F238E27FC236}">
                <a16:creationId xmlns:a16="http://schemas.microsoft.com/office/drawing/2014/main" id="{93A5E00B-D37A-487A-9D05-D4C73E38E5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BC4EAF1-030D-482D-954C-E85BBF85DFA1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099A31A-1004-4D37-B416-101431AFD5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7CAE68FD-3B29-451C-B060-3B5956DEC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E6E812C-9987-48D8-A431-0FB1D741B0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6F3610A9-8EF4-48D5-8538-03043D56E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スライド イメージ プレースホルダ 1">
            <a:extLst>
              <a:ext uri="{FF2B5EF4-FFF2-40B4-BE49-F238E27FC236}">
                <a16:creationId xmlns:a16="http://schemas.microsoft.com/office/drawing/2014/main" id="{EDEC0BD9-37C8-4548-922C-D228AA79D0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ノート プレースホルダ 2">
            <a:extLst>
              <a:ext uri="{FF2B5EF4-FFF2-40B4-BE49-F238E27FC236}">
                <a16:creationId xmlns:a16="http://schemas.microsoft.com/office/drawing/2014/main" id="{EEE32B1A-CA30-4372-9B82-92392A2F7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ja-JP">
              <a:latin typeface="Arial" panose="020B0604020202020204" pitchFamily="34" charset="0"/>
            </a:endParaRPr>
          </a:p>
        </p:txBody>
      </p:sp>
      <p:sp>
        <p:nvSpPr>
          <p:cNvPr id="70660" name="スライド番号プレースホルダ 3">
            <a:extLst>
              <a:ext uri="{FF2B5EF4-FFF2-40B4-BE49-F238E27FC236}">
                <a16:creationId xmlns:a16="http://schemas.microsoft.com/office/drawing/2014/main" id="{2970E353-B516-4CFD-BDC5-654132B4CA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F81B3223-9011-4B8B-9BFA-05DDC7019687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スライド イメージ プレースホルダ 1">
            <a:extLst>
              <a:ext uri="{FF2B5EF4-FFF2-40B4-BE49-F238E27FC236}">
                <a16:creationId xmlns:a16="http://schemas.microsoft.com/office/drawing/2014/main" id="{CB305E73-3896-43CE-9055-7CF6C8BD5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ノート プレースホルダ 2">
            <a:extLst>
              <a:ext uri="{FF2B5EF4-FFF2-40B4-BE49-F238E27FC236}">
                <a16:creationId xmlns:a16="http://schemas.microsoft.com/office/drawing/2014/main" id="{D7A42960-F5BC-4940-A63B-B71A45199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ja-JP">
              <a:latin typeface="Arial" panose="020B0604020202020204" pitchFamily="34" charset="0"/>
            </a:endParaRPr>
          </a:p>
        </p:txBody>
      </p:sp>
      <p:sp>
        <p:nvSpPr>
          <p:cNvPr id="72708" name="スライド番号プレースホルダ 3">
            <a:extLst>
              <a:ext uri="{FF2B5EF4-FFF2-40B4-BE49-F238E27FC236}">
                <a16:creationId xmlns:a16="http://schemas.microsoft.com/office/drawing/2014/main" id="{DD93CC9E-47C6-46A0-A62D-B07A08181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CDCB3A2-5B5B-40B8-A458-7D0473363DF5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65922A2-030D-469C-B790-D2B77AABCA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3C567-2C19-41D0-BA8E-F8320913662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111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81DE3FD-54B2-46EE-8663-4A12AD2112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90438-C0CE-4D38-BF04-AD1A2D7F1DE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0535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0FD910D-0B53-4842-B97C-017DC47842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F8EF9-E8B7-445A-BD57-601D6221790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008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E1B7FB1-7E78-45A4-A40C-34206B4283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0339A-2F0A-41C1-94AA-1F8AF45F02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99231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8664E6D-CE26-45B2-8A50-8B52099847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4E569-DDFF-4972-95CA-0783CFA73C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804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839BF1C-1C04-43B7-9E5A-66A9B6F381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3E3E-0A61-441D-AC12-E93BCC6DAAD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3224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50A42A9-29F8-40BA-B0C7-6EBF94A472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1D21C-8344-4799-8DA0-7480D1D32D5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47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B21D272-D9C6-4CAE-AC20-62C8DB8019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60684-B127-4A03-B66C-2C1EBF75F43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829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CBF188A2-EB64-46E4-9AD2-E8F28DF1B1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C5D0C-DAB5-4787-99E3-F80B0163DD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149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7EE8E75A-D1C9-4956-B46A-77221CE28C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F36A2-5F89-4C4F-91D7-D9117CD9D67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2492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5C5628D5-3E67-4560-8E90-C93D31DC6F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62906-426D-4ED8-8705-01ACAF41E22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0482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61EF755-7C29-44A9-98B5-CB3449C227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0FFBC-3917-41CB-96D7-86534826C28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252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DA890FD5-ABA9-4D48-B73A-685F6A28D5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B8E15-D6D7-499B-B635-10C943F4A38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6527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9F007ED7-B091-429A-8043-6C9C3B2DD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958B0A0C-090C-4F0F-8F6A-2BD219422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921F9B1-79C1-4F80-8197-7D9E940688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2CF016AF-7F17-4E05-A3AF-66EF18A85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DC04D21E-6A26-472C-A94D-D86AF2F33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09764FC2-4D54-43F8-B123-0C650483A62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36B12EBB-D39B-46D3-B615-929C1AF87DD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D5340DD4-62D0-4A4F-8A1A-649CC74957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Corel DESIGNER" r:id="rId18" imgW="2832410" imgH="1589031" progId="Corel DESIGNER.Graphic.10">
                  <p:embed/>
                </p:oleObj>
              </mc:Choice>
              <mc:Fallback>
                <p:oleObj name="Corel DESIGNER" r:id="rId18" imgW="2832410" imgH="1589031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7CE66613-D7B9-4A1C-BF9E-6FB430D2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05 RTC Development Flow</a:t>
            </a:r>
            <a:endParaRPr lang="ja-JP" altLang="en-US" dirty="0"/>
          </a:p>
        </p:txBody>
      </p:sp>
      <p:sp>
        <p:nvSpPr>
          <p:cNvPr id="63491" name="テキスト プレースホルダ 5">
            <a:extLst>
              <a:ext uri="{FF2B5EF4-FFF2-40B4-BE49-F238E27FC236}">
                <a16:creationId xmlns:a16="http://schemas.microsoft.com/office/drawing/2014/main" id="{1B962B99-96AD-4662-9BF4-D3066D841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3492" name="スライド番号プレースホルダ 3">
            <a:extLst>
              <a:ext uri="{FF2B5EF4-FFF2-40B4-BE49-F238E27FC236}">
                <a16:creationId xmlns:a16="http://schemas.microsoft.com/office/drawing/2014/main" id="{6912DB15-14CD-4DDF-A941-ECCF0F19D1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65BE0F-F7B3-40BD-8B1A-D1EDCE51745A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グループ化 35">
            <a:extLst>
              <a:ext uri="{FF2B5EF4-FFF2-40B4-BE49-F238E27FC236}">
                <a16:creationId xmlns:a16="http://schemas.microsoft.com/office/drawing/2014/main" id="{8941795C-7169-440F-B31F-8B53B237955F}"/>
              </a:ext>
            </a:extLst>
          </p:cNvPr>
          <p:cNvGrpSpPr>
            <a:grpSpLocks/>
          </p:cNvGrpSpPr>
          <p:nvPr/>
        </p:nvGrpSpPr>
        <p:grpSpPr bwMode="auto">
          <a:xfrm>
            <a:off x="2036763" y="823913"/>
            <a:ext cx="6076950" cy="5338762"/>
            <a:chOff x="927100" y="133016"/>
            <a:chExt cx="7573990" cy="6653570"/>
          </a:xfrm>
        </p:grpSpPr>
        <p:sp>
          <p:nvSpPr>
            <p:cNvPr id="8" name="メモ 7">
              <a:extLst>
                <a:ext uri="{FF2B5EF4-FFF2-40B4-BE49-F238E27FC236}">
                  <a16:creationId xmlns:a16="http://schemas.microsoft.com/office/drawing/2014/main" id="{231EB424-8C81-4829-9052-F0D3141620BB}"/>
                </a:ext>
              </a:extLst>
            </p:cNvPr>
            <p:cNvSpPr/>
            <p:nvPr/>
          </p:nvSpPr>
          <p:spPr>
            <a:xfrm>
              <a:off x="927100" y="400108"/>
              <a:ext cx="1681164" cy="933834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ja-JP" altLang="en-US" dirty="0">
                  <a:solidFill>
                    <a:schemeClr val="tx1"/>
                  </a:solidFill>
                </a:rPr>
                <a:t>コンポーネント仕様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21EF4DF-DFE1-4F52-ADC4-149188A35E6C}"/>
                </a:ext>
              </a:extLst>
            </p:cNvPr>
            <p:cNvSpPr/>
            <p:nvPr/>
          </p:nvSpPr>
          <p:spPr>
            <a:xfrm>
              <a:off x="927100" y="1777118"/>
              <a:ext cx="1822268" cy="9793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ja-JP" dirty="0" err="1">
                  <a:solidFill>
                    <a:schemeClr val="tx1"/>
                  </a:solidFill>
                </a:rPr>
                <a:t>RTCBuilder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pPr algn="ctr" eaLnBrk="1" hangingPunct="1"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(RTC</a:t>
              </a:r>
              <a:r>
                <a:rPr lang="ja-JP" altLang="en-US" sz="1000" dirty="0">
                  <a:solidFill>
                    <a:schemeClr val="tx1"/>
                  </a:solidFill>
                </a:rPr>
                <a:t>設計ツール </a:t>
              </a:r>
              <a:r>
                <a:rPr lang="en-US" altLang="ja-JP" sz="1000" dirty="0">
                  <a:solidFill>
                    <a:schemeClr val="tx1"/>
                  </a:solidFill>
                </a:rPr>
                <a:t>-</a:t>
              </a:r>
            </a:p>
            <a:p>
              <a:pPr algn="ctr" eaLnBrk="1" hangingPunct="1">
                <a:defRPr/>
              </a:pPr>
              <a:r>
                <a:rPr lang="ja-JP" altLang="en-US" sz="1000" dirty="0">
                  <a:solidFill>
                    <a:schemeClr val="tx1"/>
                  </a:solidFill>
                </a:rPr>
                <a:t>コードジェネレータ</a:t>
              </a:r>
              <a:r>
                <a:rPr lang="en-US" altLang="ja-JP" sz="1000" dirty="0">
                  <a:solidFill>
                    <a:schemeClr val="tx1"/>
                  </a:solidFill>
                </a:rPr>
                <a:t>)</a:t>
              </a:r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下矢印 9">
              <a:extLst>
                <a:ext uri="{FF2B5EF4-FFF2-40B4-BE49-F238E27FC236}">
                  <a16:creationId xmlns:a16="http://schemas.microsoft.com/office/drawing/2014/main" id="{6AF075E4-45F6-458A-936C-9A7DEA97FD79}"/>
                </a:ext>
              </a:extLst>
            </p:cNvPr>
            <p:cNvSpPr/>
            <p:nvPr/>
          </p:nvSpPr>
          <p:spPr>
            <a:xfrm>
              <a:off x="1550351" y="1333942"/>
              <a:ext cx="577744" cy="443176"/>
            </a:xfrm>
            <a:prstGeom prst="downArrow">
              <a:avLst/>
            </a:prstGeom>
            <a:solidFill>
              <a:srgbClr val="FFC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sz="105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8AA64A21-330D-4209-8CA3-6E25068CD123}"/>
                </a:ext>
              </a:extLst>
            </p:cNvPr>
            <p:cNvSpPr/>
            <p:nvPr/>
          </p:nvSpPr>
          <p:spPr>
            <a:xfrm>
              <a:off x="3505184" y="1777118"/>
              <a:ext cx="1822269" cy="9793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ja-JP" altLang="en-US" dirty="0">
                  <a:solidFill>
                    <a:schemeClr val="tx1"/>
                  </a:solidFill>
                </a:rPr>
                <a:t>コードの雛型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pPr algn="ctr" eaLnBrk="1" hangingPunct="1">
                <a:defRPr/>
              </a:pPr>
              <a:r>
                <a:rPr lang="ja-JP" altLang="en-US" sz="1000" dirty="0">
                  <a:solidFill>
                    <a:schemeClr val="tx1"/>
                  </a:solidFill>
                </a:rPr>
                <a:t>（</a:t>
              </a:r>
              <a:r>
                <a:rPr lang="en-US" altLang="ja-JP" sz="1000" dirty="0">
                  <a:solidFill>
                    <a:schemeClr val="tx1"/>
                  </a:solidFill>
                </a:rPr>
                <a:t>C++,</a:t>
              </a:r>
              <a:r>
                <a:rPr lang="ja-JP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ja-JP" sz="1000" dirty="0">
                  <a:solidFill>
                    <a:schemeClr val="tx1"/>
                  </a:solidFill>
                </a:rPr>
                <a:t>Java</a:t>
              </a:r>
              <a:r>
                <a:rPr lang="ja-JP" altLang="en-US" sz="1000" dirty="0">
                  <a:solidFill>
                    <a:schemeClr val="tx1"/>
                  </a:solidFill>
                </a:rPr>
                <a:t>等のクラス）</a:t>
              </a:r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右矢印 11">
              <a:extLst>
                <a:ext uri="{FF2B5EF4-FFF2-40B4-BE49-F238E27FC236}">
                  <a16:creationId xmlns:a16="http://schemas.microsoft.com/office/drawing/2014/main" id="{BF5CDAEE-AD2F-4286-8816-92F5D5618E30}"/>
                </a:ext>
              </a:extLst>
            </p:cNvPr>
            <p:cNvSpPr/>
            <p:nvPr/>
          </p:nvSpPr>
          <p:spPr>
            <a:xfrm>
              <a:off x="2749368" y="2044211"/>
              <a:ext cx="712287" cy="488680"/>
            </a:xfrm>
            <a:prstGeom prst="rightArrow">
              <a:avLst/>
            </a:prstGeom>
            <a:solidFill>
              <a:srgbClr val="FFC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sz="105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FD915E9-B682-4422-91B1-165E588B5F49}"/>
                </a:ext>
              </a:extLst>
            </p:cNvPr>
            <p:cNvSpPr/>
            <p:nvPr/>
          </p:nvSpPr>
          <p:spPr>
            <a:xfrm>
              <a:off x="6099098" y="400108"/>
              <a:ext cx="2401992" cy="23563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ja-JP" altLang="en-US" sz="1600" dirty="0">
                  <a:solidFill>
                    <a:schemeClr val="tx1"/>
                  </a:solidFill>
                  <a:latin typeface="+mj-ea"/>
                  <a:ea typeface="+mj-ea"/>
                </a:rPr>
                <a:t>コアロジック</a:t>
              </a:r>
              <a:endParaRPr lang="en-US" altLang="ja-JP" sz="16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 eaLnBrk="1" hangingPunct="1">
                <a:defRPr/>
              </a:pPr>
              <a:r>
                <a:rPr lang="en-US" altLang="ja-JP" sz="1100" dirty="0">
                  <a:solidFill>
                    <a:schemeClr val="tx1"/>
                  </a:solidFill>
                  <a:latin typeface="+mj-ea"/>
                  <a:ea typeface="+mj-ea"/>
                </a:rPr>
                <a:t>||</a:t>
              </a:r>
            </a:p>
            <a:p>
              <a:pPr eaLnBrk="1" hangingPunct="1">
                <a:defRPr/>
              </a:pPr>
              <a:r>
                <a:rPr lang="ja-JP" altLang="en-US" sz="1100" dirty="0">
                  <a:solidFill>
                    <a:schemeClr val="tx1"/>
                  </a:solidFill>
                  <a:latin typeface="+mj-ea"/>
                  <a:ea typeface="+mj-ea"/>
                </a:rPr>
                <a:t>既存プログラム資産や新規作成のプログラムでの本質的部分のコード</a:t>
              </a:r>
              <a:endParaRPr lang="en-US" altLang="ja-JP" sz="11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 eaLnBrk="1" hangingPunct="1">
                <a:defRPr/>
              </a:pPr>
              <a:endParaRPr lang="en-US" altLang="ja-JP" sz="900" dirty="0">
                <a:solidFill>
                  <a:schemeClr val="tx1"/>
                </a:solidFill>
              </a:endParaRPr>
            </a:p>
            <a:p>
              <a:pPr eaLnBrk="1" hangingPunct="1">
                <a:defRPr/>
              </a:pPr>
              <a:r>
                <a:rPr lang="ja-JP" altLang="en-US" sz="1100" dirty="0">
                  <a:solidFill>
                    <a:schemeClr val="tx1"/>
                  </a:solidFill>
                </a:rPr>
                <a:t>予めライブラリ化、クラス化するなど整理されていることが望ましい</a:t>
              </a:r>
            </a:p>
          </p:txBody>
        </p:sp>
        <p:sp>
          <p:nvSpPr>
            <p:cNvPr id="14" name="右矢印 13">
              <a:extLst>
                <a:ext uri="{FF2B5EF4-FFF2-40B4-BE49-F238E27FC236}">
                  <a16:creationId xmlns:a16="http://schemas.microsoft.com/office/drawing/2014/main" id="{F8AE25F7-4291-45E0-B618-C1FEBD90ECC5}"/>
                </a:ext>
              </a:extLst>
            </p:cNvPr>
            <p:cNvSpPr/>
            <p:nvPr/>
          </p:nvSpPr>
          <p:spPr>
            <a:xfrm rot="10800000">
              <a:off x="5388789" y="2044211"/>
              <a:ext cx="710310" cy="488680"/>
            </a:xfrm>
            <a:prstGeom prst="rightArrow">
              <a:avLst/>
            </a:prstGeom>
            <a:solidFill>
              <a:srgbClr val="FFC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sz="1050"/>
            </a:p>
          </p:txBody>
        </p:sp>
        <p:sp>
          <p:nvSpPr>
            <p:cNvPr id="15" name="右矢印 14">
              <a:extLst>
                <a:ext uri="{FF2B5EF4-FFF2-40B4-BE49-F238E27FC236}">
                  <a16:creationId xmlns:a16="http://schemas.microsoft.com/office/drawing/2014/main" id="{E76833B6-496B-48E8-B38B-B2109407396B}"/>
                </a:ext>
              </a:extLst>
            </p:cNvPr>
            <p:cNvSpPr/>
            <p:nvPr/>
          </p:nvSpPr>
          <p:spPr>
            <a:xfrm rot="5400000">
              <a:off x="4150215" y="2778207"/>
              <a:ext cx="532206" cy="488708"/>
            </a:xfrm>
            <a:prstGeom prst="rightArrow">
              <a:avLst/>
            </a:prstGeom>
            <a:solidFill>
              <a:srgbClr val="FFC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sz="1050"/>
            </a:p>
          </p:txBody>
        </p:sp>
        <p:sp>
          <p:nvSpPr>
            <p:cNvPr id="17" name="角丸四角形吹き出し 16">
              <a:extLst>
                <a:ext uri="{FF2B5EF4-FFF2-40B4-BE49-F238E27FC236}">
                  <a16:creationId xmlns:a16="http://schemas.microsoft.com/office/drawing/2014/main" id="{CD2AEF47-70DE-48AD-A863-2F6BC4072E04}"/>
                </a:ext>
              </a:extLst>
            </p:cNvPr>
            <p:cNvSpPr/>
            <p:nvPr/>
          </p:nvSpPr>
          <p:spPr>
            <a:xfrm>
              <a:off x="6099098" y="2861316"/>
              <a:ext cx="1972640" cy="977361"/>
            </a:xfrm>
            <a:prstGeom prst="wedgeRoundRectCallout">
              <a:avLst>
                <a:gd name="adj1" fmla="val -103432"/>
                <a:gd name="adj2" fmla="val -81996"/>
                <a:gd name="adj3" fmla="val 16667"/>
              </a:avLst>
            </a:prstGeom>
            <a:solidFill>
              <a:srgbClr val="EAEA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ja-JP" altLang="en-US" sz="1200" dirty="0">
                  <a:solidFill>
                    <a:schemeClr val="tx1"/>
                  </a:solidFill>
                </a:rPr>
                <a:t>雛型にコアロジックを埋め込む</a:t>
              </a:r>
            </a:p>
          </p:txBody>
        </p:sp>
        <p:sp>
          <p:nvSpPr>
            <p:cNvPr id="65549" name="テキスト ボックス 14">
              <a:extLst>
                <a:ext uri="{FF2B5EF4-FFF2-40B4-BE49-F238E27FC236}">
                  <a16:creationId xmlns:a16="http://schemas.microsoft.com/office/drawing/2014/main" id="{0CA01966-32BD-49EB-87B1-32BFFDCC0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940" y="2868279"/>
              <a:ext cx="707656" cy="326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100" dirty="0">
                  <a:solidFill>
                    <a:schemeClr val="tx1"/>
                  </a:solidFill>
                </a:rPr>
                <a:t>ビルド</a:t>
              </a:r>
            </a:p>
          </p:txBody>
        </p:sp>
        <p:sp>
          <p:nvSpPr>
            <p:cNvPr id="65550" name="テキスト ボックス 15">
              <a:extLst>
                <a:ext uri="{FF2B5EF4-FFF2-40B4-BE49-F238E27FC236}">
                  <a16:creationId xmlns:a16="http://schemas.microsoft.com/office/drawing/2014/main" id="{ECC12ED1-32E1-4EFE-A322-A38A73A84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264" y="2755566"/>
              <a:ext cx="1015154" cy="32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100">
                  <a:solidFill>
                    <a:schemeClr val="tx1"/>
                  </a:solidFill>
                </a:rPr>
                <a:t>コード生成</a:t>
              </a:r>
            </a:p>
          </p:txBody>
        </p:sp>
        <p:sp>
          <p:nvSpPr>
            <p:cNvPr id="20" name="角丸四角形吹き出し 19">
              <a:extLst>
                <a:ext uri="{FF2B5EF4-FFF2-40B4-BE49-F238E27FC236}">
                  <a16:creationId xmlns:a16="http://schemas.microsoft.com/office/drawing/2014/main" id="{49D7E8CF-3F66-4928-BC0F-3E071DECFB98}"/>
                </a:ext>
              </a:extLst>
            </p:cNvPr>
            <p:cNvSpPr/>
            <p:nvPr/>
          </p:nvSpPr>
          <p:spPr>
            <a:xfrm>
              <a:off x="2838405" y="133016"/>
              <a:ext cx="2875145" cy="1200926"/>
            </a:xfrm>
            <a:prstGeom prst="wedgeRoundRectCallout">
              <a:avLst>
                <a:gd name="adj1" fmla="val -61820"/>
                <a:gd name="adj2" fmla="val 29575"/>
                <a:gd name="adj3" fmla="val 16667"/>
              </a:avLst>
            </a:prstGeom>
            <a:solidFill>
              <a:srgbClr val="EAEA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ja-JP" altLang="en-US" sz="1200" dirty="0">
                  <a:solidFill>
                    <a:schemeClr val="tx1"/>
                  </a:solidFill>
                </a:rPr>
                <a:t>どのようなコンポーネントか？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pPr eaLnBrk="1" hangingPunct="1">
                <a:defRPr/>
              </a:pPr>
              <a:r>
                <a:rPr lang="ja-JP" altLang="en-US" sz="1050" dirty="0">
                  <a:solidFill>
                    <a:schemeClr val="tx1"/>
                  </a:solidFill>
                </a:rPr>
                <a:t>・ 名前</a:t>
              </a:r>
              <a:endParaRPr lang="en-US" altLang="ja-JP" sz="1050" dirty="0">
                <a:solidFill>
                  <a:schemeClr val="tx1"/>
                </a:solidFill>
              </a:endParaRPr>
            </a:p>
            <a:p>
              <a:pPr eaLnBrk="1" hangingPunct="1">
                <a:defRPr/>
              </a:pPr>
              <a:r>
                <a:rPr lang="ja-JP" altLang="en-US" sz="1050" dirty="0">
                  <a:solidFill>
                    <a:schemeClr val="tx1"/>
                  </a:solidFill>
                </a:rPr>
                <a:t>・ データポート</a:t>
              </a:r>
              <a:endParaRPr lang="en-US" altLang="ja-JP" sz="1050" dirty="0">
                <a:solidFill>
                  <a:schemeClr val="tx1"/>
                </a:solidFill>
              </a:endParaRPr>
            </a:p>
            <a:p>
              <a:pPr eaLnBrk="1" hangingPunct="1">
                <a:defRPr/>
              </a:pPr>
              <a:r>
                <a:rPr lang="ja-JP" altLang="en-US" sz="1050" dirty="0">
                  <a:solidFill>
                    <a:schemeClr val="tx1"/>
                  </a:solidFill>
                </a:rPr>
                <a:t>・ サービスポート</a:t>
              </a:r>
              <a:endParaRPr lang="en-US" altLang="ja-JP" sz="1050" dirty="0">
                <a:solidFill>
                  <a:schemeClr val="tx1"/>
                </a:solidFill>
              </a:endParaRPr>
            </a:p>
            <a:p>
              <a:pPr eaLnBrk="1" hangingPunct="1">
                <a:defRPr/>
              </a:pPr>
              <a:r>
                <a:rPr lang="ja-JP" altLang="en-US" sz="1050" dirty="0">
                  <a:solidFill>
                    <a:schemeClr val="tx1"/>
                  </a:solidFill>
                </a:rPr>
                <a:t>・ コンフィギュレーション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8E230AF-7A14-42BA-B22E-5AFA9B773533}"/>
                </a:ext>
              </a:extLst>
            </p:cNvPr>
            <p:cNvSpPr/>
            <p:nvPr/>
          </p:nvSpPr>
          <p:spPr>
            <a:xfrm>
              <a:off x="3505184" y="4723050"/>
              <a:ext cx="1822269" cy="755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ja-JP" dirty="0">
                  <a:solidFill>
                    <a:schemeClr val="tx1"/>
                  </a:solidFill>
                </a:rPr>
                <a:t>RTC</a:t>
              </a:r>
              <a:endParaRPr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右矢印 21">
              <a:extLst>
                <a:ext uri="{FF2B5EF4-FFF2-40B4-BE49-F238E27FC236}">
                  <a16:creationId xmlns:a16="http://schemas.microsoft.com/office/drawing/2014/main" id="{2593C3D0-EE32-4380-B89B-155EEFDBCF1B}"/>
                </a:ext>
              </a:extLst>
            </p:cNvPr>
            <p:cNvSpPr/>
            <p:nvPr/>
          </p:nvSpPr>
          <p:spPr>
            <a:xfrm rot="5400000">
              <a:off x="4073055" y="4135433"/>
              <a:ext cx="686527" cy="488708"/>
            </a:xfrm>
            <a:prstGeom prst="rightArrow">
              <a:avLst/>
            </a:prstGeom>
            <a:solidFill>
              <a:srgbClr val="FFC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sz="105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69CC70B-E9FA-4653-A098-3FDFF4FD8634}"/>
                </a:ext>
              </a:extLst>
            </p:cNvPr>
            <p:cNvSpPr/>
            <p:nvPr/>
          </p:nvSpPr>
          <p:spPr>
            <a:xfrm>
              <a:off x="1016135" y="3789215"/>
              <a:ext cx="1822269" cy="1111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ja-JP" altLang="en-US" dirty="0">
                  <a:solidFill>
                    <a:schemeClr val="tx1"/>
                  </a:solidFill>
                </a:rPr>
                <a:t>マネージャ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pPr algn="ctr" eaLnBrk="1" hangingPunct="1">
                <a:defRPr/>
              </a:pPr>
              <a:r>
                <a:rPr lang="ja-JP" altLang="en-US" dirty="0">
                  <a:solidFill>
                    <a:schemeClr val="tx1"/>
                  </a:solidFill>
                </a:rPr>
                <a:t>（ミドルウエア）</a:t>
              </a:r>
              <a:endParaRPr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右矢印 23">
              <a:extLst>
                <a:ext uri="{FF2B5EF4-FFF2-40B4-BE49-F238E27FC236}">
                  <a16:creationId xmlns:a16="http://schemas.microsoft.com/office/drawing/2014/main" id="{6878F320-E0B1-48FD-BBF2-C91800580802}"/>
                </a:ext>
              </a:extLst>
            </p:cNvPr>
            <p:cNvSpPr/>
            <p:nvPr/>
          </p:nvSpPr>
          <p:spPr>
            <a:xfrm>
              <a:off x="2838405" y="4056307"/>
              <a:ext cx="1466124" cy="488681"/>
            </a:xfrm>
            <a:prstGeom prst="rightArrow">
              <a:avLst/>
            </a:prstGeom>
            <a:solidFill>
              <a:srgbClr val="FFC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sz="105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28A4647-A08D-41AB-B4C6-1B85F5BCBD9F}"/>
                </a:ext>
              </a:extLst>
            </p:cNvPr>
            <p:cNvSpPr/>
            <p:nvPr/>
          </p:nvSpPr>
          <p:spPr>
            <a:xfrm>
              <a:off x="3505184" y="3288664"/>
              <a:ext cx="1822269" cy="7458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ja-JP" sz="1100" dirty="0">
                  <a:solidFill>
                    <a:schemeClr val="tx1"/>
                  </a:solidFill>
                </a:rPr>
                <a:t>C++: .</a:t>
              </a:r>
              <a:r>
                <a:rPr lang="en-US" altLang="ja-JP" sz="1100" dirty="0" err="1">
                  <a:solidFill>
                    <a:schemeClr val="tx1"/>
                  </a:solidFill>
                </a:rPr>
                <a:t>dll</a:t>
              </a:r>
              <a:r>
                <a:rPr lang="en-US" altLang="ja-JP" sz="1100" dirty="0">
                  <a:solidFill>
                    <a:schemeClr val="tx1"/>
                  </a:solidFill>
                </a:rPr>
                <a:t>, .exe</a:t>
              </a:r>
            </a:p>
            <a:p>
              <a:pPr algn="ctr" eaLnBrk="1" hangingPunct="1">
                <a:defRPr/>
              </a:pPr>
              <a:r>
                <a:rPr lang="en-US" altLang="ja-JP" sz="1100" dirty="0">
                  <a:solidFill>
                    <a:schemeClr val="tx1"/>
                  </a:solidFill>
                </a:rPr>
                <a:t>UNIX</a:t>
              </a:r>
              <a:r>
                <a:rPr lang="ja-JP" altLang="en-US" sz="1100" dirty="0">
                  <a:solidFill>
                    <a:schemeClr val="tx1"/>
                  </a:solidFill>
                </a:rPr>
                <a:t>では </a:t>
              </a:r>
              <a:r>
                <a:rPr lang="en-US" altLang="ja-JP" sz="1100" dirty="0">
                  <a:solidFill>
                    <a:schemeClr val="tx1"/>
                  </a:solidFill>
                </a:rPr>
                <a:t>.so</a:t>
              </a:r>
            </a:p>
            <a:p>
              <a:pPr algn="ctr" eaLnBrk="1" hangingPunct="1">
                <a:defRPr/>
              </a:pPr>
              <a:r>
                <a:rPr lang="en-US" altLang="ja-JP" sz="1100" dirty="0">
                  <a:solidFill>
                    <a:schemeClr val="tx1"/>
                  </a:solidFill>
                </a:rPr>
                <a:t>Java: .class</a:t>
              </a:r>
              <a:endParaRPr lang="ja-JP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88835B71-89A2-4E90-A52F-B7F2DE1D73F7}"/>
                </a:ext>
              </a:extLst>
            </p:cNvPr>
            <p:cNvSpPr/>
            <p:nvPr/>
          </p:nvSpPr>
          <p:spPr>
            <a:xfrm>
              <a:off x="3515078" y="6030813"/>
              <a:ext cx="1822268" cy="755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ja-JP" altLang="en-US" dirty="0">
                  <a:solidFill>
                    <a:schemeClr val="tx1"/>
                  </a:solidFill>
                </a:rPr>
                <a:t>システム構築</a:t>
              </a:r>
              <a:endParaRPr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0" name="右矢印 29">
              <a:extLst>
                <a:ext uri="{FF2B5EF4-FFF2-40B4-BE49-F238E27FC236}">
                  <a16:creationId xmlns:a16="http://schemas.microsoft.com/office/drawing/2014/main" id="{73AB1FE5-6D00-4C79-9811-14A21DAC0653}"/>
                </a:ext>
              </a:extLst>
            </p:cNvPr>
            <p:cNvSpPr/>
            <p:nvPr/>
          </p:nvSpPr>
          <p:spPr>
            <a:xfrm rot="5400000">
              <a:off x="4154173" y="5496615"/>
              <a:ext cx="534185" cy="490687"/>
            </a:xfrm>
            <a:prstGeom prst="rightArrow">
              <a:avLst/>
            </a:prstGeom>
            <a:solidFill>
              <a:srgbClr val="FFC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sz="1050"/>
            </a:p>
          </p:txBody>
        </p:sp>
        <p:sp>
          <p:nvSpPr>
            <p:cNvPr id="31" name="右矢印 30">
              <a:extLst>
                <a:ext uri="{FF2B5EF4-FFF2-40B4-BE49-F238E27FC236}">
                  <a16:creationId xmlns:a16="http://schemas.microsoft.com/office/drawing/2014/main" id="{B24C032D-C5D4-4A9E-8325-FA3AB3A88850}"/>
                </a:ext>
              </a:extLst>
            </p:cNvPr>
            <p:cNvSpPr/>
            <p:nvPr/>
          </p:nvSpPr>
          <p:spPr>
            <a:xfrm rot="2700000">
              <a:off x="3055074" y="5594548"/>
              <a:ext cx="534185" cy="488709"/>
            </a:xfrm>
            <a:prstGeom prst="rightArrow">
              <a:avLst/>
            </a:prstGeom>
            <a:solidFill>
              <a:srgbClr val="FFC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sz="1050"/>
            </a:p>
          </p:txBody>
        </p:sp>
        <p:sp>
          <p:nvSpPr>
            <p:cNvPr id="32" name="右矢印 31">
              <a:extLst>
                <a:ext uri="{FF2B5EF4-FFF2-40B4-BE49-F238E27FC236}">
                  <a16:creationId xmlns:a16="http://schemas.microsoft.com/office/drawing/2014/main" id="{7172E04B-14B6-4E0D-B54A-AE02F03179B4}"/>
                </a:ext>
              </a:extLst>
            </p:cNvPr>
            <p:cNvSpPr/>
            <p:nvPr/>
          </p:nvSpPr>
          <p:spPr>
            <a:xfrm rot="18900000" flipH="1">
              <a:off x="5271079" y="5594548"/>
              <a:ext cx="534185" cy="488709"/>
            </a:xfrm>
            <a:prstGeom prst="rightArrow">
              <a:avLst/>
            </a:prstGeom>
            <a:solidFill>
              <a:srgbClr val="FFC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sz="105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D29B587-DD3C-40F8-A5DE-D03554DBE07A}"/>
                </a:ext>
              </a:extLst>
            </p:cNvPr>
            <p:cNvSpPr/>
            <p:nvPr/>
          </p:nvSpPr>
          <p:spPr>
            <a:xfrm>
              <a:off x="2543596" y="5320546"/>
              <a:ext cx="668759" cy="399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ja-JP" sz="1200" dirty="0">
                  <a:solidFill>
                    <a:schemeClr val="tx1"/>
                  </a:solidFill>
                </a:rPr>
                <a:t>RTC</a:t>
              </a:r>
              <a:endParaRPr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92B293D-C5B1-41A7-85D5-3B0D9AE16037}"/>
                </a:ext>
              </a:extLst>
            </p:cNvPr>
            <p:cNvSpPr/>
            <p:nvPr/>
          </p:nvSpPr>
          <p:spPr>
            <a:xfrm>
              <a:off x="5651940" y="5350222"/>
              <a:ext cx="666780" cy="3976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ja-JP" sz="1200" dirty="0">
                  <a:solidFill>
                    <a:schemeClr val="tx1"/>
                  </a:solidFill>
                </a:rPr>
                <a:t>RTC</a:t>
              </a:r>
              <a:endParaRPr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角丸四角形吹き出し 32">
              <a:extLst>
                <a:ext uri="{FF2B5EF4-FFF2-40B4-BE49-F238E27FC236}">
                  <a16:creationId xmlns:a16="http://schemas.microsoft.com/office/drawing/2014/main" id="{5D8CBF5C-7589-461C-BA2B-8689E4F17E06}"/>
                </a:ext>
              </a:extLst>
            </p:cNvPr>
            <p:cNvSpPr/>
            <p:nvPr/>
          </p:nvSpPr>
          <p:spPr>
            <a:xfrm>
              <a:off x="6441415" y="4056307"/>
              <a:ext cx="2000341" cy="977361"/>
            </a:xfrm>
            <a:prstGeom prst="wedgeRoundRectCallout">
              <a:avLst>
                <a:gd name="adj1" fmla="val -60319"/>
                <a:gd name="adj2" fmla="val 90212"/>
                <a:gd name="adj3" fmla="val 16667"/>
              </a:avLst>
            </a:prstGeom>
            <a:solidFill>
              <a:srgbClr val="EAEA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ja-JP" altLang="en-US" sz="1100" dirty="0">
                  <a:solidFill>
                    <a:schemeClr val="tx1"/>
                  </a:solidFill>
                </a:rPr>
                <a:t>複数の</a:t>
              </a:r>
              <a:r>
                <a:rPr lang="en-US" altLang="ja-JP" sz="1100" dirty="0">
                  <a:solidFill>
                    <a:schemeClr val="tx1"/>
                  </a:solidFill>
                </a:rPr>
                <a:t>RTC</a:t>
              </a:r>
              <a:r>
                <a:rPr lang="ja-JP" altLang="en-US" sz="1100" dirty="0">
                  <a:solidFill>
                    <a:schemeClr val="tx1"/>
                  </a:solidFill>
                </a:rPr>
                <a:t>を接続し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 eaLnBrk="1" hangingPunct="1">
                <a:defRPr/>
              </a:pPr>
              <a:r>
                <a:rPr lang="ja-JP" altLang="en-US" sz="1100" dirty="0">
                  <a:solidFill>
                    <a:schemeClr val="tx1"/>
                  </a:solidFill>
                </a:rPr>
                <a:t>システムを構築する</a:t>
              </a:r>
            </a:p>
          </p:txBody>
        </p:sp>
      </p:grpSp>
      <p:sp>
        <p:nvSpPr>
          <p:cNvPr id="65539" name="タイトル 7">
            <a:extLst>
              <a:ext uri="{FF2B5EF4-FFF2-40B4-BE49-F238E27FC236}">
                <a16:creationId xmlns:a16="http://schemas.microsoft.com/office/drawing/2014/main" id="{386DAD46-4D4C-418B-B3D7-35B3A7A77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14313" y="5715000"/>
            <a:ext cx="1714501" cy="1143000"/>
          </a:xfrm>
        </p:spPr>
        <p:txBody>
          <a:bodyPr/>
          <a:lstStyle/>
          <a:p>
            <a:r>
              <a:rPr lang="ja-JP" altLang="en-US" sz="2800"/>
              <a:t>図</a:t>
            </a:r>
            <a:r>
              <a:rPr lang="en-US" altLang="ja-JP" sz="2800"/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グループ化 35">
            <a:extLst>
              <a:ext uri="{FF2B5EF4-FFF2-40B4-BE49-F238E27FC236}">
                <a16:creationId xmlns:a16="http://schemas.microsoft.com/office/drawing/2014/main" id="{F0B8629B-E366-4B61-95AF-9ECB6AF08DB9}"/>
              </a:ext>
            </a:extLst>
          </p:cNvPr>
          <p:cNvGrpSpPr>
            <a:grpSpLocks/>
          </p:cNvGrpSpPr>
          <p:nvPr/>
        </p:nvGrpSpPr>
        <p:grpSpPr bwMode="auto">
          <a:xfrm>
            <a:off x="2036763" y="823913"/>
            <a:ext cx="6076950" cy="5338762"/>
            <a:chOff x="927100" y="133016"/>
            <a:chExt cx="7573990" cy="6653570"/>
          </a:xfrm>
        </p:grpSpPr>
        <p:sp>
          <p:nvSpPr>
            <p:cNvPr id="8" name="メモ 7">
              <a:extLst>
                <a:ext uri="{FF2B5EF4-FFF2-40B4-BE49-F238E27FC236}">
                  <a16:creationId xmlns:a16="http://schemas.microsoft.com/office/drawing/2014/main" id="{FD340200-0684-4E18-89B2-D85EDA8C6608}"/>
                </a:ext>
              </a:extLst>
            </p:cNvPr>
            <p:cNvSpPr/>
            <p:nvPr/>
          </p:nvSpPr>
          <p:spPr>
            <a:xfrm>
              <a:off x="927100" y="400108"/>
              <a:ext cx="1822268" cy="933834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ja-JP" dirty="0">
                  <a:solidFill>
                    <a:schemeClr val="tx1"/>
                  </a:solidFill>
                </a:rPr>
                <a:t>Component</a:t>
              </a:r>
            </a:p>
            <a:p>
              <a:pPr algn="ctr" eaLnBrk="1" hangingPunct="1">
                <a:defRPr/>
              </a:pPr>
              <a:r>
                <a:rPr lang="en-US" altLang="ja-JP" dirty="0">
                  <a:solidFill>
                    <a:schemeClr val="tx1"/>
                  </a:solidFill>
                </a:rPr>
                <a:t>Specification</a:t>
              </a:r>
              <a:endParaRPr lang="ja-JP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822B0DE-8D18-4FDB-8128-097774444706}"/>
                </a:ext>
              </a:extLst>
            </p:cNvPr>
            <p:cNvSpPr/>
            <p:nvPr/>
          </p:nvSpPr>
          <p:spPr>
            <a:xfrm>
              <a:off x="927100" y="1777118"/>
              <a:ext cx="1822268" cy="9793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ja-JP" dirty="0" err="1">
                  <a:solidFill>
                    <a:schemeClr val="tx1"/>
                  </a:solidFill>
                </a:rPr>
                <a:t>RTCBuilder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pPr algn="ctr" eaLnBrk="1" hangingPunct="1"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(RTC design tool - </a:t>
              </a:r>
            </a:p>
            <a:p>
              <a:pPr algn="ctr" eaLnBrk="1" hangingPunct="1"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Code generator)</a:t>
              </a:r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下矢印 9">
              <a:extLst>
                <a:ext uri="{FF2B5EF4-FFF2-40B4-BE49-F238E27FC236}">
                  <a16:creationId xmlns:a16="http://schemas.microsoft.com/office/drawing/2014/main" id="{01DB44D3-C680-45FE-8536-C763FBAB20EA}"/>
                </a:ext>
              </a:extLst>
            </p:cNvPr>
            <p:cNvSpPr/>
            <p:nvPr/>
          </p:nvSpPr>
          <p:spPr>
            <a:xfrm>
              <a:off x="1550351" y="1333942"/>
              <a:ext cx="577744" cy="443176"/>
            </a:xfrm>
            <a:prstGeom prst="downArrow">
              <a:avLst/>
            </a:prstGeom>
            <a:solidFill>
              <a:srgbClr val="FFC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sz="105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EC1D143-ADAD-45E9-8F53-207A0A7DC73C}"/>
                </a:ext>
              </a:extLst>
            </p:cNvPr>
            <p:cNvSpPr/>
            <p:nvPr/>
          </p:nvSpPr>
          <p:spPr>
            <a:xfrm>
              <a:off x="3505184" y="1777118"/>
              <a:ext cx="1822269" cy="9793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ja-JP" dirty="0">
                  <a:solidFill>
                    <a:schemeClr val="tx1"/>
                  </a:solidFill>
                </a:rPr>
                <a:t>Code template</a:t>
              </a:r>
            </a:p>
            <a:p>
              <a:pPr algn="ctr" eaLnBrk="1" hangingPunct="1">
                <a:defRPr/>
              </a:pPr>
              <a:r>
                <a:rPr lang="ja-JP" altLang="en-US" sz="1000" dirty="0">
                  <a:solidFill>
                    <a:schemeClr val="tx1"/>
                  </a:solidFill>
                </a:rPr>
                <a:t>（</a:t>
              </a:r>
              <a:r>
                <a:rPr lang="en-US" altLang="ja-JP" sz="1000" dirty="0">
                  <a:solidFill>
                    <a:schemeClr val="tx1"/>
                  </a:solidFill>
                </a:rPr>
                <a:t>C++,</a:t>
              </a:r>
              <a:r>
                <a:rPr lang="ja-JP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ja-JP" sz="1000" dirty="0">
                  <a:solidFill>
                    <a:schemeClr val="tx1"/>
                  </a:solidFill>
                </a:rPr>
                <a:t>Java classes</a:t>
              </a:r>
              <a:r>
                <a:rPr lang="ja-JP" altLang="en-US" sz="1000" dirty="0">
                  <a:solidFill>
                    <a:schemeClr val="tx1"/>
                  </a:solidFill>
                </a:rPr>
                <a:t>）</a:t>
              </a:r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右矢印 11">
              <a:extLst>
                <a:ext uri="{FF2B5EF4-FFF2-40B4-BE49-F238E27FC236}">
                  <a16:creationId xmlns:a16="http://schemas.microsoft.com/office/drawing/2014/main" id="{D0380E1D-93B4-45A1-952B-7F896DE5ED62}"/>
                </a:ext>
              </a:extLst>
            </p:cNvPr>
            <p:cNvSpPr/>
            <p:nvPr/>
          </p:nvSpPr>
          <p:spPr>
            <a:xfrm>
              <a:off x="2749368" y="2044211"/>
              <a:ext cx="712287" cy="488680"/>
            </a:xfrm>
            <a:prstGeom prst="rightArrow">
              <a:avLst/>
            </a:prstGeom>
            <a:solidFill>
              <a:srgbClr val="FFC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sz="105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8F8CCEF-35F5-4388-AAA6-ACC4DE030CA0}"/>
                </a:ext>
              </a:extLst>
            </p:cNvPr>
            <p:cNvSpPr/>
            <p:nvPr/>
          </p:nvSpPr>
          <p:spPr>
            <a:xfrm>
              <a:off x="6099098" y="400108"/>
              <a:ext cx="2401992" cy="23563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ja-JP" sz="1100" dirty="0">
                  <a:solidFill>
                    <a:schemeClr val="tx1"/>
                  </a:solidFill>
                </a:rPr>
                <a:t>Core Logic</a:t>
              </a:r>
            </a:p>
            <a:p>
              <a:pPr algn="ctr" eaLnBrk="1" hangingPunct="1">
                <a:defRPr/>
              </a:pPr>
              <a:r>
                <a:rPr lang="en-US" altLang="ja-JP" sz="1100" dirty="0">
                  <a:solidFill>
                    <a:schemeClr val="tx1"/>
                  </a:solidFill>
                </a:rPr>
                <a:t>||</a:t>
              </a:r>
            </a:p>
            <a:p>
              <a:pPr eaLnBrk="1" hangingPunct="1">
                <a:defRPr/>
              </a:pPr>
              <a:r>
                <a:rPr lang="en-US" altLang="ja-JP" sz="1100" dirty="0">
                  <a:solidFill>
                    <a:schemeClr val="tx1"/>
                  </a:solidFill>
                </a:rPr>
                <a:t>Main part of the component logic including existing source code resources and newly developed codes</a:t>
              </a:r>
            </a:p>
            <a:p>
              <a:pPr algn="ctr" eaLnBrk="1" hangingPunct="1">
                <a:defRPr/>
              </a:pPr>
              <a:endParaRPr lang="en-US" altLang="ja-JP" sz="900" dirty="0">
                <a:solidFill>
                  <a:schemeClr val="tx1"/>
                </a:solidFill>
              </a:endParaRPr>
            </a:p>
            <a:p>
              <a:pPr eaLnBrk="1" hangingPunct="1">
                <a:defRPr/>
              </a:pPr>
              <a:r>
                <a:rPr lang="en-US" altLang="ja-JP" sz="1100" dirty="0">
                  <a:solidFill>
                    <a:schemeClr val="tx1"/>
                  </a:solidFill>
                </a:rPr>
                <a:t>They should be previously made as libraries and classes.</a:t>
              </a:r>
              <a:endParaRPr lang="ja-JP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右矢印 13">
              <a:extLst>
                <a:ext uri="{FF2B5EF4-FFF2-40B4-BE49-F238E27FC236}">
                  <a16:creationId xmlns:a16="http://schemas.microsoft.com/office/drawing/2014/main" id="{6CBEBCBC-021D-4013-8E58-3127F541869E}"/>
                </a:ext>
              </a:extLst>
            </p:cNvPr>
            <p:cNvSpPr/>
            <p:nvPr/>
          </p:nvSpPr>
          <p:spPr>
            <a:xfrm rot="10800000">
              <a:off x="5388789" y="2044211"/>
              <a:ext cx="710310" cy="488680"/>
            </a:xfrm>
            <a:prstGeom prst="rightArrow">
              <a:avLst/>
            </a:prstGeom>
            <a:solidFill>
              <a:srgbClr val="FFC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sz="1050"/>
            </a:p>
          </p:txBody>
        </p:sp>
        <p:sp>
          <p:nvSpPr>
            <p:cNvPr id="15" name="右矢印 14">
              <a:extLst>
                <a:ext uri="{FF2B5EF4-FFF2-40B4-BE49-F238E27FC236}">
                  <a16:creationId xmlns:a16="http://schemas.microsoft.com/office/drawing/2014/main" id="{F98677C8-E53B-4592-8FDA-F9C10CE935FC}"/>
                </a:ext>
              </a:extLst>
            </p:cNvPr>
            <p:cNvSpPr/>
            <p:nvPr/>
          </p:nvSpPr>
          <p:spPr>
            <a:xfrm rot="5400000">
              <a:off x="4150215" y="2778207"/>
              <a:ext cx="532206" cy="488708"/>
            </a:xfrm>
            <a:prstGeom prst="rightArrow">
              <a:avLst/>
            </a:prstGeom>
            <a:solidFill>
              <a:srgbClr val="FFC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sz="1050"/>
            </a:p>
          </p:txBody>
        </p:sp>
        <p:sp>
          <p:nvSpPr>
            <p:cNvPr id="17" name="角丸四角形吹き出し 16">
              <a:extLst>
                <a:ext uri="{FF2B5EF4-FFF2-40B4-BE49-F238E27FC236}">
                  <a16:creationId xmlns:a16="http://schemas.microsoft.com/office/drawing/2014/main" id="{4E6DCCF5-2B48-4708-9601-FA7820E748A8}"/>
                </a:ext>
              </a:extLst>
            </p:cNvPr>
            <p:cNvSpPr/>
            <p:nvPr/>
          </p:nvSpPr>
          <p:spPr>
            <a:xfrm>
              <a:off x="6099098" y="2861316"/>
              <a:ext cx="1972640" cy="977361"/>
            </a:xfrm>
            <a:prstGeom prst="wedgeRoundRectCallout">
              <a:avLst>
                <a:gd name="adj1" fmla="val -103432"/>
                <a:gd name="adj2" fmla="val -81996"/>
                <a:gd name="adj3" fmla="val 16667"/>
              </a:avLst>
            </a:prstGeom>
            <a:solidFill>
              <a:srgbClr val="EAEA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ja-JP" sz="1100" dirty="0">
                  <a:solidFill>
                    <a:schemeClr val="tx1"/>
                  </a:solidFill>
                </a:rPr>
                <a:t>Implement Core logic into the code template</a:t>
              </a:r>
              <a:endParaRPr lang="ja-JP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7597" name="テキスト ボックス 14">
              <a:extLst>
                <a:ext uri="{FF2B5EF4-FFF2-40B4-BE49-F238E27FC236}">
                  <a16:creationId xmlns:a16="http://schemas.microsoft.com/office/drawing/2014/main" id="{348052C7-3C35-4410-8058-24F0CD2EC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797" y="2954713"/>
              <a:ext cx="1299034" cy="326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100" dirty="0">
                  <a:solidFill>
                    <a:schemeClr val="tx1"/>
                  </a:solidFill>
                </a:rPr>
                <a:t>Compile/build</a:t>
              </a:r>
              <a:endParaRPr lang="ja-JP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7598" name="テキスト ボックス 15">
              <a:extLst>
                <a:ext uri="{FF2B5EF4-FFF2-40B4-BE49-F238E27FC236}">
                  <a16:creationId xmlns:a16="http://schemas.microsoft.com/office/drawing/2014/main" id="{4B21A9A3-44CA-41AC-A0CF-640C03D06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264" y="2755566"/>
              <a:ext cx="1530520" cy="32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100">
                  <a:solidFill>
                    <a:schemeClr val="tx1"/>
                  </a:solidFill>
                </a:rPr>
                <a:t>Code generation</a:t>
              </a:r>
              <a:endParaRPr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0" name="角丸四角形吹き出し 19">
              <a:extLst>
                <a:ext uri="{FF2B5EF4-FFF2-40B4-BE49-F238E27FC236}">
                  <a16:creationId xmlns:a16="http://schemas.microsoft.com/office/drawing/2014/main" id="{1CB65499-E3C1-4AC9-96EC-D720C6F0DFAC}"/>
                </a:ext>
              </a:extLst>
            </p:cNvPr>
            <p:cNvSpPr/>
            <p:nvPr/>
          </p:nvSpPr>
          <p:spPr>
            <a:xfrm>
              <a:off x="2838405" y="133016"/>
              <a:ext cx="2550384" cy="1200926"/>
            </a:xfrm>
            <a:prstGeom prst="wedgeRoundRectCallout">
              <a:avLst>
                <a:gd name="adj1" fmla="val -61820"/>
                <a:gd name="adj2" fmla="val 29575"/>
                <a:gd name="adj3" fmla="val 16667"/>
              </a:avLst>
            </a:prstGeom>
            <a:solidFill>
              <a:srgbClr val="EAEA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en-US" altLang="ja-JP" sz="1050" dirty="0">
                  <a:solidFill>
                    <a:schemeClr val="tx1"/>
                  </a:solidFill>
                </a:rPr>
                <a:t>What kind of RTC?</a:t>
              </a:r>
            </a:p>
            <a:p>
              <a:pPr eaLnBrk="1" hangingPunct="1">
                <a:defRPr/>
              </a:pPr>
              <a:r>
                <a:rPr lang="ja-JP" altLang="en-US" sz="1050" dirty="0">
                  <a:solidFill>
                    <a:schemeClr val="tx1"/>
                  </a:solidFill>
                </a:rPr>
                <a:t>・</a:t>
              </a:r>
              <a:r>
                <a:rPr lang="en-US" altLang="ja-JP" sz="1050" dirty="0">
                  <a:solidFill>
                    <a:schemeClr val="tx1"/>
                  </a:solidFill>
                </a:rPr>
                <a:t>Name</a:t>
              </a:r>
            </a:p>
            <a:p>
              <a:pPr eaLnBrk="1" hangingPunct="1">
                <a:defRPr/>
              </a:pPr>
              <a:r>
                <a:rPr lang="ja-JP" altLang="en-US" sz="1050" dirty="0">
                  <a:solidFill>
                    <a:schemeClr val="tx1"/>
                  </a:solidFill>
                </a:rPr>
                <a:t>・</a:t>
              </a:r>
              <a:r>
                <a:rPr lang="en-US" altLang="ja-JP" sz="1050" dirty="0">
                  <a:solidFill>
                    <a:schemeClr val="tx1"/>
                  </a:solidFill>
                </a:rPr>
                <a:t>Data port</a:t>
              </a:r>
            </a:p>
            <a:p>
              <a:pPr eaLnBrk="1" hangingPunct="1">
                <a:defRPr/>
              </a:pPr>
              <a:r>
                <a:rPr lang="ja-JP" altLang="en-US" sz="1050" dirty="0">
                  <a:solidFill>
                    <a:schemeClr val="tx1"/>
                  </a:solidFill>
                </a:rPr>
                <a:t>・</a:t>
              </a:r>
              <a:r>
                <a:rPr lang="en-US" altLang="ja-JP" sz="1050" dirty="0">
                  <a:solidFill>
                    <a:schemeClr val="tx1"/>
                  </a:solidFill>
                </a:rPr>
                <a:t>Service port</a:t>
              </a:r>
            </a:p>
            <a:p>
              <a:pPr eaLnBrk="1" hangingPunct="1">
                <a:defRPr/>
              </a:pPr>
              <a:r>
                <a:rPr lang="ja-JP" altLang="en-US" sz="1050" dirty="0">
                  <a:solidFill>
                    <a:schemeClr val="tx1"/>
                  </a:solidFill>
                </a:rPr>
                <a:t>・</a:t>
              </a:r>
              <a:r>
                <a:rPr lang="en-US" altLang="ja-JP" sz="1050" dirty="0">
                  <a:solidFill>
                    <a:schemeClr val="tx1"/>
                  </a:solidFill>
                </a:rPr>
                <a:t>Configuration</a:t>
              </a:r>
              <a:endParaRPr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89B340E7-0E6C-4937-BE6A-9A5F60B83B26}"/>
                </a:ext>
              </a:extLst>
            </p:cNvPr>
            <p:cNvSpPr/>
            <p:nvPr/>
          </p:nvSpPr>
          <p:spPr>
            <a:xfrm>
              <a:off x="3505184" y="4723050"/>
              <a:ext cx="1822269" cy="755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ja-JP" dirty="0">
                  <a:solidFill>
                    <a:schemeClr val="tx1"/>
                  </a:solidFill>
                </a:rPr>
                <a:t>RTC</a:t>
              </a:r>
              <a:endParaRPr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右矢印 21">
              <a:extLst>
                <a:ext uri="{FF2B5EF4-FFF2-40B4-BE49-F238E27FC236}">
                  <a16:creationId xmlns:a16="http://schemas.microsoft.com/office/drawing/2014/main" id="{7E37B444-E93C-49E2-844F-7329332071EE}"/>
                </a:ext>
              </a:extLst>
            </p:cNvPr>
            <p:cNvSpPr/>
            <p:nvPr/>
          </p:nvSpPr>
          <p:spPr>
            <a:xfrm rot="5400000">
              <a:off x="4073055" y="4135433"/>
              <a:ext cx="686527" cy="488708"/>
            </a:xfrm>
            <a:prstGeom prst="rightArrow">
              <a:avLst/>
            </a:prstGeom>
            <a:solidFill>
              <a:srgbClr val="FFC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sz="105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73B0585-99E0-4797-B44C-434B8B4D9EF6}"/>
                </a:ext>
              </a:extLst>
            </p:cNvPr>
            <p:cNvSpPr/>
            <p:nvPr/>
          </p:nvSpPr>
          <p:spPr>
            <a:xfrm>
              <a:off x="1016135" y="3789215"/>
              <a:ext cx="1822269" cy="1111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ja-JP" dirty="0">
                  <a:solidFill>
                    <a:schemeClr val="tx1"/>
                  </a:solidFill>
                </a:rPr>
                <a:t>Manager</a:t>
              </a:r>
            </a:p>
            <a:p>
              <a:pPr algn="ctr" eaLnBrk="1" hangingPunct="1">
                <a:defRPr/>
              </a:pPr>
              <a:r>
                <a:rPr lang="en-US" altLang="ja-JP" dirty="0">
                  <a:solidFill>
                    <a:schemeClr val="tx1"/>
                  </a:solidFill>
                </a:rPr>
                <a:t>(middleware)</a:t>
              </a:r>
              <a:endParaRPr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右矢印 23">
              <a:extLst>
                <a:ext uri="{FF2B5EF4-FFF2-40B4-BE49-F238E27FC236}">
                  <a16:creationId xmlns:a16="http://schemas.microsoft.com/office/drawing/2014/main" id="{D0EE3B7B-3B5B-4176-91F0-567DF5ED88E7}"/>
                </a:ext>
              </a:extLst>
            </p:cNvPr>
            <p:cNvSpPr/>
            <p:nvPr/>
          </p:nvSpPr>
          <p:spPr>
            <a:xfrm>
              <a:off x="2838405" y="4056307"/>
              <a:ext cx="1466124" cy="488681"/>
            </a:xfrm>
            <a:prstGeom prst="rightArrow">
              <a:avLst/>
            </a:prstGeom>
            <a:solidFill>
              <a:srgbClr val="FFC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sz="105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29F82465-04B7-464F-97E9-852E927B2CC6}"/>
                </a:ext>
              </a:extLst>
            </p:cNvPr>
            <p:cNvSpPr/>
            <p:nvPr/>
          </p:nvSpPr>
          <p:spPr>
            <a:xfrm>
              <a:off x="3505184" y="3288664"/>
              <a:ext cx="1822269" cy="7458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ja-JP" sz="1100" dirty="0">
                  <a:solidFill>
                    <a:schemeClr val="tx1"/>
                  </a:solidFill>
                </a:rPr>
                <a:t>C++: .</a:t>
              </a:r>
              <a:r>
                <a:rPr lang="en-US" altLang="ja-JP" sz="1100" dirty="0" err="1">
                  <a:solidFill>
                    <a:schemeClr val="tx1"/>
                  </a:solidFill>
                </a:rPr>
                <a:t>dll</a:t>
              </a:r>
              <a:r>
                <a:rPr lang="en-US" altLang="ja-JP" sz="1100" dirty="0">
                  <a:solidFill>
                    <a:schemeClr val="tx1"/>
                  </a:solidFill>
                </a:rPr>
                <a:t>, .exe</a:t>
              </a:r>
            </a:p>
            <a:p>
              <a:pPr algn="ctr" eaLnBrk="1" hangingPunct="1">
                <a:defRPr/>
              </a:pPr>
              <a:r>
                <a:rPr lang="en-US" altLang="ja-JP" sz="1100" dirty="0">
                  <a:solidFill>
                    <a:schemeClr val="tx1"/>
                  </a:solidFill>
                </a:rPr>
                <a:t>.so in UNIX</a:t>
              </a:r>
            </a:p>
            <a:p>
              <a:pPr algn="ctr" eaLnBrk="1" hangingPunct="1">
                <a:defRPr/>
              </a:pPr>
              <a:r>
                <a:rPr lang="en-US" altLang="ja-JP" sz="1100" dirty="0">
                  <a:solidFill>
                    <a:schemeClr val="tx1"/>
                  </a:solidFill>
                </a:rPr>
                <a:t>Java: .class</a:t>
              </a:r>
              <a:endParaRPr lang="ja-JP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BC708D2-1C46-4DFD-8FF1-6BBF4C2177F9}"/>
                </a:ext>
              </a:extLst>
            </p:cNvPr>
            <p:cNvSpPr/>
            <p:nvPr/>
          </p:nvSpPr>
          <p:spPr>
            <a:xfrm>
              <a:off x="3515078" y="6030813"/>
              <a:ext cx="1822268" cy="755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ja-JP" dirty="0">
                  <a:solidFill>
                    <a:schemeClr val="tx1"/>
                  </a:solidFill>
                </a:rPr>
                <a:t>System development</a:t>
              </a:r>
              <a:endParaRPr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0" name="右矢印 29">
              <a:extLst>
                <a:ext uri="{FF2B5EF4-FFF2-40B4-BE49-F238E27FC236}">
                  <a16:creationId xmlns:a16="http://schemas.microsoft.com/office/drawing/2014/main" id="{B0CCCC9E-899F-4B35-9A7D-843F941F874D}"/>
                </a:ext>
              </a:extLst>
            </p:cNvPr>
            <p:cNvSpPr/>
            <p:nvPr/>
          </p:nvSpPr>
          <p:spPr>
            <a:xfrm rot="5400000">
              <a:off x="4154173" y="5496615"/>
              <a:ext cx="534185" cy="490687"/>
            </a:xfrm>
            <a:prstGeom prst="rightArrow">
              <a:avLst/>
            </a:prstGeom>
            <a:solidFill>
              <a:srgbClr val="FFC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sz="1050"/>
            </a:p>
          </p:txBody>
        </p:sp>
        <p:sp>
          <p:nvSpPr>
            <p:cNvPr id="31" name="右矢印 30">
              <a:extLst>
                <a:ext uri="{FF2B5EF4-FFF2-40B4-BE49-F238E27FC236}">
                  <a16:creationId xmlns:a16="http://schemas.microsoft.com/office/drawing/2014/main" id="{2E68FF50-6CE8-4FC1-8D09-83BE1686F10B}"/>
                </a:ext>
              </a:extLst>
            </p:cNvPr>
            <p:cNvSpPr/>
            <p:nvPr/>
          </p:nvSpPr>
          <p:spPr>
            <a:xfrm rot="2700000">
              <a:off x="3055074" y="5594548"/>
              <a:ext cx="534185" cy="488709"/>
            </a:xfrm>
            <a:prstGeom prst="rightArrow">
              <a:avLst/>
            </a:prstGeom>
            <a:solidFill>
              <a:srgbClr val="FFC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sz="1050"/>
            </a:p>
          </p:txBody>
        </p:sp>
        <p:sp>
          <p:nvSpPr>
            <p:cNvPr id="32" name="右矢印 31">
              <a:extLst>
                <a:ext uri="{FF2B5EF4-FFF2-40B4-BE49-F238E27FC236}">
                  <a16:creationId xmlns:a16="http://schemas.microsoft.com/office/drawing/2014/main" id="{AA63FBE0-3608-4421-9958-69723AACA251}"/>
                </a:ext>
              </a:extLst>
            </p:cNvPr>
            <p:cNvSpPr/>
            <p:nvPr/>
          </p:nvSpPr>
          <p:spPr>
            <a:xfrm rot="18900000" flipH="1">
              <a:off x="5271079" y="5594548"/>
              <a:ext cx="534185" cy="488709"/>
            </a:xfrm>
            <a:prstGeom prst="rightArrow">
              <a:avLst/>
            </a:prstGeom>
            <a:solidFill>
              <a:srgbClr val="FFC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sz="105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8EDF2BB1-BD76-4F30-80BF-874AEC698295}"/>
                </a:ext>
              </a:extLst>
            </p:cNvPr>
            <p:cNvSpPr/>
            <p:nvPr/>
          </p:nvSpPr>
          <p:spPr>
            <a:xfrm>
              <a:off x="2543596" y="5320546"/>
              <a:ext cx="668759" cy="399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ja-JP" sz="1200" dirty="0">
                  <a:solidFill>
                    <a:schemeClr val="tx1"/>
                  </a:solidFill>
                </a:rPr>
                <a:t>RTC</a:t>
              </a:r>
              <a:endParaRPr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FBFE830-C967-4267-8CD3-ED240207E0C6}"/>
                </a:ext>
              </a:extLst>
            </p:cNvPr>
            <p:cNvSpPr/>
            <p:nvPr/>
          </p:nvSpPr>
          <p:spPr>
            <a:xfrm>
              <a:off x="5651940" y="5350222"/>
              <a:ext cx="666780" cy="3976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ja-JP" sz="1200" dirty="0">
                  <a:solidFill>
                    <a:schemeClr val="tx1"/>
                  </a:solidFill>
                </a:rPr>
                <a:t>RTC</a:t>
              </a:r>
              <a:endParaRPr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角丸四角形吹き出し 32">
              <a:extLst>
                <a:ext uri="{FF2B5EF4-FFF2-40B4-BE49-F238E27FC236}">
                  <a16:creationId xmlns:a16="http://schemas.microsoft.com/office/drawing/2014/main" id="{0BC4041E-E23D-42A7-9D89-3DCAAE59CA89}"/>
                </a:ext>
              </a:extLst>
            </p:cNvPr>
            <p:cNvSpPr/>
            <p:nvPr/>
          </p:nvSpPr>
          <p:spPr>
            <a:xfrm>
              <a:off x="6429520" y="4072135"/>
              <a:ext cx="2000341" cy="977361"/>
            </a:xfrm>
            <a:prstGeom prst="wedgeRoundRectCallout">
              <a:avLst>
                <a:gd name="adj1" fmla="val -60319"/>
                <a:gd name="adj2" fmla="val 90212"/>
                <a:gd name="adj3" fmla="val 16667"/>
              </a:avLst>
            </a:prstGeom>
            <a:solidFill>
              <a:srgbClr val="EAEA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ja-JP" sz="1100" dirty="0">
                  <a:solidFill>
                    <a:schemeClr val="tx1"/>
                  </a:solidFill>
                </a:rPr>
                <a:t>Make a system by Integrating RTCs</a:t>
              </a:r>
              <a:endParaRPr lang="ja-JP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67587" name="タイトル 7">
            <a:extLst>
              <a:ext uri="{FF2B5EF4-FFF2-40B4-BE49-F238E27FC236}">
                <a16:creationId xmlns:a16="http://schemas.microsoft.com/office/drawing/2014/main" id="{FCD85387-75E3-4BEA-8803-202EACA72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14313" y="5715000"/>
            <a:ext cx="1714501" cy="1143000"/>
          </a:xfrm>
        </p:spPr>
        <p:txBody>
          <a:bodyPr/>
          <a:lstStyle/>
          <a:p>
            <a:r>
              <a:rPr lang="ja-JP" altLang="en-US" sz="2800"/>
              <a:t>図</a:t>
            </a:r>
            <a:r>
              <a:rPr lang="en-US" altLang="ja-JP" sz="280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4">
            <a:extLst>
              <a:ext uri="{FF2B5EF4-FFF2-40B4-BE49-F238E27FC236}">
                <a16:creationId xmlns:a16="http://schemas.microsoft.com/office/drawing/2014/main" id="{EF7E5EA1-69E1-422A-8AE1-190AB8BD5D3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57313" y="549275"/>
            <a:ext cx="6572250" cy="5816600"/>
            <a:chOff x="855" y="521"/>
            <a:chExt cx="4140" cy="3664"/>
          </a:xfrm>
        </p:grpSpPr>
        <p:sp>
          <p:nvSpPr>
            <p:cNvPr id="69635" name="AutoShape 3">
              <a:extLst>
                <a:ext uri="{FF2B5EF4-FFF2-40B4-BE49-F238E27FC236}">
                  <a16:creationId xmlns:a16="http://schemas.microsoft.com/office/drawing/2014/main" id="{A3D4DFFC-13CF-4F0B-AE03-D7BC79DC0C6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5" y="521"/>
              <a:ext cx="4140" cy="3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636" name="Freeform 5">
              <a:extLst>
                <a:ext uri="{FF2B5EF4-FFF2-40B4-BE49-F238E27FC236}">
                  <a16:creationId xmlns:a16="http://schemas.microsoft.com/office/drawing/2014/main" id="{A3E6CED0-D696-46D4-A56D-9971FED20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" y="1075"/>
              <a:ext cx="4108" cy="3094"/>
            </a:xfrm>
            <a:custGeom>
              <a:avLst/>
              <a:gdLst>
                <a:gd name="T0" fmla="*/ 3973 w 4108"/>
                <a:gd name="T1" fmla="*/ 0 h 3094"/>
                <a:gd name="T2" fmla="*/ 3999 w 4108"/>
                <a:gd name="T3" fmla="*/ 2 h 3094"/>
                <a:gd name="T4" fmla="*/ 4025 w 4108"/>
                <a:gd name="T5" fmla="*/ 13 h 3094"/>
                <a:gd name="T6" fmla="*/ 4049 w 4108"/>
                <a:gd name="T7" fmla="*/ 27 h 3094"/>
                <a:gd name="T8" fmla="*/ 4068 w 4108"/>
                <a:gd name="T9" fmla="*/ 46 h 3094"/>
                <a:gd name="T10" fmla="*/ 4086 w 4108"/>
                <a:gd name="T11" fmla="*/ 68 h 3094"/>
                <a:gd name="T12" fmla="*/ 4098 w 4108"/>
                <a:gd name="T13" fmla="*/ 94 h 3094"/>
                <a:gd name="T14" fmla="*/ 4107 w 4108"/>
                <a:gd name="T15" fmla="*/ 124 h 3094"/>
                <a:gd name="T16" fmla="*/ 4108 w 4108"/>
                <a:gd name="T17" fmla="*/ 155 h 3094"/>
                <a:gd name="T18" fmla="*/ 4108 w 4108"/>
                <a:gd name="T19" fmla="*/ 2955 h 3094"/>
                <a:gd name="T20" fmla="*/ 4103 w 4108"/>
                <a:gd name="T21" fmla="*/ 2987 h 3094"/>
                <a:gd name="T22" fmla="*/ 4093 w 4108"/>
                <a:gd name="T23" fmla="*/ 3014 h 3094"/>
                <a:gd name="T24" fmla="*/ 4077 w 4108"/>
                <a:gd name="T25" fmla="*/ 3039 h 3094"/>
                <a:gd name="T26" fmla="*/ 4060 w 4108"/>
                <a:gd name="T27" fmla="*/ 3060 h 3094"/>
                <a:gd name="T28" fmla="*/ 4037 w 4108"/>
                <a:gd name="T29" fmla="*/ 3077 h 3094"/>
                <a:gd name="T30" fmla="*/ 4013 w 4108"/>
                <a:gd name="T31" fmla="*/ 3087 h 3094"/>
                <a:gd name="T32" fmla="*/ 3987 w 4108"/>
                <a:gd name="T33" fmla="*/ 3094 h 3094"/>
                <a:gd name="T34" fmla="*/ 135 w 4108"/>
                <a:gd name="T35" fmla="*/ 3094 h 3094"/>
                <a:gd name="T36" fmla="*/ 109 w 4108"/>
                <a:gd name="T37" fmla="*/ 3093 h 3094"/>
                <a:gd name="T38" fmla="*/ 83 w 4108"/>
                <a:gd name="T39" fmla="*/ 3082 h 3094"/>
                <a:gd name="T40" fmla="*/ 59 w 4108"/>
                <a:gd name="T41" fmla="*/ 3068 h 3094"/>
                <a:gd name="T42" fmla="*/ 40 w 4108"/>
                <a:gd name="T43" fmla="*/ 3049 h 3094"/>
                <a:gd name="T44" fmla="*/ 22 w 4108"/>
                <a:gd name="T45" fmla="*/ 3027 h 3094"/>
                <a:gd name="T46" fmla="*/ 10 w 4108"/>
                <a:gd name="T47" fmla="*/ 3000 h 3094"/>
                <a:gd name="T48" fmla="*/ 1 w 4108"/>
                <a:gd name="T49" fmla="*/ 2971 h 3094"/>
                <a:gd name="T50" fmla="*/ 0 w 4108"/>
                <a:gd name="T51" fmla="*/ 2940 h 3094"/>
                <a:gd name="T52" fmla="*/ 0 w 4108"/>
                <a:gd name="T53" fmla="*/ 140 h 3094"/>
                <a:gd name="T54" fmla="*/ 5 w 4108"/>
                <a:gd name="T55" fmla="*/ 108 h 3094"/>
                <a:gd name="T56" fmla="*/ 15 w 4108"/>
                <a:gd name="T57" fmla="*/ 80 h 3094"/>
                <a:gd name="T58" fmla="*/ 31 w 4108"/>
                <a:gd name="T59" fmla="*/ 56 h 3094"/>
                <a:gd name="T60" fmla="*/ 48 w 4108"/>
                <a:gd name="T61" fmla="*/ 35 h 3094"/>
                <a:gd name="T62" fmla="*/ 71 w 4108"/>
                <a:gd name="T63" fmla="*/ 18 h 3094"/>
                <a:gd name="T64" fmla="*/ 95 w 4108"/>
                <a:gd name="T65" fmla="*/ 7 h 3094"/>
                <a:gd name="T66" fmla="*/ 121 w 4108"/>
                <a:gd name="T67" fmla="*/ 0 h 309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108"/>
                <a:gd name="T103" fmla="*/ 0 h 3094"/>
                <a:gd name="T104" fmla="*/ 4108 w 4108"/>
                <a:gd name="T105" fmla="*/ 3094 h 309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108" h="3094">
                  <a:moveTo>
                    <a:pt x="135" y="0"/>
                  </a:moveTo>
                  <a:lnTo>
                    <a:pt x="3973" y="0"/>
                  </a:lnTo>
                  <a:lnTo>
                    <a:pt x="3987" y="0"/>
                  </a:lnTo>
                  <a:lnTo>
                    <a:pt x="3999" y="2"/>
                  </a:lnTo>
                  <a:lnTo>
                    <a:pt x="4013" y="7"/>
                  </a:lnTo>
                  <a:lnTo>
                    <a:pt x="4025" y="13"/>
                  </a:lnTo>
                  <a:lnTo>
                    <a:pt x="4037" y="18"/>
                  </a:lnTo>
                  <a:lnTo>
                    <a:pt x="4049" y="27"/>
                  </a:lnTo>
                  <a:lnTo>
                    <a:pt x="4060" y="35"/>
                  </a:lnTo>
                  <a:lnTo>
                    <a:pt x="4068" y="46"/>
                  </a:lnTo>
                  <a:lnTo>
                    <a:pt x="4077" y="56"/>
                  </a:lnTo>
                  <a:lnTo>
                    <a:pt x="4086" y="68"/>
                  </a:lnTo>
                  <a:lnTo>
                    <a:pt x="4093" y="80"/>
                  </a:lnTo>
                  <a:lnTo>
                    <a:pt x="4098" y="94"/>
                  </a:lnTo>
                  <a:lnTo>
                    <a:pt x="4103" y="108"/>
                  </a:lnTo>
                  <a:lnTo>
                    <a:pt x="4107" y="124"/>
                  </a:lnTo>
                  <a:lnTo>
                    <a:pt x="4108" y="140"/>
                  </a:lnTo>
                  <a:lnTo>
                    <a:pt x="4108" y="155"/>
                  </a:lnTo>
                  <a:lnTo>
                    <a:pt x="4108" y="2940"/>
                  </a:lnTo>
                  <a:lnTo>
                    <a:pt x="4108" y="2955"/>
                  </a:lnTo>
                  <a:lnTo>
                    <a:pt x="4107" y="2971"/>
                  </a:lnTo>
                  <a:lnTo>
                    <a:pt x="4103" y="2987"/>
                  </a:lnTo>
                  <a:lnTo>
                    <a:pt x="4098" y="3000"/>
                  </a:lnTo>
                  <a:lnTo>
                    <a:pt x="4093" y="3014"/>
                  </a:lnTo>
                  <a:lnTo>
                    <a:pt x="4086" y="3027"/>
                  </a:lnTo>
                  <a:lnTo>
                    <a:pt x="4077" y="3039"/>
                  </a:lnTo>
                  <a:lnTo>
                    <a:pt x="4068" y="3049"/>
                  </a:lnTo>
                  <a:lnTo>
                    <a:pt x="4060" y="3060"/>
                  </a:lnTo>
                  <a:lnTo>
                    <a:pt x="4049" y="3068"/>
                  </a:lnTo>
                  <a:lnTo>
                    <a:pt x="4037" y="3077"/>
                  </a:lnTo>
                  <a:lnTo>
                    <a:pt x="4025" y="3082"/>
                  </a:lnTo>
                  <a:lnTo>
                    <a:pt x="4013" y="3087"/>
                  </a:lnTo>
                  <a:lnTo>
                    <a:pt x="3999" y="3093"/>
                  </a:lnTo>
                  <a:lnTo>
                    <a:pt x="3987" y="3094"/>
                  </a:lnTo>
                  <a:lnTo>
                    <a:pt x="3973" y="3094"/>
                  </a:lnTo>
                  <a:lnTo>
                    <a:pt x="135" y="3094"/>
                  </a:lnTo>
                  <a:lnTo>
                    <a:pt x="121" y="3094"/>
                  </a:lnTo>
                  <a:lnTo>
                    <a:pt x="109" y="3093"/>
                  </a:lnTo>
                  <a:lnTo>
                    <a:pt x="95" y="3087"/>
                  </a:lnTo>
                  <a:lnTo>
                    <a:pt x="83" y="3082"/>
                  </a:lnTo>
                  <a:lnTo>
                    <a:pt x="71" y="3077"/>
                  </a:lnTo>
                  <a:lnTo>
                    <a:pt x="59" y="3068"/>
                  </a:lnTo>
                  <a:lnTo>
                    <a:pt x="48" y="3060"/>
                  </a:lnTo>
                  <a:lnTo>
                    <a:pt x="40" y="3049"/>
                  </a:lnTo>
                  <a:lnTo>
                    <a:pt x="31" y="3039"/>
                  </a:lnTo>
                  <a:lnTo>
                    <a:pt x="22" y="3027"/>
                  </a:lnTo>
                  <a:lnTo>
                    <a:pt x="15" y="3014"/>
                  </a:lnTo>
                  <a:lnTo>
                    <a:pt x="10" y="3000"/>
                  </a:lnTo>
                  <a:lnTo>
                    <a:pt x="5" y="2987"/>
                  </a:lnTo>
                  <a:lnTo>
                    <a:pt x="1" y="2971"/>
                  </a:lnTo>
                  <a:lnTo>
                    <a:pt x="0" y="2955"/>
                  </a:lnTo>
                  <a:lnTo>
                    <a:pt x="0" y="2940"/>
                  </a:lnTo>
                  <a:lnTo>
                    <a:pt x="0" y="155"/>
                  </a:lnTo>
                  <a:lnTo>
                    <a:pt x="0" y="140"/>
                  </a:lnTo>
                  <a:lnTo>
                    <a:pt x="1" y="124"/>
                  </a:lnTo>
                  <a:lnTo>
                    <a:pt x="5" y="108"/>
                  </a:lnTo>
                  <a:lnTo>
                    <a:pt x="10" y="94"/>
                  </a:lnTo>
                  <a:lnTo>
                    <a:pt x="15" y="80"/>
                  </a:lnTo>
                  <a:lnTo>
                    <a:pt x="22" y="68"/>
                  </a:lnTo>
                  <a:lnTo>
                    <a:pt x="31" y="56"/>
                  </a:lnTo>
                  <a:lnTo>
                    <a:pt x="40" y="46"/>
                  </a:lnTo>
                  <a:lnTo>
                    <a:pt x="48" y="35"/>
                  </a:lnTo>
                  <a:lnTo>
                    <a:pt x="59" y="27"/>
                  </a:lnTo>
                  <a:lnTo>
                    <a:pt x="71" y="18"/>
                  </a:lnTo>
                  <a:lnTo>
                    <a:pt x="83" y="13"/>
                  </a:lnTo>
                  <a:lnTo>
                    <a:pt x="95" y="7"/>
                  </a:lnTo>
                  <a:lnTo>
                    <a:pt x="109" y="2"/>
                  </a:lnTo>
                  <a:lnTo>
                    <a:pt x="121" y="0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637" name="Freeform 6">
              <a:extLst>
                <a:ext uri="{FF2B5EF4-FFF2-40B4-BE49-F238E27FC236}">
                  <a16:creationId xmlns:a16="http://schemas.microsoft.com/office/drawing/2014/main" id="{E81E128E-EDB1-4495-A066-3A70688D66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" y="1067"/>
              <a:ext cx="4122" cy="3109"/>
            </a:xfrm>
            <a:custGeom>
              <a:avLst/>
              <a:gdLst>
                <a:gd name="T0" fmla="*/ 142 w 4122"/>
                <a:gd name="T1" fmla="*/ 15 h 3109"/>
                <a:gd name="T2" fmla="*/ 3980 w 4122"/>
                <a:gd name="T3" fmla="*/ 15 h 3109"/>
                <a:gd name="T4" fmla="*/ 3994 w 4122"/>
                <a:gd name="T5" fmla="*/ 2 h 3109"/>
                <a:gd name="T6" fmla="*/ 4048 w 4122"/>
                <a:gd name="T7" fmla="*/ 21 h 3109"/>
                <a:gd name="T8" fmla="*/ 4070 w 4122"/>
                <a:gd name="T9" fmla="*/ 57 h 3109"/>
                <a:gd name="T10" fmla="*/ 4028 w 4122"/>
                <a:gd name="T11" fmla="*/ 26 h 3109"/>
                <a:gd name="T12" fmla="*/ 3980 w 4122"/>
                <a:gd name="T13" fmla="*/ 15 h 3109"/>
                <a:gd name="T14" fmla="*/ 4098 w 4122"/>
                <a:gd name="T15" fmla="*/ 73 h 3109"/>
                <a:gd name="T16" fmla="*/ 4121 w 4122"/>
                <a:gd name="T17" fmla="*/ 130 h 3109"/>
                <a:gd name="T18" fmla="*/ 4108 w 4122"/>
                <a:gd name="T19" fmla="*/ 148 h 3109"/>
                <a:gd name="T20" fmla="*/ 4093 w 4122"/>
                <a:gd name="T21" fmla="*/ 92 h 3109"/>
                <a:gd name="T22" fmla="*/ 4081 w 4122"/>
                <a:gd name="T23" fmla="*/ 48 h 3109"/>
                <a:gd name="T24" fmla="*/ 4108 w 4122"/>
                <a:gd name="T25" fmla="*/ 163 h 3109"/>
                <a:gd name="T26" fmla="*/ 4108 w 4122"/>
                <a:gd name="T27" fmla="*/ 2948 h 3109"/>
                <a:gd name="T28" fmla="*/ 4122 w 4122"/>
                <a:gd name="T29" fmla="*/ 2948 h 3109"/>
                <a:gd name="T30" fmla="*/ 4122 w 4122"/>
                <a:gd name="T31" fmla="*/ 2948 h 3109"/>
                <a:gd name="T32" fmla="*/ 4112 w 4122"/>
                <a:gd name="T33" fmla="*/ 3010 h 3109"/>
                <a:gd name="T34" fmla="*/ 4081 w 4122"/>
                <a:gd name="T35" fmla="*/ 3062 h 3109"/>
                <a:gd name="T36" fmla="*/ 4093 w 4122"/>
                <a:gd name="T37" fmla="*/ 3019 h 3109"/>
                <a:gd name="T38" fmla="*/ 4108 w 4122"/>
                <a:gd name="T39" fmla="*/ 2963 h 3109"/>
                <a:gd name="T40" fmla="*/ 4070 w 4122"/>
                <a:gd name="T41" fmla="*/ 3073 h 3109"/>
                <a:gd name="T42" fmla="*/ 4021 w 4122"/>
                <a:gd name="T43" fmla="*/ 3102 h 3109"/>
                <a:gd name="T44" fmla="*/ 3980 w 4122"/>
                <a:gd name="T45" fmla="*/ 3095 h 3109"/>
                <a:gd name="T46" fmla="*/ 4028 w 4122"/>
                <a:gd name="T47" fmla="*/ 3085 h 3109"/>
                <a:gd name="T48" fmla="*/ 4070 w 4122"/>
                <a:gd name="T49" fmla="*/ 3052 h 3109"/>
                <a:gd name="T50" fmla="*/ 3980 w 4122"/>
                <a:gd name="T51" fmla="*/ 3095 h 3109"/>
                <a:gd name="T52" fmla="*/ 142 w 4122"/>
                <a:gd name="T53" fmla="*/ 3109 h 3109"/>
                <a:gd name="T54" fmla="*/ 142 w 4122"/>
                <a:gd name="T55" fmla="*/ 3109 h 3109"/>
                <a:gd name="T56" fmla="*/ 142 w 4122"/>
                <a:gd name="T57" fmla="*/ 3109 h 3109"/>
                <a:gd name="T58" fmla="*/ 101 w 4122"/>
                <a:gd name="T59" fmla="*/ 3102 h 3109"/>
                <a:gd name="T60" fmla="*/ 52 w 4122"/>
                <a:gd name="T61" fmla="*/ 3073 h 3109"/>
                <a:gd name="T62" fmla="*/ 71 w 4122"/>
                <a:gd name="T63" fmla="*/ 3071 h 3109"/>
                <a:gd name="T64" fmla="*/ 118 w 4122"/>
                <a:gd name="T65" fmla="*/ 3092 h 3109"/>
                <a:gd name="T66" fmla="*/ 41 w 4122"/>
                <a:gd name="T67" fmla="*/ 3062 h 3109"/>
                <a:gd name="T68" fmla="*/ 10 w 4122"/>
                <a:gd name="T69" fmla="*/ 3010 h 3109"/>
                <a:gd name="T70" fmla="*/ 0 w 4122"/>
                <a:gd name="T71" fmla="*/ 2948 h 3109"/>
                <a:gd name="T72" fmla="*/ 19 w 4122"/>
                <a:gd name="T73" fmla="*/ 2993 h 3109"/>
                <a:gd name="T74" fmla="*/ 43 w 4122"/>
                <a:gd name="T75" fmla="*/ 3042 h 3109"/>
                <a:gd name="T76" fmla="*/ 0 w 4122"/>
                <a:gd name="T77" fmla="*/ 2948 h 3109"/>
                <a:gd name="T78" fmla="*/ 0 w 4122"/>
                <a:gd name="T79" fmla="*/ 2948 h 3109"/>
                <a:gd name="T80" fmla="*/ 0 w 4122"/>
                <a:gd name="T81" fmla="*/ 2948 h 3109"/>
                <a:gd name="T82" fmla="*/ 14 w 4122"/>
                <a:gd name="T83" fmla="*/ 163 h 3109"/>
                <a:gd name="T84" fmla="*/ 1 w 4122"/>
                <a:gd name="T85" fmla="*/ 130 h 3109"/>
                <a:gd name="T86" fmla="*/ 24 w 4122"/>
                <a:gd name="T87" fmla="*/ 73 h 3109"/>
                <a:gd name="T88" fmla="*/ 43 w 4122"/>
                <a:gd name="T89" fmla="*/ 68 h 3109"/>
                <a:gd name="T90" fmla="*/ 19 w 4122"/>
                <a:gd name="T91" fmla="*/ 118 h 3109"/>
                <a:gd name="T92" fmla="*/ 0 w 4122"/>
                <a:gd name="T93" fmla="*/ 163 h 3109"/>
                <a:gd name="T94" fmla="*/ 74 w 4122"/>
                <a:gd name="T95" fmla="*/ 21 h 3109"/>
                <a:gd name="T96" fmla="*/ 128 w 4122"/>
                <a:gd name="T97" fmla="*/ 2 h 3109"/>
                <a:gd name="T98" fmla="*/ 118 w 4122"/>
                <a:gd name="T99" fmla="*/ 17 h 3109"/>
                <a:gd name="T100" fmla="*/ 71 w 4122"/>
                <a:gd name="T101" fmla="*/ 40 h 3109"/>
                <a:gd name="T102" fmla="*/ 142 w 4122"/>
                <a:gd name="T103" fmla="*/ 0 h 3109"/>
                <a:gd name="T104" fmla="*/ 142 w 4122"/>
                <a:gd name="T105" fmla="*/ 0 h 310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122"/>
                <a:gd name="T160" fmla="*/ 0 h 3109"/>
                <a:gd name="T161" fmla="*/ 4122 w 4122"/>
                <a:gd name="T162" fmla="*/ 3109 h 310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122" h="3109">
                  <a:moveTo>
                    <a:pt x="142" y="0"/>
                  </a:moveTo>
                  <a:lnTo>
                    <a:pt x="3980" y="0"/>
                  </a:lnTo>
                  <a:lnTo>
                    <a:pt x="3980" y="15"/>
                  </a:lnTo>
                  <a:lnTo>
                    <a:pt x="142" y="15"/>
                  </a:lnTo>
                  <a:lnTo>
                    <a:pt x="142" y="0"/>
                  </a:lnTo>
                  <a:close/>
                  <a:moveTo>
                    <a:pt x="3980" y="0"/>
                  </a:moveTo>
                  <a:lnTo>
                    <a:pt x="3980" y="0"/>
                  </a:lnTo>
                  <a:lnTo>
                    <a:pt x="3980" y="15"/>
                  </a:lnTo>
                  <a:lnTo>
                    <a:pt x="3980" y="0"/>
                  </a:lnTo>
                  <a:close/>
                  <a:moveTo>
                    <a:pt x="3980" y="0"/>
                  </a:moveTo>
                  <a:lnTo>
                    <a:pt x="3994" y="2"/>
                  </a:lnTo>
                  <a:lnTo>
                    <a:pt x="4008" y="3"/>
                  </a:lnTo>
                  <a:lnTo>
                    <a:pt x="4021" y="8"/>
                  </a:lnTo>
                  <a:lnTo>
                    <a:pt x="4035" y="14"/>
                  </a:lnTo>
                  <a:lnTo>
                    <a:pt x="4048" y="21"/>
                  </a:lnTo>
                  <a:lnTo>
                    <a:pt x="4060" y="28"/>
                  </a:lnTo>
                  <a:lnTo>
                    <a:pt x="4070" y="38"/>
                  </a:lnTo>
                  <a:lnTo>
                    <a:pt x="4081" y="48"/>
                  </a:lnTo>
                  <a:lnTo>
                    <a:pt x="4070" y="57"/>
                  </a:lnTo>
                  <a:lnTo>
                    <a:pt x="4061" y="48"/>
                  </a:lnTo>
                  <a:lnTo>
                    <a:pt x="4051" y="40"/>
                  </a:lnTo>
                  <a:lnTo>
                    <a:pt x="4041" y="33"/>
                  </a:lnTo>
                  <a:lnTo>
                    <a:pt x="4028" y="26"/>
                  </a:lnTo>
                  <a:lnTo>
                    <a:pt x="4018" y="22"/>
                  </a:lnTo>
                  <a:lnTo>
                    <a:pt x="4004" y="17"/>
                  </a:lnTo>
                  <a:lnTo>
                    <a:pt x="3992" y="15"/>
                  </a:lnTo>
                  <a:lnTo>
                    <a:pt x="3980" y="15"/>
                  </a:lnTo>
                  <a:lnTo>
                    <a:pt x="3980" y="0"/>
                  </a:lnTo>
                  <a:close/>
                  <a:moveTo>
                    <a:pt x="4081" y="48"/>
                  </a:moveTo>
                  <a:lnTo>
                    <a:pt x="4091" y="61"/>
                  </a:lnTo>
                  <a:lnTo>
                    <a:pt x="4098" y="73"/>
                  </a:lnTo>
                  <a:lnTo>
                    <a:pt x="4107" y="85"/>
                  </a:lnTo>
                  <a:lnTo>
                    <a:pt x="4112" y="101"/>
                  </a:lnTo>
                  <a:lnTo>
                    <a:pt x="4117" y="114"/>
                  </a:lnTo>
                  <a:lnTo>
                    <a:pt x="4121" y="130"/>
                  </a:lnTo>
                  <a:lnTo>
                    <a:pt x="4122" y="146"/>
                  </a:lnTo>
                  <a:lnTo>
                    <a:pt x="4122" y="163"/>
                  </a:lnTo>
                  <a:lnTo>
                    <a:pt x="4108" y="163"/>
                  </a:lnTo>
                  <a:lnTo>
                    <a:pt x="4108" y="148"/>
                  </a:lnTo>
                  <a:lnTo>
                    <a:pt x="4107" y="132"/>
                  </a:lnTo>
                  <a:lnTo>
                    <a:pt x="4103" y="118"/>
                  </a:lnTo>
                  <a:lnTo>
                    <a:pt x="4098" y="104"/>
                  </a:lnTo>
                  <a:lnTo>
                    <a:pt x="4093" y="92"/>
                  </a:lnTo>
                  <a:lnTo>
                    <a:pt x="4086" y="80"/>
                  </a:lnTo>
                  <a:lnTo>
                    <a:pt x="4079" y="68"/>
                  </a:lnTo>
                  <a:lnTo>
                    <a:pt x="4070" y="57"/>
                  </a:lnTo>
                  <a:lnTo>
                    <a:pt x="4081" y="48"/>
                  </a:lnTo>
                  <a:close/>
                  <a:moveTo>
                    <a:pt x="4122" y="163"/>
                  </a:moveTo>
                  <a:lnTo>
                    <a:pt x="4122" y="163"/>
                  </a:lnTo>
                  <a:lnTo>
                    <a:pt x="4108" y="163"/>
                  </a:lnTo>
                  <a:lnTo>
                    <a:pt x="4122" y="163"/>
                  </a:lnTo>
                  <a:close/>
                  <a:moveTo>
                    <a:pt x="4122" y="163"/>
                  </a:moveTo>
                  <a:lnTo>
                    <a:pt x="4122" y="2948"/>
                  </a:lnTo>
                  <a:lnTo>
                    <a:pt x="4108" y="2948"/>
                  </a:lnTo>
                  <a:lnTo>
                    <a:pt x="4108" y="163"/>
                  </a:lnTo>
                  <a:lnTo>
                    <a:pt x="4122" y="163"/>
                  </a:lnTo>
                  <a:close/>
                  <a:moveTo>
                    <a:pt x="4122" y="2948"/>
                  </a:moveTo>
                  <a:lnTo>
                    <a:pt x="4122" y="2948"/>
                  </a:lnTo>
                  <a:lnTo>
                    <a:pt x="4108" y="2948"/>
                  </a:lnTo>
                  <a:lnTo>
                    <a:pt x="4122" y="2948"/>
                  </a:lnTo>
                  <a:close/>
                  <a:moveTo>
                    <a:pt x="4122" y="2948"/>
                  </a:moveTo>
                  <a:lnTo>
                    <a:pt x="4122" y="2965"/>
                  </a:lnTo>
                  <a:lnTo>
                    <a:pt x="4121" y="2981"/>
                  </a:lnTo>
                  <a:lnTo>
                    <a:pt x="4117" y="2996"/>
                  </a:lnTo>
                  <a:lnTo>
                    <a:pt x="4112" y="3010"/>
                  </a:lnTo>
                  <a:lnTo>
                    <a:pt x="4107" y="3024"/>
                  </a:lnTo>
                  <a:lnTo>
                    <a:pt x="4098" y="3038"/>
                  </a:lnTo>
                  <a:lnTo>
                    <a:pt x="4091" y="3050"/>
                  </a:lnTo>
                  <a:lnTo>
                    <a:pt x="4081" y="3062"/>
                  </a:lnTo>
                  <a:lnTo>
                    <a:pt x="4070" y="3052"/>
                  </a:lnTo>
                  <a:lnTo>
                    <a:pt x="4079" y="3042"/>
                  </a:lnTo>
                  <a:lnTo>
                    <a:pt x="4086" y="3031"/>
                  </a:lnTo>
                  <a:lnTo>
                    <a:pt x="4093" y="3019"/>
                  </a:lnTo>
                  <a:lnTo>
                    <a:pt x="4098" y="3005"/>
                  </a:lnTo>
                  <a:lnTo>
                    <a:pt x="4103" y="2993"/>
                  </a:lnTo>
                  <a:lnTo>
                    <a:pt x="4107" y="2977"/>
                  </a:lnTo>
                  <a:lnTo>
                    <a:pt x="4108" y="2963"/>
                  </a:lnTo>
                  <a:lnTo>
                    <a:pt x="4108" y="2948"/>
                  </a:lnTo>
                  <a:lnTo>
                    <a:pt x="4122" y="2948"/>
                  </a:lnTo>
                  <a:close/>
                  <a:moveTo>
                    <a:pt x="4081" y="3062"/>
                  </a:moveTo>
                  <a:lnTo>
                    <a:pt x="4070" y="3073"/>
                  </a:lnTo>
                  <a:lnTo>
                    <a:pt x="4060" y="3081"/>
                  </a:lnTo>
                  <a:lnTo>
                    <a:pt x="4048" y="3090"/>
                  </a:lnTo>
                  <a:lnTo>
                    <a:pt x="4035" y="3097"/>
                  </a:lnTo>
                  <a:lnTo>
                    <a:pt x="4021" y="3102"/>
                  </a:lnTo>
                  <a:lnTo>
                    <a:pt x="4008" y="3108"/>
                  </a:lnTo>
                  <a:lnTo>
                    <a:pt x="3994" y="3109"/>
                  </a:lnTo>
                  <a:lnTo>
                    <a:pt x="3980" y="3109"/>
                  </a:lnTo>
                  <a:lnTo>
                    <a:pt x="3980" y="3095"/>
                  </a:lnTo>
                  <a:lnTo>
                    <a:pt x="3992" y="3095"/>
                  </a:lnTo>
                  <a:lnTo>
                    <a:pt x="4004" y="3092"/>
                  </a:lnTo>
                  <a:lnTo>
                    <a:pt x="4018" y="3088"/>
                  </a:lnTo>
                  <a:lnTo>
                    <a:pt x="4028" y="3085"/>
                  </a:lnTo>
                  <a:lnTo>
                    <a:pt x="4041" y="3078"/>
                  </a:lnTo>
                  <a:lnTo>
                    <a:pt x="4051" y="3071"/>
                  </a:lnTo>
                  <a:lnTo>
                    <a:pt x="4061" y="3062"/>
                  </a:lnTo>
                  <a:lnTo>
                    <a:pt x="4070" y="3052"/>
                  </a:lnTo>
                  <a:lnTo>
                    <a:pt x="4081" y="3062"/>
                  </a:lnTo>
                  <a:close/>
                  <a:moveTo>
                    <a:pt x="3980" y="3109"/>
                  </a:moveTo>
                  <a:lnTo>
                    <a:pt x="3980" y="3109"/>
                  </a:lnTo>
                  <a:lnTo>
                    <a:pt x="3980" y="3095"/>
                  </a:lnTo>
                  <a:lnTo>
                    <a:pt x="3980" y="3109"/>
                  </a:lnTo>
                  <a:close/>
                  <a:moveTo>
                    <a:pt x="3980" y="3109"/>
                  </a:moveTo>
                  <a:lnTo>
                    <a:pt x="142" y="3109"/>
                  </a:lnTo>
                  <a:lnTo>
                    <a:pt x="142" y="3095"/>
                  </a:lnTo>
                  <a:lnTo>
                    <a:pt x="3980" y="3095"/>
                  </a:lnTo>
                  <a:lnTo>
                    <a:pt x="3980" y="3109"/>
                  </a:lnTo>
                  <a:close/>
                  <a:moveTo>
                    <a:pt x="142" y="3109"/>
                  </a:moveTo>
                  <a:lnTo>
                    <a:pt x="142" y="3109"/>
                  </a:lnTo>
                  <a:lnTo>
                    <a:pt x="142" y="3095"/>
                  </a:lnTo>
                  <a:lnTo>
                    <a:pt x="142" y="3109"/>
                  </a:lnTo>
                  <a:close/>
                  <a:moveTo>
                    <a:pt x="142" y="3109"/>
                  </a:moveTo>
                  <a:lnTo>
                    <a:pt x="128" y="3109"/>
                  </a:lnTo>
                  <a:lnTo>
                    <a:pt x="114" y="3108"/>
                  </a:lnTo>
                  <a:lnTo>
                    <a:pt x="101" y="3102"/>
                  </a:lnTo>
                  <a:lnTo>
                    <a:pt x="87" y="3097"/>
                  </a:lnTo>
                  <a:lnTo>
                    <a:pt x="74" y="3090"/>
                  </a:lnTo>
                  <a:lnTo>
                    <a:pt x="62" y="3081"/>
                  </a:lnTo>
                  <a:lnTo>
                    <a:pt x="52" y="3073"/>
                  </a:lnTo>
                  <a:lnTo>
                    <a:pt x="41" y="3062"/>
                  </a:lnTo>
                  <a:lnTo>
                    <a:pt x="52" y="3052"/>
                  </a:lnTo>
                  <a:lnTo>
                    <a:pt x="61" y="3062"/>
                  </a:lnTo>
                  <a:lnTo>
                    <a:pt x="71" y="3071"/>
                  </a:lnTo>
                  <a:lnTo>
                    <a:pt x="81" y="3078"/>
                  </a:lnTo>
                  <a:lnTo>
                    <a:pt x="94" y="3085"/>
                  </a:lnTo>
                  <a:lnTo>
                    <a:pt x="104" y="3088"/>
                  </a:lnTo>
                  <a:lnTo>
                    <a:pt x="118" y="3092"/>
                  </a:lnTo>
                  <a:lnTo>
                    <a:pt x="130" y="3095"/>
                  </a:lnTo>
                  <a:lnTo>
                    <a:pt x="142" y="3095"/>
                  </a:lnTo>
                  <a:lnTo>
                    <a:pt x="142" y="3109"/>
                  </a:lnTo>
                  <a:close/>
                  <a:moveTo>
                    <a:pt x="41" y="3062"/>
                  </a:moveTo>
                  <a:lnTo>
                    <a:pt x="31" y="3050"/>
                  </a:lnTo>
                  <a:lnTo>
                    <a:pt x="24" y="3038"/>
                  </a:lnTo>
                  <a:lnTo>
                    <a:pt x="15" y="3024"/>
                  </a:lnTo>
                  <a:lnTo>
                    <a:pt x="10" y="3010"/>
                  </a:lnTo>
                  <a:lnTo>
                    <a:pt x="5" y="2996"/>
                  </a:lnTo>
                  <a:lnTo>
                    <a:pt x="1" y="2981"/>
                  </a:lnTo>
                  <a:lnTo>
                    <a:pt x="0" y="2965"/>
                  </a:lnTo>
                  <a:lnTo>
                    <a:pt x="0" y="2948"/>
                  </a:lnTo>
                  <a:lnTo>
                    <a:pt x="14" y="2948"/>
                  </a:lnTo>
                  <a:lnTo>
                    <a:pt x="14" y="2963"/>
                  </a:lnTo>
                  <a:lnTo>
                    <a:pt x="15" y="2977"/>
                  </a:lnTo>
                  <a:lnTo>
                    <a:pt x="19" y="2993"/>
                  </a:lnTo>
                  <a:lnTo>
                    <a:pt x="24" y="3005"/>
                  </a:lnTo>
                  <a:lnTo>
                    <a:pt x="29" y="3019"/>
                  </a:lnTo>
                  <a:lnTo>
                    <a:pt x="36" y="3031"/>
                  </a:lnTo>
                  <a:lnTo>
                    <a:pt x="43" y="3042"/>
                  </a:lnTo>
                  <a:lnTo>
                    <a:pt x="52" y="3052"/>
                  </a:lnTo>
                  <a:lnTo>
                    <a:pt x="41" y="3062"/>
                  </a:lnTo>
                  <a:close/>
                  <a:moveTo>
                    <a:pt x="0" y="2948"/>
                  </a:moveTo>
                  <a:lnTo>
                    <a:pt x="0" y="2948"/>
                  </a:lnTo>
                  <a:lnTo>
                    <a:pt x="14" y="2948"/>
                  </a:lnTo>
                  <a:lnTo>
                    <a:pt x="0" y="2948"/>
                  </a:lnTo>
                  <a:close/>
                  <a:moveTo>
                    <a:pt x="0" y="2948"/>
                  </a:moveTo>
                  <a:lnTo>
                    <a:pt x="0" y="163"/>
                  </a:lnTo>
                  <a:lnTo>
                    <a:pt x="14" y="163"/>
                  </a:lnTo>
                  <a:lnTo>
                    <a:pt x="14" y="2948"/>
                  </a:lnTo>
                  <a:lnTo>
                    <a:pt x="0" y="2948"/>
                  </a:lnTo>
                  <a:close/>
                  <a:moveTo>
                    <a:pt x="0" y="163"/>
                  </a:moveTo>
                  <a:lnTo>
                    <a:pt x="0" y="163"/>
                  </a:lnTo>
                  <a:lnTo>
                    <a:pt x="14" y="163"/>
                  </a:lnTo>
                  <a:lnTo>
                    <a:pt x="0" y="163"/>
                  </a:lnTo>
                  <a:close/>
                  <a:moveTo>
                    <a:pt x="0" y="163"/>
                  </a:moveTo>
                  <a:lnTo>
                    <a:pt x="0" y="146"/>
                  </a:lnTo>
                  <a:lnTo>
                    <a:pt x="1" y="130"/>
                  </a:lnTo>
                  <a:lnTo>
                    <a:pt x="5" y="114"/>
                  </a:lnTo>
                  <a:lnTo>
                    <a:pt x="10" y="101"/>
                  </a:lnTo>
                  <a:lnTo>
                    <a:pt x="15" y="85"/>
                  </a:lnTo>
                  <a:lnTo>
                    <a:pt x="24" y="73"/>
                  </a:lnTo>
                  <a:lnTo>
                    <a:pt x="31" y="61"/>
                  </a:lnTo>
                  <a:lnTo>
                    <a:pt x="41" y="48"/>
                  </a:lnTo>
                  <a:lnTo>
                    <a:pt x="52" y="57"/>
                  </a:lnTo>
                  <a:lnTo>
                    <a:pt x="43" y="68"/>
                  </a:lnTo>
                  <a:lnTo>
                    <a:pt x="36" y="80"/>
                  </a:lnTo>
                  <a:lnTo>
                    <a:pt x="29" y="92"/>
                  </a:lnTo>
                  <a:lnTo>
                    <a:pt x="24" y="104"/>
                  </a:lnTo>
                  <a:lnTo>
                    <a:pt x="19" y="118"/>
                  </a:lnTo>
                  <a:lnTo>
                    <a:pt x="15" y="132"/>
                  </a:lnTo>
                  <a:lnTo>
                    <a:pt x="14" y="148"/>
                  </a:lnTo>
                  <a:lnTo>
                    <a:pt x="14" y="163"/>
                  </a:lnTo>
                  <a:lnTo>
                    <a:pt x="0" y="163"/>
                  </a:lnTo>
                  <a:close/>
                  <a:moveTo>
                    <a:pt x="41" y="48"/>
                  </a:moveTo>
                  <a:lnTo>
                    <a:pt x="52" y="38"/>
                  </a:lnTo>
                  <a:lnTo>
                    <a:pt x="62" y="28"/>
                  </a:lnTo>
                  <a:lnTo>
                    <a:pt x="74" y="21"/>
                  </a:lnTo>
                  <a:lnTo>
                    <a:pt x="87" y="14"/>
                  </a:lnTo>
                  <a:lnTo>
                    <a:pt x="101" y="8"/>
                  </a:lnTo>
                  <a:lnTo>
                    <a:pt x="114" y="3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15"/>
                  </a:lnTo>
                  <a:lnTo>
                    <a:pt x="130" y="15"/>
                  </a:lnTo>
                  <a:lnTo>
                    <a:pt x="118" y="17"/>
                  </a:lnTo>
                  <a:lnTo>
                    <a:pt x="104" y="22"/>
                  </a:lnTo>
                  <a:lnTo>
                    <a:pt x="94" y="26"/>
                  </a:lnTo>
                  <a:lnTo>
                    <a:pt x="81" y="33"/>
                  </a:lnTo>
                  <a:lnTo>
                    <a:pt x="71" y="40"/>
                  </a:lnTo>
                  <a:lnTo>
                    <a:pt x="61" y="48"/>
                  </a:lnTo>
                  <a:lnTo>
                    <a:pt x="52" y="57"/>
                  </a:lnTo>
                  <a:lnTo>
                    <a:pt x="41" y="48"/>
                  </a:lnTo>
                  <a:close/>
                  <a:moveTo>
                    <a:pt x="142" y="0"/>
                  </a:moveTo>
                  <a:lnTo>
                    <a:pt x="142" y="0"/>
                  </a:lnTo>
                  <a:lnTo>
                    <a:pt x="142" y="15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638" name="Rectangle 7">
              <a:extLst>
                <a:ext uri="{FF2B5EF4-FFF2-40B4-BE49-F238E27FC236}">
                  <a16:creationId xmlns:a16="http://schemas.microsoft.com/office/drawing/2014/main" id="{9F9191D8-1412-4B1F-BFB1-C28ABD8C3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" y="1241"/>
              <a:ext cx="4108" cy="15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39" name="Rectangle 8">
              <a:extLst>
                <a:ext uri="{FF2B5EF4-FFF2-40B4-BE49-F238E27FC236}">
                  <a16:creationId xmlns:a16="http://schemas.microsoft.com/office/drawing/2014/main" id="{A59C6FB0-F4DA-4D19-A212-23F413E5A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101"/>
              <a:ext cx="27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Alive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69640" name="Rectangle 9">
              <a:extLst>
                <a:ext uri="{FF2B5EF4-FFF2-40B4-BE49-F238E27FC236}">
                  <a16:creationId xmlns:a16="http://schemas.microsoft.com/office/drawing/2014/main" id="{404B9BFF-2ADD-4E87-A86D-EF57D09DE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41" name="Rectangle 10">
              <a:extLst>
                <a:ext uri="{FF2B5EF4-FFF2-40B4-BE49-F238E27FC236}">
                  <a16:creationId xmlns:a16="http://schemas.microsoft.com/office/drawing/2014/main" id="{7CA4D2F9-5CB7-42C5-9BAD-99BC08CC4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42" name="Rectangle 11">
              <a:extLst>
                <a:ext uri="{FF2B5EF4-FFF2-40B4-BE49-F238E27FC236}">
                  <a16:creationId xmlns:a16="http://schemas.microsoft.com/office/drawing/2014/main" id="{94261FD6-2300-421E-B333-F0C1B2C81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43" name="Rectangle 12">
              <a:extLst>
                <a:ext uri="{FF2B5EF4-FFF2-40B4-BE49-F238E27FC236}">
                  <a16:creationId xmlns:a16="http://schemas.microsoft.com/office/drawing/2014/main" id="{DB66F0B4-7318-4878-A4B7-FBC61C879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44" name="Rectangle 13">
              <a:extLst>
                <a:ext uri="{FF2B5EF4-FFF2-40B4-BE49-F238E27FC236}">
                  <a16:creationId xmlns:a16="http://schemas.microsoft.com/office/drawing/2014/main" id="{4C2DE775-E920-4DCF-BB1B-4A1BBAEF4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45" name="Rectangle 14">
              <a:extLst>
                <a:ext uri="{FF2B5EF4-FFF2-40B4-BE49-F238E27FC236}">
                  <a16:creationId xmlns:a16="http://schemas.microsoft.com/office/drawing/2014/main" id="{061FF271-DCBB-41E0-A772-14B7922F4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46" name="Rectangle 15">
              <a:extLst>
                <a:ext uri="{FF2B5EF4-FFF2-40B4-BE49-F238E27FC236}">
                  <a16:creationId xmlns:a16="http://schemas.microsoft.com/office/drawing/2014/main" id="{2B7FDA60-FCF2-4609-A01F-035B41A14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47" name="Rectangle 16">
              <a:extLst>
                <a:ext uri="{FF2B5EF4-FFF2-40B4-BE49-F238E27FC236}">
                  <a16:creationId xmlns:a16="http://schemas.microsoft.com/office/drawing/2014/main" id="{86F49F8D-C986-4256-A90D-F1320F354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48" name="Rectangle 17">
              <a:extLst>
                <a:ext uri="{FF2B5EF4-FFF2-40B4-BE49-F238E27FC236}">
                  <a16:creationId xmlns:a16="http://schemas.microsoft.com/office/drawing/2014/main" id="{1E3DE037-6873-4B58-8068-CC296DBCC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49" name="Rectangle 18">
              <a:extLst>
                <a:ext uri="{FF2B5EF4-FFF2-40B4-BE49-F238E27FC236}">
                  <a16:creationId xmlns:a16="http://schemas.microsoft.com/office/drawing/2014/main" id="{72682CCA-5514-4714-A99E-7FC53D6BB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50" name="Rectangle 19">
              <a:extLst>
                <a:ext uri="{FF2B5EF4-FFF2-40B4-BE49-F238E27FC236}">
                  <a16:creationId xmlns:a16="http://schemas.microsoft.com/office/drawing/2014/main" id="{D9E8A4B6-C904-4905-923D-D148E037F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51" name="Rectangle 20">
              <a:extLst>
                <a:ext uri="{FF2B5EF4-FFF2-40B4-BE49-F238E27FC236}">
                  <a16:creationId xmlns:a16="http://schemas.microsoft.com/office/drawing/2014/main" id="{D001519B-E0D3-4E61-99CB-5C077170E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52" name="Rectangle 21">
              <a:extLst>
                <a:ext uri="{FF2B5EF4-FFF2-40B4-BE49-F238E27FC236}">
                  <a16:creationId xmlns:a16="http://schemas.microsoft.com/office/drawing/2014/main" id="{CDAA436A-53CC-4EDE-8C0D-8C4EBC74A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53" name="Rectangle 22">
              <a:extLst>
                <a:ext uri="{FF2B5EF4-FFF2-40B4-BE49-F238E27FC236}">
                  <a16:creationId xmlns:a16="http://schemas.microsoft.com/office/drawing/2014/main" id="{4CD6840F-04F3-4255-A2F8-F003CB6AE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7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54" name="Rectangle 23">
              <a:extLst>
                <a:ext uri="{FF2B5EF4-FFF2-40B4-BE49-F238E27FC236}">
                  <a16:creationId xmlns:a16="http://schemas.microsoft.com/office/drawing/2014/main" id="{E82CB687-6BE8-4FD7-AEAE-B029064FE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55" name="Rectangle 24">
              <a:extLst>
                <a:ext uri="{FF2B5EF4-FFF2-40B4-BE49-F238E27FC236}">
                  <a16:creationId xmlns:a16="http://schemas.microsoft.com/office/drawing/2014/main" id="{8087D0FE-9D7E-48A9-8B9C-496E1E7A5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56" name="Rectangle 25">
              <a:extLst>
                <a:ext uri="{FF2B5EF4-FFF2-40B4-BE49-F238E27FC236}">
                  <a16:creationId xmlns:a16="http://schemas.microsoft.com/office/drawing/2014/main" id="{FB292F85-DB58-4453-9F0C-1D313A18F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57" name="Rectangle 26">
              <a:extLst>
                <a:ext uri="{FF2B5EF4-FFF2-40B4-BE49-F238E27FC236}">
                  <a16:creationId xmlns:a16="http://schemas.microsoft.com/office/drawing/2014/main" id="{E4F8DAEA-E822-46B2-87AA-FEF301DF7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58" name="Rectangle 27">
              <a:extLst>
                <a:ext uri="{FF2B5EF4-FFF2-40B4-BE49-F238E27FC236}">
                  <a16:creationId xmlns:a16="http://schemas.microsoft.com/office/drawing/2014/main" id="{22F4E57A-5D4C-40B3-A6E2-335E32167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59" name="Rectangle 28">
              <a:extLst>
                <a:ext uri="{FF2B5EF4-FFF2-40B4-BE49-F238E27FC236}">
                  <a16:creationId xmlns:a16="http://schemas.microsoft.com/office/drawing/2014/main" id="{3B367FCC-1FFB-45F0-9319-EF913DC69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60" name="Rectangle 29">
              <a:extLst>
                <a:ext uri="{FF2B5EF4-FFF2-40B4-BE49-F238E27FC236}">
                  <a16:creationId xmlns:a16="http://schemas.microsoft.com/office/drawing/2014/main" id="{A6D5E648-1605-48F3-8D16-3889D26CF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61" name="Rectangle 30">
              <a:extLst>
                <a:ext uri="{FF2B5EF4-FFF2-40B4-BE49-F238E27FC236}">
                  <a16:creationId xmlns:a16="http://schemas.microsoft.com/office/drawing/2014/main" id="{F274D619-8741-44D6-A66A-3EB9D4931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62" name="Rectangle 31">
              <a:extLst>
                <a:ext uri="{FF2B5EF4-FFF2-40B4-BE49-F238E27FC236}">
                  <a16:creationId xmlns:a16="http://schemas.microsoft.com/office/drawing/2014/main" id="{97B82B9A-0028-43CE-89FD-7A437201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63" name="Rectangle 32">
              <a:extLst>
                <a:ext uri="{FF2B5EF4-FFF2-40B4-BE49-F238E27FC236}">
                  <a16:creationId xmlns:a16="http://schemas.microsoft.com/office/drawing/2014/main" id="{53F06919-1751-4A74-8A19-258705F61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64" name="Rectangle 33">
              <a:extLst>
                <a:ext uri="{FF2B5EF4-FFF2-40B4-BE49-F238E27FC236}">
                  <a16:creationId xmlns:a16="http://schemas.microsoft.com/office/drawing/2014/main" id="{30804F27-E07B-4EA3-B1DE-090AD7410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65" name="Rectangle 34">
              <a:extLst>
                <a:ext uri="{FF2B5EF4-FFF2-40B4-BE49-F238E27FC236}">
                  <a16:creationId xmlns:a16="http://schemas.microsoft.com/office/drawing/2014/main" id="{B3DF3308-B379-43B7-A866-F4BB42F58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66" name="Rectangle 35">
              <a:extLst>
                <a:ext uri="{FF2B5EF4-FFF2-40B4-BE49-F238E27FC236}">
                  <a16:creationId xmlns:a16="http://schemas.microsoft.com/office/drawing/2014/main" id="{8E1AC12E-0DC3-42D1-8DF8-BC0DB63A8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67" name="Rectangle 36">
              <a:extLst>
                <a:ext uri="{FF2B5EF4-FFF2-40B4-BE49-F238E27FC236}">
                  <a16:creationId xmlns:a16="http://schemas.microsoft.com/office/drawing/2014/main" id="{42DA9987-DE26-469E-A903-565BD8F65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68" name="Rectangle 37">
              <a:extLst>
                <a:ext uri="{FF2B5EF4-FFF2-40B4-BE49-F238E27FC236}">
                  <a16:creationId xmlns:a16="http://schemas.microsoft.com/office/drawing/2014/main" id="{6D7005E1-65D9-4A9E-AD17-E9A347655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69" name="Rectangle 38">
              <a:extLst>
                <a:ext uri="{FF2B5EF4-FFF2-40B4-BE49-F238E27FC236}">
                  <a16:creationId xmlns:a16="http://schemas.microsoft.com/office/drawing/2014/main" id="{A87F7D6F-E842-48FC-B4AB-B189F84A6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70" name="Rectangle 39">
              <a:extLst>
                <a:ext uri="{FF2B5EF4-FFF2-40B4-BE49-F238E27FC236}">
                  <a16:creationId xmlns:a16="http://schemas.microsoft.com/office/drawing/2014/main" id="{AD085911-61D7-4E69-8321-D1306E2AE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71" name="Rectangle 40">
              <a:extLst>
                <a:ext uri="{FF2B5EF4-FFF2-40B4-BE49-F238E27FC236}">
                  <a16:creationId xmlns:a16="http://schemas.microsoft.com/office/drawing/2014/main" id="{9B1B1E6E-0335-46D3-B17D-4CB11BE84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72" name="Rectangle 41">
              <a:extLst>
                <a:ext uri="{FF2B5EF4-FFF2-40B4-BE49-F238E27FC236}">
                  <a16:creationId xmlns:a16="http://schemas.microsoft.com/office/drawing/2014/main" id="{B41577F2-6F57-4B3A-ACF8-C907D033B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005"/>
              <a:ext cx="71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73" name="Rectangle 42">
              <a:extLst>
                <a:ext uri="{FF2B5EF4-FFF2-40B4-BE49-F238E27FC236}">
                  <a16:creationId xmlns:a16="http://schemas.microsoft.com/office/drawing/2014/main" id="{D989996D-CCAF-4BEC-AB13-4ED7316E1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74" name="Rectangle 43">
              <a:extLst>
                <a:ext uri="{FF2B5EF4-FFF2-40B4-BE49-F238E27FC236}">
                  <a16:creationId xmlns:a16="http://schemas.microsoft.com/office/drawing/2014/main" id="{4037FF09-C467-4404-AADB-F42BB45ED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75" name="Rectangle 44">
              <a:extLst>
                <a:ext uri="{FF2B5EF4-FFF2-40B4-BE49-F238E27FC236}">
                  <a16:creationId xmlns:a16="http://schemas.microsoft.com/office/drawing/2014/main" id="{7BCFE1C5-D1DF-4344-8379-9D528258D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76" name="Rectangle 45">
              <a:extLst>
                <a:ext uri="{FF2B5EF4-FFF2-40B4-BE49-F238E27FC236}">
                  <a16:creationId xmlns:a16="http://schemas.microsoft.com/office/drawing/2014/main" id="{E6AAEE18-A4DE-4A3C-BB69-6862BEF3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77" name="Rectangle 46">
              <a:extLst>
                <a:ext uri="{FF2B5EF4-FFF2-40B4-BE49-F238E27FC236}">
                  <a16:creationId xmlns:a16="http://schemas.microsoft.com/office/drawing/2014/main" id="{F4424C90-1C79-4EBB-A5D3-FE83D684F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78" name="Rectangle 47">
              <a:extLst>
                <a:ext uri="{FF2B5EF4-FFF2-40B4-BE49-F238E27FC236}">
                  <a16:creationId xmlns:a16="http://schemas.microsoft.com/office/drawing/2014/main" id="{CE6C17AD-F09D-4292-AF09-948FE22C0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79" name="Rectangle 48">
              <a:extLst>
                <a:ext uri="{FF2B5EF4-FFF2-40B4-BE49-F238E27FC236}">
                  <a16:creationId xmlns:a16="http://schemas.microsoft.com/office/drawing/2014/main" id="{B9E63AD0-2E57-4983-9F26-59083DCDC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2005"/>
              <a:ext cx="38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80" name="Freeform 49">
              <a:extLst>
                <a:ext uri="{FF2B5EF4-FFF2-40B4-BE49-F238E27FC236}">
                  <a16:creationId xmlns:a16="http://schemas.microsoft.com/office/drawing/2014/main" id="{72771C23-A6F3-4215-B99D-27937CEA7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" y="1628"/>
              <a:ext cx="183" cy="183"/>
            </a:xfrm>
            <a:custGeom>
              <a:avLst/>
              <a:gdLst>
                <a:gd name="T0" fmla="*/ 183 w 183"/>
                <a:gd name="T1" fmla="*/ 92 h 183"/>
                <a:gd name="T2" fmla="*/ 181 w 183"/>
                <a:gd name="T3" fmla="*/ 101 h 183"/>
                <a:gd name="T4" fmla="*/ 181 w 183"/>
                <a:gd name="T5" fmla="*/ 110 h 183"/>
                <a:gd name="T6" fmla="*/ 178 w 183"/>
                <a:gd name="T7" fmla="*/ 118 h 183"/>
                <a:gd name="T8" fmla="*/ 176 w 183"/>
                <a:gd name="T9" fmla="*/ 127 h 183"/>
                <a:gd name="T10" fmla="*/ 167 w 183"/>
                <a:gd name="T11" fmla="*/ 143 h 183"/>
                <a:gd name="T12" fmla="*/ 155 w 183"/>
                <a:gd name="T13" fmla="*/ 157 h 183"/>
                <a:gd name="T14" fmla="*/ 143 w 183"/>
                <a:gd name="T15" fmla="*/ 167 h 183"/>
                <a:gd name="T16" fmla="*/ 127 w 183"/>
                <a:gd name="T17" fmla="*/ 176 h 183"/>
                <a:gd name="T18" fmla="*/ 119 w 183"/>
                <a:gd name="T19" fmla="*/ 179 h 183"/>
                <a:gd name="T20" fmla="*/ 110 w 183"/>
                <a:gd name="T21" fmla="*/ 181 h 183"/>
                <a:gd name="T22" fmla="*/ 101 w 183"/>
                <a:gd name="T23" fmla="*/ 183 h 183"/>
                <a:gd name="T24" fmla="*/ 93 w 183"/>
                <a:gd name="T25" fmla="*/ 183 h 183"/>
                <a:gd name="T26" fmla="*/ 82 w 183"/>
                <a:gd name="T27" fmla="*/ 183 h 183"/>
                <a:gd name="T28" fmla="*/ 74 w 183"/>
                <a:gd name="T29" fmla="*/ 181 h 183"/>
                <a:gd name="T30" fmla="*/ 65 w 183"/>
                <a:gd name="T31" fmla="*/ 179 h 183"/>
                <a:gd name="T32" fmla="*/ 56 w 183"/>
                <a:gd name="T33" fmla="*/ 176 h 183"/>
                <a:gd name="T34" fmla="*/ 40 w 183"/>
                <a:gd name="T35" fmla="*/ 167 h 183"/>
                <a:gd name="T36" fmla="*/ 27 w 183"/>
                <a:gd name="T37" fmla="*/ 157 h 183"/>
                <a:gd name="T38" fmla="*/ 16 w 183"/>
                <a:gd name="T39" fmla="*/ 143 h 183"/>
                <a:gd name="T40" fmla="*/ 7 w 183"/>
                <a:gd name="T41" fmla="*/ 127 h 183"/>
                <a:gd name="T42" fmla="*/ 4 w 183"/>
                <a:gd name="T43" fmla="*/ 118 h 183"/>
                <a:gd name="T44" fmla="*/ 2 w 183"/>
                <a:gd name="T45" fmla="*/ 110 h 183"/>
                <a:gd name="T46" fmla="*/ 0 w 183"/>
                <a:gd name="T47" fmla="*/ 101 h 183"/>
                <a:gd name="T48" fmla="*/ 0 w 183"/>
                <a:gd name="T49" fmla="*/ 92 h 183"/>
                <a:gd name="T50" fmla="*/ 0 w 183"/>
                <a:gd name="T51" fmla="*/ 82 h 183"/>
                <a:gd name="T52" fmla="*/ 2 w 183"/>
                <a:gd name="T53" fmla="*/ 73 h 183"/>
                <a:gd name="T54" fmla="*/ 4 w 183"/>
                <a:gd name="T55" fmla="*/ 65 h 183"/>
                <a:gd name="T56" fmla="*/ 7 w 183"/>
                <a:gd name="T57" fmla="*/ 56 h 183"/>
                <a:gd name="T58" fmla="*/ 16 w 183"/>
                <a:gd name="T59" fmla="*/ 40 h 183"/>
                <a:gd name="T60" fmla="*/ 27 w 183"/>
                <a:gd name="T61" fmla="*/ 26 h 183"/>
                <a:gd name="T62" fmla="*/ 40 w 183"/>
                <a:gd name="T63" fmla="*/ 16 h 183"/>
                <a:gd name="T64" fmla="*/ 56 w 183"/>
                <a:gd name="T65" fmla="*/ 7 h 183"/>
                <a:gd name="T66" fmla="*/ 65 w 183"/>
                <a:gd name="T67" fmla="*/ 4 h 183"/>
                <a:gd name="T68" fmla="*/ 74 w 183"/>
                <a:gd name="T69" fmla="*/ 2 h 183"/>
                <a:gd name="T70" fmla="*/ 82 w 183"/>
                <a:gd name="T71" fmla="*/ 0 h 183"/>
                <a:gd name="T72" fmla="*/ 93 w 183"/>
                <a:gd name="T73" fmla="*/ 0 h 183"/>
                <a:gd name="T74" fmla="*/ 101 w 183"/>
                <a:gd name="T75" fmla="*/ 0 h 183"/>
                <a:gd name="T76" fmla="*/ 110 w 183"/>
                <a:gd name="T77" fmla="*/ 2 h 183"/>
                <a:gd name="T78" fmla="*/ 119 w 183"/>
                <a:gd name="T79" fmla="*/ 4 h 183"/>
                <a:gd name="T80" fmla="*/ 127 w 183"/>
                <a:gd name="T81" fmla="*/ 7 h 183"/>
                <a:gd name="T82" fmla="*/ 143 w 183"/>
                <a:gd name="T83" fmla="*/ 16 h 183"/>
                <a:gd name="T84" fmla="*/ 155 w 183"/>
                <a:gd name="T85" fmla="*/ 26 h 183"/>
                <a:gd name="T86" fmla="*/ 167 w 183"/>
                <a:gd name="T87" fmla="*/ 40 h 183"/>
                <a:gd name="T88" fmla="*/ 176 w 183"/>
                <a:gd name="T89" fmla="*/ 56 h 183"/>
                <a:gd name="T90" fmla="*/ 178 w 183"/>
                <a:gd name="T91" fmla="*/ 65 h 183"/>
                <a:gd name="T92" fmla="*/ 181 w 183"/>
                <a:gd name="T93" fmla="*/ 73 h 183"/>
                <a:gd name="T94" fmla="*/ 181 w 183"/>
                <a:gd name="T95" fmla="*/ 82 h 183"/>
                <a:gd name="T96" fmla="*/ 183 w 183"/>
                <a:gd name="T97" fmla="*/ 92 h 18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3"/>
                <a:gd name="T148" fmla="*/ 0 h 183"/>
                <a:gd name="T149" fmla="*/ 183 w 183"/>
                <a:gd name="T150" fmla="*/ 183 h 18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3" h="183">
                  <a:moveTo>
                    <a:pt x="183" y="92"/>
                  </a:moveTo>
                  <a:lnTo>
                    <a:pt x="181" y="101"/>
                  </a:lnTo>
                  <a:lnTo>
                    <a:pt x="181" y="110"/>
                  </a:lnTo>
                  <a:lnTo>
                    <a:pt x="178" y="118"/>
                  </a:lnTo>
                  <a:lnTo>
                    <a:pt x="176" y="127"/>
                  </a:lnTo>
                  <a:lnTo>
                    <a:pt x="167" y="143"/>
                  </a:lnTo>
                  <a:lnTo>
                    <a:pt x="155" y="157"/>
                  </a:lnTo>
                  <a:lnTo>
                    <a:pt x="143" y="167"/>
                  </a:lnTo>
                  <a:lnTo>
                    <a:pt x="127" y="176"/>
                  </a:lnTo>
                  <a:lnTo>
                    <a:pt x="119" y="179"/>
                  </a:lnTo>
                  <a:lnTo>
                    <a:pt x="110" y="181"/>
                  </a:lnTo>
                  <a:lnTo>
                    <a:pt x="101" y="183"/>
                  </a:lnTo>
                  <a:lnTo>
                    <a:pt x="93" y="183"/>
                  </a:lnTo>
                  <a:lnTo>
                    <a:pt x="82" y="183"/>
                  </a:lnTo>
                  <a:lnTo>
                    <a:pt x="74" y="181"/>
                  </a:lnTo>
                  <a:lnTo>
                    <a:pt x="65" y="179"/>
                  </a:lnTo>
                  <a:lnTo>
                    <a:pt x="56" y="176"/>
                  </a:lnTo>
                  <a:lnTo>
                    <a:pt x="40" y="167"/>
                  </a:lnTo>
                  <a:lnTo>
                    <a:pt x="27" y="157"/>
                  </a:lnTo>
                  <a:lnTo>
                    <a:pt x="16" y="143"/>
                  </a:lnTo>
                  <a:lnTo>
                    <a:pt x="7" y="127"/>
                  </a:lnTo>
                  <a:lnTo>
                    <a:pt x="4" y="118"/>
                  </a:lnTo>
                  <a:lnTo>
                    <a:pt x="2" y="110"/>
                  </a:lnTo>
                  <a:lnTo>
                    <a:pt x="0" y="101"/>
                  </a:lnTo>
                  <a:lnTo>
                    <a:pt x="0" y="92"/>
                  </a:lnTo>
                  <a:lnTo>
                    <a:pt x="0" y="82"/>
                  </a:lnTo>
                  <a:lnTo>
                    <a:pt x="2" y="73"/>
                  </a:lnTo>
                  <a:lnTo>
                    <a:pt x="4" y="65"/>
                  </a:lnTo>
                  <a:lnTo>
                    <a:pt x="7" y="56"/>
                  </a:lnTo>
                  <a:lnTo>
                    <a:pt x="16" y="40"/>
                  </a:lnTo>
                  <a:lnTo>
                    <a:pt x="27" y="26"/>
                  </a:lnTo>
                  <a:lnTo>
                    <a:pt x="40" y="16"/>
                  </a:lnTo>
                  <a:lnTo>
                    <a:pt x="56" y="7"/>
                  </a:lnTo>
                  <a:lnTo>
                    <a:pt x="65" y="4"/>
                  </a:lnTo>
                  <a:lnTo>
                    <a:pt x="74" y="2"/>
                  </a:lnTo>
                  <a:lnTo>
                    <a:pt x="82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10" y="2"/>
                  </a:lnTo>
                  <a:lnTo>
                    <a:pt x="119" y="4"/>
                  </a:lnTo>
                  <a:lnTo>
                    <a:pt x="127" y="7"/>
                  </a:lnTo>
                  <a:lnTo>
                    <a:pt x="143" y="16"/>
                  </a:lnTo>
                  <a:lnTo>
                    <a:pt x="155" y="26"/>
                  </a:lnTo>
                  <a:lnTo>
                    <a:pt x="167" y="40"/>
                  </a:lnTo>
                  <a:lnTo>
                    <a:pt x="176" y="56"/>
                  </a:lnTo>
                  <a:lnTo>
                    <a:pt x="178" y="65"/>
                  </a:lnTo>
                  <a:lnTo>
                    <a:pt x="181" y="73"/>
                  </a:lnTo>
                  <a:lnTo>
                    <a:pt x="181" y="82"/>
                  </a:lnTo>
                  <a:lnTo>
                    <a:pt x="183" y="9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681" name="Rectangle 50">
              <a:extLst>
                <a:ext uri="{FF2B5EF4-FFF2-40B4-BE49-F238E27FC236}">
                  <a16:creationId xmlns:a16="http://schemas.microsoft.com/office/drawing/2014/main" id="{AE1C0610-A27E-4A65-95A7-91ECCC323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560"/>
              <a:ext cx="43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Stopped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69682" name="Rectangle 51">
              <a:extLst>
                <a:ext uri="{FF2B5EF4-FFF2-40B4-BE49-F238E27FC236}">
                  <a16:creationId xmlns:a16="http://schemas.microsoft.com/office/drawing/2014/main" id="{5F084688-EE09-4B6F-A17F-B869FF0D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" y="2796"/>
              <a:ext cx="27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Error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69683" name="Rectangle 52">
              <a:extLst>
                <a:ext uri="{FF2B5EF4-FFF2-40B4-BE49-F238E27FC236}">
                  <a16:creationId xmlns:a16="http://schemas.microsoft.com/office/drawing/2014/main" id="{54B64E3F-699E-4AC5-A61D-EC4FA6EFC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1675"/>
              <a:ext cx="1248" cy="1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84" name="Rectangle 53">
              <a:extLst>
                <a:ext uri="{FF2B5EF4-FFF2-40B4-BE49-F238E27FC236}">
                  <a16:creationId xmlns:a16="http://schemas.microsoft.com/office/drawing/2014/main" id="{3F0066A9-D3BF-427F-8626-054610C0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1559"/>
              <a:ext cx="4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Running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69685" name="Rectangle 54">
              <a:extLst>
                <a:ext uri="{FF2B5EF4-FFF2-40B4-BE49-F238E27FC236}">
                  <a16:creationId xmlns:a16="http://schemas.microsoft.com/office/drawing/2014/main" id="{C504DF1E-DBC3-4E7D-91EC-9CEEEA30C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1675"/>
              <a:ext cx="1248" cy="1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86" name="Rectangle 55">
              <a:extLst>
                <a:ext uri="{FF2B5EF4-FFF2-40B4-BE49-F238E27FC236}">
                  <a16:creationId xmlns:a16="http://schemas.microsoft.com/office/drawing/2014/main" id="{ECFBA23C-3CCC-4E53-96AC-79434D1D9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" y="1654"/>
              <a:ext cx="778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87" name="Freeform 56">
              <a:extLst>
                <a:ext uri="{FF2B5EF4-FFF2-40B4-BE49-F238E27FC236}">
                  <a16:creationId xmlns:a16="http://schemas.microsoft.com/office/drawing/2014/main" id="{5AB10DBE-28E2-4743-BB57-72BD3808F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" y="1618"/>
              <a:ext cx="65" cy="50"/>
            </a:xfrm>
            <a:custGeom>
              <a:avLst/>
              <a:gdLst>
                <a:gd name="T0" fmla="*/ 65 w 65"/>
                <a:gd name="T1" fmla="*/ 50 h 50"/>
                <a:gd name="T2" fmla="*/ 65 w 65"/>
                <a:gd name="T3" fmla="*/ 38 h 50"/>
                <a:gd name="T4" fmla="*/ 7 w 65"/>
                <a:gd name="T5" fmla="*/ 0 h 50"/>
                <a:gd name="T6" fmla="*/ 0 w 65"/>
                <a:gd name="T7" fmla="*/ 12 h 50"/>
                <a:gd name="T8" fmla="*/ 58 w 65"/>
                <a:gd name="T9" fmla="*/ 50 h 50"/>
                <a:gd name="T10" fmla="*/ 58 w 65"/>
                <a:gd name="T11" fmla="*/ 38 h 50"/>
                <a:gd name="T12" fmla="*/ 65 w 65"/>
                <a:gd name="T13" fmla="*/ 5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50"/>
                <a:gd name="T23" fmla="*/ 65 w 65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50">
                  <a:moveTo>
                    <a:pt x="65" y="50"/>
                  </a:moveTo>
                  <a:lnTo>
                    <a:pt x="65" y="38"/>
                  </a:lnTo>
                  <a:lnTo>
                    <a:pt x="7" y="0"/>
                  </a:lnTo>
                  <a:lnTo>
                    <a:pt x="0" y="12"/>
                  </a:lnTo>
                  <a:lnTo>
                    <a:pt x="58" y="50"/>
                  </a:lnTo>
                  <a:lnTo>
                    <a:pt x="58" y="38"/>
                  </a:lnTo>
                  <a:lnTo>
                    <a:pt x="65" y="5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688" name="Freeform 57">
              <a:extLst>
                <a:ext uri="{FF2B5EF4-FFF2-40B4-BE49-F238E27FC236}">
                  <a16:creationId xmlns:a16="http://schemas.microsoft.com/office/drawing/2014/main" id="{DC8BD92C-44FF-4E6B-AC57-A9752C665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4" y="1656"/>
              <a:ext cx="10" cy="12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5 h 12"/>
                <a:gd name="T4" fmla="*/ 0 w 10"/>
                <a:gd name="T5" fmla="*/ 0 h 12"/>
                <a:gd name="T6" fmla="*/ 0 w 10"/>
                <a:gd name="T7" fmla="*/ 12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12"/>
                <a:gd name="T14" fmla="*/ 10 w 10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12">
                  <a:moveTo>
                    <a:pt x="0" y="12"/>
                  </a:moveTo>
                  <a:lnTo>
                    <a:pt x="10" y="5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689" name="Freeform 58">
              <a:extLst>
                <a:ext uri="{FF2B5EF4-FFF2-40B4-BE49-F238E27FC236}">
                  <a16:creationId xmlns:a16="http://schemas.microsoft.com/office/drawing/2014/main" id="{1CA7516A-4260-47B4-BC8D-5101E0D8B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" y="1656"/>
              <a:ext cx="65" cy="49"/>
            </a:xfrm>
            <a:custGeom>
              <a:avLst/>
              <a:gdLst>
                <a:gd name="T0" fmla="*/ 4 w 65"/>
                <a:gd name="T1" fmla="*/ 43 h 49"/>
                <a:gd name="T2" fmla="*/ 7 w 65"/>
                <a:gd name="T3" fmla="*/ 49 h 49"/>
                <a:gd name="T4" fmla="*/ 65 w 65"/>
                <a:gd name="T5" fmla="*/ 12 h 49"/>
                <a:gd name="T6" fmla="*/ 58 w 65"/>
                <a:gd name="T7" fmla="*/ 0 h 49"/>
                <a:gd name="T8" fmla="*/ 0 w 65"/>
                <a:gd name="T9" fmla="*/ 37 h 49"/>
                <a:gd name="T10" fmla="*/ 4 w 65"/>
                <a:gd name="T11" fmla="*/ 43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49"/>
                <a:gd name="T20" fmla="*/ 65 w 65"/>
                <a:gd name="T21" fmla="*/ 49 h 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49">
                  <a:moveTo>
                    <a:pt x="4" y="43"/>
                  </a:moveTo>
                  <a:lnTo>
                    <a:pt x="7" y="49"/>
                  </a:lnTo>
                  <a:lnTo>
                    <a:pt x="65" y="12"/>
                  </a:lnTo>
                  <a:lnTo>
                    <a:pt x="58" y="0"/>
                  </a:lnTo>
                  <a:lnTo>
                    <a:pt x="0" y="37"/>
                  </a:lnTo>
                  <a:lnTo>
                    <a:pt x="4" y="4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690" name="Rectangle 59">
              <a:extLst>
                <a:ext uri="{FF2B5EF4-FFF2-40B4-BE49-F238E27FC236}">
                  <a16:creationId xmlns:a16="http://schemas.microsoft.com/office/drawing/2014/main" id="{645D8AC7-6B17-4D20-B780-F57345B2C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3481"/>
              <a:ext cx="16" cy="169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91" name="Freeform 60">
              <a:extLst>
                <a:ext uri="{FF2B5EF4-FFF2-40B4-BE49-F238E27FC236}">
                  <a16:creationId xmlns:a16="http://schemas.microsoft.com/office/drawing/2014/main" id="{93071B5E-8E08-4D58-B865-284B07708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3601"/>
              <a:ext cx="48" cy="64"/>
            </a:xfrm>
            <a:custGeom>
              <a:avLst/>
              <a:gdLst>
                <a:gd name="T0" fmla="*/ 0 w 48"/>
                <a:gd name="T1" fmla="*/ 64 h 64"/>
                <a:gd name="T2" fmla="*/ 12 w 48"/>
                <a:gd name="T3" fmla="*/ 64 h 64"/>
                <a:gd name="T4" fmla="*/ 48 w 48"/>
                <a:gd name="T5" fmla="*/ 7 h 64"/>
                <a:gd name="T6" fmla="*/ 36 w 48"/>
                <a:gd name="T7" fmla="*/ 0 h 64"/>
                <a:gd name="T8" fmla="*/ 0 w 48"/>
                <a:gd name="T9" fmla="*/ 56 h 64"/>
                <a:gd name="T10" fmla="*/ 12 w 48"/>
                <a:gd name="T11" fmla="*/ 56 h 64"/>
                <a:gd name="T12" fmla="*/ 0 w 48"/>
                <a:gd name="T13" fmla="*/ 64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64"/>
                <a:gd name="T23" fmla="*/ 48 w 48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64">
                  <a:moveTo>
                    <a:pt x="0" y="64"/>
                  </a:moveTo>
                  <a:lnTo>
                    <a:pt x="12" y="64"/>
                  </a:lnTo>
                  <a:lnTo>
                    <a:pt x="48" y="7"/>
                  </a:lnTo>
                  <a:lnTo>
                    <a:pt x="36" y="0"/>
                  </a:lnTo>
                  <a:lnTo>
                    <a:pt x="0" y="56"/>
                  </a:lnTo>
                  <a:lnTo>
                    <a:pt x="12" y="56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692" name="Freeform 61">
              <a:extLst>
                <a:ext uri="{FF2B5EF4-FFF2-40B4-BE49-F238E27FC236}">
                  <a16:creationId xmlns:a16="http://schemas.microsoft.com/office/drawing/2014/main" id="{C5BC19BF-09C1-4885-9312-067ACBFD4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3665"/>
              <a:ext cx="12" cy="9"/>
            </a:xfrm>
            <a:custGeom>
              <a:avLst/>
              <a:gdLst>
                <a:gd name="T0" fmla="*/ 0 w 12"/>
                <a:gd name="T1" fmla="*/ 0 h 9"/>
                <a:gd name="T2" fmla="*/ 7 w 12"/>
                <a:gd name="T3" fmla="*/ 9 h 9"/>
                <a:gd name="T4" fmla="*/ 12 w 12"/>
                <a:gd name="T5" fmla="*/ 0 h 9"/>
                <a:gd name="T6" fmla="*/ 0 w 12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9"/>
                <a:gd name="T14" fmla="*/ 12 w 12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9">
                  <a:moveTo>
                    <a:pt x="0" y="0"/>
                  </a:moveTo>
                  <a:lnTo>
                    <a:pt x="7" y="9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693" name="Freeform 62">
              <a:extLst>
                <a:ext uri="{FF2B5EF4-FFF2-40B4-BE49-F238E27FC236}">
                  <a16:creationId xmlns:a16="http://schemas.microsoft.com/office/drawing/2014/main" id="{0F7BAFCD-AA29-4C01-8BDD-F1DB7B3CC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9" y="3601"/>
              <a:ext cx="49" cy="64"/>
            </a:xfrm>
            <a:custGeom>
              <a:avLst/>
              <a:gdLst>
                <a:gd name="T0" fmla="*/ 5 w 49"/>
                <a:gd name="T1" fmla="*/ 3 h 64"/>
                <a:gd name="T2" fmla="*/ 0 w 49"/>
                <a:gd name="T3" fmla="*/ 7 h 64"/>
                <a:gd name="T4" fmla="*/ 37 w 49"/>
                <a:gd name="T5" fmla="*/ 64 h 64"/>
                <a:gd name="T6" fmla="*/ 49 w 49"/>
                <a:gd name="T7" fmla="*/ 56 h 64"/>
                <a:gd name="T8" fmla="*/ 12 w 49"/>
                <a:gd name="T9" fmla="*/ 0 h 64"/>
                <a:gd name="T10" fmla="*/ 5 w 49"/>
                <a:gd name="T11" fmla="*/ 3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64"/>
                <a:gd name="T20" fmla="*/ 49 w 49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64">
                  <a:moveTo>
                    <a:pt x="5" y="3"/>
                  </a:moveTo>
                  <a:lnTo>
                    <a:pt x="0" y="7"/>
                  </a:lnTo>
                  <a:lnTo>
                    <a:pt x="37" y="64"/>
                  </a:lnTo>
                  <a:lnTo>
                    <a:pt x="49" y="56"/>
                  </a:lnTo>
                  <a:lnTo>
                    <a:pt x="12" y="0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694" name="Rectangle 63">
              <a:extLst>
                <a:ext uri="{FF2B5EF4-FFF2-40B4-BE49-F238E27FC236}">
                  <a16:creationId xmlns:a16="http://schemas.microsoft.com/office/drawing/2014/main" id="{881113C9-AC84-4B14-AEF4-519A976C9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8" y="2605"/>
              <a:ext cx="14" cy="14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95" name="Freeform 64">
              <a:extLst>
                <a:ext uri="{FF2B5EF4-FFF2-40B4-BE49-F238E27FC236}">
                  <a16:creationId xmlns:a16="http://schemas.microsoft.com/office/drawing/2014/main" id="{9674A153-8342-4D27-96C3-5E50F9EB8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8" y="2699"/>
              <a:ext cx="51" cy="66"/>
            </a:xfrm>
            <a:custGeom>
              <a:avLst/>
              <a:gdLst>
                <a:gd name="T0" fmla="*/ 0 w 51"/>
                <a:gd name="T1" fmla="*/ 66 h 66"/>
                <a:gd name="T2" fmla="*/ 12 w 51"/>
                <a:gd name="T3" fmla="*/ 66 h 66"/>
                <a:gd name="T4" fmla="*/ 51 w 51"/>
                <a:gd name="T5" fmla="*/ 9 h 66"/>
                <a:gd name="T6" fmla="*/ 38 w 51"/>
                <a:gd name="T7" fmla="*/ 0 h 66"/>
                <a:gd name="T8" fmla="*/ 0 w 51"/>
                <a:gd name="T9" fmla="*/ 57 h 66"/>
                <a:gd name="T10" fmla="*/ 12 w 51"/>
                <a:gd name="T11" fmla="*/ 57 h 66"/>
                <a:gd name="T12" fmla="*/ 0 w 51"/>
                <a:gd name="T13" fmla="*/ 66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66"/>
                <a:gd name="T23" fmla="*/ 51 w 51"/>
                <a:gd name="T24" fmla="*/ 66 h 6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66">
                  <a:moveTo>
                    <a:pt x="0" y="66"/>
                  </a:moveTo>
                  <a:lnTo>
                    <a:pt x="12" y="66"/>
                  </a:lnTo>
                  <a:lnTo>
                    <a:pt x="51" y="9"/>
                  </a:lnTo>
                  <a:lnTo>
                    <a:pt x="38" y="0"/>
                  </a:lnTo>
                  <a:lnTo>
                    <a:pt x="0" y="57"/>
                  </a:lnTo>
                  <a:lnTo>
                    <a:pt x="12" y="57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696" name="Freeform 65">
              <a:extLst>
                <a:ext uri="{FF2B5EF4-FFF2-40B4-BE49-F238E27FC236}">
                  <a16:creationId xmlns:a16="http://schemas.microsoft.com/office/drawing/2014/main" id="{F2A89505-6F35-4938-8FAE-7AD4A3284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8" y="2765"/>
              <a:ext cx="12" cy="9"/>
            </a:xfrm>
            <a:custGeom>
              <a:avLst/>
              <a:gdLst>
                <a:gd name="T0" fmla="*/ 0 w 12"/>
                <a:gd name="T1" fmla="*/ 0 h 9"/>
                <a:gd name="T2" fmla="*/ 7 w 12"/>
                <a:gd name="T3" fmla="*/ 9 h 9"/>
                <a:gd name="T4" fmla="*/ 12 w 12"/>
                <a:gd name="T5" fmla="*/ 0 h 9"/>
                <a:gd name="T6" fmla="*/ 0 w 12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9"/>
                <a:gd name="T14" fmla="*/ 12 w 12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9">
                  <a:moveTo>
                    <a:pt x="0" y="0"/>
                  </a:moveTo>
                  <a:lnTo>
                    <a:pt x="7" y="9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697" name="Freeform 66">
              <a:extLst>
                <a:ext uri="{FF2B5EF4-FFF2-40B4-BE49-F238E27FC236}">
                  <a16:creationId xmlns:a16="http://schemas.microsoft.com/office/drawing/2014/main" id="{48E2F7C1-3FCC-43F9-B472-6C98ED3B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2" y="2699"/>
              <a:ext cx="48" cy="66"/>
            </a:xfrm>
            <a:custGeom>
              <a:avLst/>
              <a:gdLst>
                <a:gd name="T0" fmla="*/ 7 w 48"/>
                <a:gd name="T1" fmla="*/ 5 h 66"/>
                <a:gd name="T2" fmla="*/ 0 w 48"/>
                <a:gd name="T3" fmla="*/ 9 h 66"/>
                <a:gd name="T4" fmla="*/ 36 w 48"/>
                <a:gd name="T5" fmla="*/ 66 h 66"/>
                <a:gd name="T6" fmla="*/ 48 w 48"/>
                <a:gd name="T7" fmla="*/ 57 h 66"/>
                <a:gd name="T8" fmla="*/ 12 w 48"/>
                <a:gd name="T9" fmla="*/ 0 h 66"/>
                <a:gd name="T10" fmla="*/ 7 w 48"/>
                <a:gd name="T11" fmla="*/ 5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66"/>
                <a:gd name="T20" fmla="*/ 48 w 48"/>
                <a:gd name="T21" fmla="*/ 66 h 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66">
                  <a:moveTo>
                    <a:pt x="7" y="5"/>
                  </a:moveTo>
                  <a:lnTo>
                    <a:pt x="0" y="9"/>
                  </a:lnTo>
                  <a:lnTo>
                    <a:pt x="36" y="66"/>
                  </a:lnTo>
                  <a:lnTo>
                    <a:pt x="48" y="57"/>
                  </a:lnTo>
                  <a:lnTo>
                    <a:pt x="12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698" name="Rectangle 67">
              <a:extLst>
                <a:ext uri="{FF2B5EF4-FFF2-40B4-BE49-F238E27FC236}">
                  <a16:creationId xmlns:a16="http://schemas.microsoft.com/office/drawing/2014/main" id="{CF147227-6DBE-4AC7-B6D5-80445D72F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226"/>
              <a:ext cx="1532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699" name="Freeform 68">
              <a:extLst>
                <a:ext uri="{FF2B5EF4-FFF2-40B4-BE49-F238E27FC236}">
                  <a16:creationId xmlns:a16="http://schemas.microsoft.com/office/drawing/2014/main" id="{3334EF85-F5C4-4539-8199-F86941ACC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1" y="2190"/>
              <a:ext cx="65" cy="50"/>
            </a:xfrm>
            <a:custGeom>
              <a:avLst/>
              <a:gdLst>
                <a:gd name="T0" fmla="*/ 65 w 65"/>
                <a:gd name="T1" fmla="*/ 50 h 50"/>
                <a:gd name="T2" fmla="*/ 65 w 65"/>
                <a:gd name="T3" fmla="*/ 38 h 50"/>
                <a:gd name="T4" fmla="*/ 7 w 65"/>
                <a:gd name="T5" fmla="*/ 0 h 50"/>
                <a:gd name="T6" fmla="*/ 0 w 65"/>
                <a:gd name="T7" fmla="*/ 12 h 50"/>
                <a:gd name="T8" fmla="*/ 58 w 65"/>
                <a:gd name="T9" fmla="*/ 50 h 50"/>
                <a:gd name="T10" fmla="*/ 58 w 65"/>
                <a:gd name="T11" fmla="*/ 38 h 50"/>
                <a:gd name="T12" fmla="*/ 65 w 65"/>
                <a:gd name="T13" fmla="*/ 5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50"/>
                <a:gd name="T23" fmla="*/ 65 w 65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50">
                  <a:moveTo>
                    <a:pt x="65" y="50"/>
                  </a:moveTo>
                  <a:lnTo>
                    <a:pt x="65" y="38"/>
                  </a:lnTo>
                  <a:lnTo>
                    <a:pt x="7" y="0"/>
                  </a:lnTo>
                  <a:lnTo>
                    <a:pt x="0" y="12"/>
                  </a:lnTo>
                  <a:lnTo>
                    <a:pt x="58" y="50"/>
                  </a:lnTo>
                  <a:lnTo>
                    <a:pt x="58" y="38"/>
                  </a:lnTo>
                  <a:lnTo>
                    <a:pt x="65" y="5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00" name="Freeform 69">
              <a:extLst>
                <a:ext uri="{FF2B5EF4-FFF2-40B4-BE49-F238E27FC236}">
                  <a16:creationId xmlns:a16="http://schemas.microsoft.com/office/drawing/2014/main" id="{D62FD17C-2FB0-4C14-9B92-F4AE4BE99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2228"/>
              <a:ext cx="10" cy="12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5 h 12"/>
                <a:gd name="T4" fmla="*/ 0 w 10"/>
                <a:gd name="T5" fmla="*/ 0 h 12"/>
                <a:gd name="T6" fmla="*/ 0 w 10"/>
                <a:gd name="T7" fmla="*/ 12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12"/>
                <a:gd name="T14" fmla="*/ 10 w 10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12">
                  <a:moveTo>
                    <a:pt x="0" y="12"/>
                  </a:moveTo>
                  <a:lnTo>
                    <a:pt x="10" y="5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01" name="Freeform 70">
              <a:extLst>
                <a:ext uri="{FF2B5EF4-FFF2-40B4-BE49-F238E27FC236}">
                  <a16:creationId xmlns:a16="http://schemas.microsoft.com/office/drawing/2014/main" id="{4C6DA02C-0159-4E7D-B65F-0143F2A8E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1" y="2228"/>
              <a:ext cx="65" cy="49"/>
            </a:xfrm>
            <a:custGeom>
              <a:avLst/>
              <a:gdLst>
                <a:gd name="T0" fmla="*/ 4 w 65"/>
                <a:gd name="T1" fmla="*/ 43 h 49"/>
                <a:gd name="T2" fmla="*/ 7 w 65"/>
                <a:gd name="T3" fmla="*/ 49 h 49"/>
                <a:gd name="T4" fmla="*/ 65 w 65"/>
                <a:gd name="T5" fmla="*/ 12 h 49"/>
                <a:gd name="T6" fmla="*/ 58 w 65"/>
                <a:gd name="T7" fmla="*/ 0 h 49"/>
                <a:gd name="T8" fmla="*/ 0 w 65"/>
                <a:gd name="T9" fmla="*/ 36 h 49"/>
                <a:gd name="T10" fmla="*/ 4 w 65"/>
                <a:gd name="T11" fmla="*/ 43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49"/>
                <a:gd name="T20" fmla="*/ 65 w 65"/>
                <a:gd name="T21" fmla="*/ 49 h 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49">
                  <a:moveTo>
                    <a:pt x="4" y="43"/>
                  </a:moveTo>
                  <a:lnTo>
                    <a:pt x="7" y="49"/>
                  </a:lnTo>
                  <a:lnTo>
                    <a:pt x="65" y="12"/>
                  </a:lnTo>
                  <a:lnTo>
                    <a:pt x="58" y="0"/>
                  </a:lnTo>
                  <a:lnTo>
                    <a:pt x="0" y="36"/>
                  </a:lnTo>
                  <a:lnTo>
                    <a:pt x="4" y="4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02" name="Rectangle 71">
              <a:extLst>
                <a:ext uri="{FF2B5EF4-FFF2-40B4-BE49-F238E27FC236}">
                  <a16:creationId xmlns:a16="http://schemas.microsoft.com/office/drawing/2014/main" id="{1FC17C18-242B-4CE7-81C2-0B3EB2EFF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1802"/>
              <a:ext cx="776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703" name="Freeform 72">
              <a:extLst>
                <a:ext uri="{FF2B5EF4-FFF2-40B4-BE49-F238E27FC236}">
                  <a16:creationId xmlns:a16="http://schemas.microsoft.com/office/drawing/2014/main" id="{12766AB2-EB15-498A-86FD-5B47F5958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1802"/>
              <a:ext cx="66" cy="50"/>
            </a:xfrm>
            <a:custGeom>
              <a:avLst/>
              <a:gdLst>
                <a:gd name="T0" fmla="*/ 0 w 66"/>
                <a:gd name="T1" fmla="*/ 0 h 50"/>
                <a:gd name="T2" fmla="*/ 0 w 66"/>
                <a:gd name="T3" fmla="*/ 12 h 50"/>
                <a:gd name="T4" fmla="*/ 57 w 66"/>
                <a:gd name="T5" fmla="*/ 50 h 50"/>
                <a:gd name="T6" fmla="*/ 66 w 66"/>
                <a:gd name="T7" fmla="*/ 38 h 50"/>
                <a:gd name="T8" fmla="*/ 8 w 66"/>
                <a:gd name="T9" fmla="*/ 0 h 50"/>
                <a:gd name="T10" fmla="*/ 8 w 66"/>
                <a:gd name="T11" fmla="*/ 12 h 50"/>
                <a:gd name="T12" fmla="*/ 0 w 66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50"/>
                <a:gd name="T23" fmla="*/ 66 w 66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50">
                  <a:moveTo>
                    <a:pt x="0" y="0"/>
                  </a:moveTo>
                  <a:lnTo>
                    <a:pt x="0" y="12"/>
                  </a:lnTo>
                  <a:lnTo>
                    <a:pt x="57" y="50"/>
                  </a:lnTo>
                  <a:lnTo>
                    <a:pt x="66" y="38"/>
                  </a:lnTo>
                  <a:lnTo>
                    <a:pt x="8" y="0"/>
                  </a:lnTo>
                  <a:lnTo>
                    <a:pt x="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04" name="Freeform 73">
              <a:extLst>
                <a:ext uri="{FF2B5EF4-FFF2-40B4-BE49-F238E27FC236}">
                  <a16:creationId xmlns:a16="http://schemas.microsoft.com/office/drawing/2014/main" id="{B86E7F23-2572-490E-8A36-666D20B27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9" y="1802"/>
              <a:ext cx="9" cy="12"/>
            </a:xfrm>
            <a:custGeom>
              <a:avLst/>
              <a:gdLst>
                <a:gd name="T0" fmla="*/ 9 w 9"/>
                <a:gd name="T1" fmla="*/ 0 h 12"/>
                <a:gd name="T2" fmla="*/ 0 w 9"/>
                <a:gd name="T3" fmla="*/ 7 h 12"/>
                <a:gd name="T4" fmla="*/ 9 w 9"/>
                <a:gd name="T5" fmla="*/ 12 h 12"/>
                <a:gd name="T6" fmla="*/ 9 w 9"/>
                <a:gd name="T7" fmla="*/ 0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"/>
                <a:gd name="T13" fmla="*/ 0 h 12"/>
                <a:gd name="T14" fmla="*/ 9 w 9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" h="12">
                  <a:moveTo>
                    <a:pt x="9" y="0"/>
                  </a:moveTo>
                  <a:lnTo>
                    <a:pt x="0" y="7"/>
                  </a:lnTo>
                  <a:lnTo>
                    <a:pt x="9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05" name="Freeform 74">
              <a:extLst>
                <a:ext uri="{FF2B5EF4-FFF2-40B4-BE49-F238E27FC236}">
                  <a16:creationId xmlns:a16="http://schemas.microsoft.com/office/drawing/2014/main" id="{90F5A46C-D554-44BC-BDDA-F4AF92F09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1766"/>
              <a:ext cx="66" cy="48"/>
            </a:xfrm>
            <a:custGeom>
              <a:avLst/>
              <a:gdLst>
                <a:gd name="T0" fmla="*/ 61 w 66"/>
                <a:gd name="T1" fmla="*/ 5 h 48"/>
                <a:gd name="T2" fmla="*/ 57 w 66"/>
                <a:gd name="T3" fmla="*/ 0 h 48"/>
                <a:gd name="T4" fmla="*/ 0 w 66"/>
                <a:gd name="T5" fmla="*/ 36 h 48"/>
                <a:gd name="T6" fmla="*/ 8 w 66"/>
                <a:gd name="T7" fmla="*/ 48 h 48"/>
                <a:gd name="T8" fmla="*/ 66 w 66"/>
                <a:gd name="T9" fmla="*/ 12 h 48"/>
                <a:gd name="T10" fmla="*/ 61 w 66"/>
                <a:gd name="T11" fmla="*/ 5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48"/>
                <a:gd name="T20" fmla="*/ 66 w 6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48">
                  <a:moveTo>
                    <a:pt x="61" y="5"/>
                  </a:moveTo>
                  <a:lnTo>
                    <a:pt x="57" y="0"/>
                  </a:lnTo>
                  <a:lnTo>
                    <a:pt x="0" y="36"/>
                  </a:lnTo>
                  <a:lnTo>
                    <a:pt x="8" y="48"/>
                  </a:lnTo>
                  <a:lnTo>
                    <a:pt x="66" y="12"/>
                  </a:lnTo>
                  <a:lnTo>
                    <a:pt x="61" y="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06" name="Rectangle 75">
              <a:extLst>
                <a:ext uri="{FF2B5EF4-FFF2-40B4-BE49-F238E27FC236}">
                  <a16:creationId xmlns:a16="http://schemas.microsoft.com/office/drawing/2014/main" id="{553ECE2A-ECAB-4E57-BA07-C63DDB639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" y="3500"/>
              <a:ext cx="16" cy="171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707" name="Freeform 76">
              <a:extLst>
                <a:ext uri="{FF2B5EF4-FFF2-40B4-BE49-F238E27FC236}">
                  <a16:creationId xmlns:a16="http://schemas.microsoft.com/office/drawing/2014/main" id="{76959F7B-01DE-4D46-B7C7-003FB7204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2" y="3486"/>
              <a:ext cx="49" cy="65"/>
            </a:xfrm>
            <a:custGeom>
              <a:avLst/>
              <a:gdLst>
                <a:gd name="T0" fmla="*/ 49 w 49"/>
                <a:gd name="T1" fmla="*/ 0 h 65"/>
                <a:gd name="T2" fmla="*/ 37 w 49"/>
                <a:gd name="T3" fmla="*/ 0 h 65"/>
                <a:gd name="T4" fmla="*/ 0 w 49"/>
                <a:gd name="T5" fmla="*/ 58 h 65"/>
                <a:gd name="T6" fmla="*/ 12 w 49"/>
                <a:gd name="T7" fmla="*/ 65 h 65"/>
                <a:gd name="T8" fmla="*/ 49 w 49"/>
                <a:gd name="T9" fmla="*/ 7 h 65"/>
                <a:gd name="T10" fmla="*/ 37 w 49"/>
                <a:gd name="T11" fmla="*/ 7 h 65"/>
                <a:gd name="T12" fmla="*/ 49 w 49"/>
                <a:gd name="T13" fmla="*/ 0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65"/>
                <a:gd name="T23" fmla="*/ 49 w 49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65">
                  <a:moveTo>
                    <a:pt x="49" y="0"/>
                  </a:moveTo>
                  <a:lnTo>
                    <a:pt x="37" y="0"/>
                  </a:lnTo>
                  <a:lnTo>
                    <a:pt x="0" y="58"/>
                  </a:lnTo>
                  <a:lnTo>
                    <a:pt x="12" y="65"/>
                  </a:lnTo>
                  <a:lnTo>
                    <a:pt x="49" y="7"/>
                  </a:lnTo>
                  <a:lnTo>
                    <a:pt x="37" y="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08" name="Freeform 77">
              <a:extLst>
                <a:ext uri="{FF2B5EF4-FFF2-40B4-BE49-F238E27FC236}">
                  <a16:creationId xmlns:a16="http://schemas.microsoft.com/office/drawing/2014/main" id="{968DD069-8E1C-45AF-A5A2-8514E4430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" y="3476"/>
              <a:ext cx="12" cy="10"/>
            </a:xfrm>
            <a:custGeom>
              <a:avLst/>
              <a:gdLst>
                <a:gd name="T0" fmla="*/ 12 w 12"/>
                <a:gd name="T1" fmla="*/ 10 h 10"/>
                <a:gd name="T2" fmla="*/ 5 w 12"/>
                <a:gd name="T3" fmla="*/ 0 h 10"/>
                <a:gd name="T4" fmla="*/ 0 w 12"/>
                <a:gd name="T5" fmla="*/ 10 h 10"/>
                <a:gd name="T6" fmla="*/ 12 w 12"/>
                <a:gd name="T7" fmla="*/ 10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0"/>
                <a:gd name="T14" fmla="*/ 12 w 12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0">
                  <a:moveTo>
                    <a:pt x="12" y="10"/>
                  </a:moveTo>
                  <a:lnTo>
                    <a:pt x="5" y="0"/>
                  </a:lnTo>
                  <a:lnTo>
                    <a:pt x="0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09" name="Freeform 78">
              <a:extLst>
                <a:ext uri="{FF2B5EF4-FFF2-40B4-BE49-F238E27FC236}">
                  <a16:creationId xmlns:a16="http://schemas.microsoft.com/office/drawing/2014/main" id="{C8AFA357-D1AD-464F-8AB9-F144E2BAC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" y="3486"/>
              <a:ext cx="48" cy="65"/>
            </a:xfrm>
            <a:custGeom>
              <a:avLst/>
              <a:gdLst>
                <a:gd name="T0" fmla="*/ 43 w 48"/>
                <a:gd name="T1" fmla="*/ 61 h 65"/>
                <a:gd name="T2" fmla="*/ 48 w 48"/>
                <a:gd name="T3" fmla="*/ 58 h 65"/>
                <a:gd name="T4" fmla="*/ 12 w 48"/>
                <a:gd name="T5" fmla="*/ 0 h 65"/>
                <a:gd name="T6" fmla="*/ 0 w 48"/>
                <a:gd name="T7" fmla="*/ 7 h 65"/>
                <a:gd name="T8" fmla="*/ 36 w 48"/>
                <a:gd name="T9" fmla="*/ 65 h 65"/>
                <a:gd name="T10" fmla="*/ 43 w 48"/>
                <a:gd name="T11" fmla="*/ 61 h 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65"/>
                <a:gd name="T20" fmla="*/ 48 w 48"/>
                <a:gd name="T21" fmla="*/ 65 h 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65">
                  <a:moveTo>
                    <a:pt x="43" y="61"/>
                  </a:moveTo>
                  <a:lnTo>
                    <a:pt x="48" y="58"/>
                  </a:lnTo>
                  <a:lnTo>
                    <a:pt x="12" y="0"/>
                  </a:lnTo>
                  <a:lnTo>
                    <a:pt x="0" y="7"/>
                  </a:lnTo>
                  <a:lnTo>
                    <a:pt x="36" y="65"/>
                  </a:lnTo>
                  <a:lnTo>
                    <a:pt x="43" y="6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10" name="Rectangle 79">
              <a:extLst>
                <a:ext uri="{FF2B5EF4-FFF2-40B4-BE49-F238E27FC236}">
                  <a16:creationId xmlns:a16="http://schemas.microsoft.com/office/drawing/2014/main" id="{086B115F-34AB-4FBC-94BF-B1E347D89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2374"/>
              <a:ext cx="1532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711" name="Freeform 80">
              <a:extLst>
                <a:ext uri="{FF2B5EF4-FFF2-40B4-BE49-F238E27FC236}">
                  <a16:creationId xmlns:a16="http://schemas.microsoft.com/office/drawing/2014/main" id="{52E6F5C9-F096-41D1-A0A8-6E5BBF66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3" y="2374"/>
              <a:ext cx="67" cy="50"/>
            </a:xfrm>
            <a:custGeom>
              <a:avLst/>
              <a:gdLst>
                <a:gd name="T0" fmla="*/ 0 w 67"/>
                <a:gd name="T1" fmla="*/ 0 h 50"/>
                <a:gd name="T2" fmla="*/ 0 w 67"/>
                <a:gd name="T3" fmla="*/ 12 h 50"/>
                <a:gd name="T4" fmla="*/ 58 w 67"/>
                <a:gd name="T5" fmla="*/ 50 h 50"/>
                <a:gd name="T6" fmla="*/ 67 w 67"/>
                <a:gd name="T7" fmla="*/ 38 h 50"/>
                <a:gd name="T8" fmla="*/ 9 w 67"/>
                <a:gd name="T9" fmla="*/ 0 h 50"/>
                <a:gd name="T10" fmla="*/ 9 w 67"/>
                <a:gd name="T11" fmla="*/ 12 h 50"/>
                <a:gd name="T12" fmla="*/ 0 w 67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50"/>
                <a:gd name="T23" fmla="*/ 67 w 67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50">
                  <a:moveTo>
                    <a:pt x="0" y="0"/>
                  </a:moveTo>
                  <a:lnTo>
                    <a:pt x="0" y="12"/>
                  </a:lnTo>
                  <a:lnTo>
                    <a:pt x="58" y="50"/>
                  </a:lnTo>
                  <a:lnTo>
                    <a:pt x="67" y="38"/>
                  </a:lnTo>
                  <a:lnTo>
                    <a:pt x="9" y="0"/>
                  </a:lnTo>
                  <a:lnTo>
                    <a:pt x="9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12" name="Freeform 81">
              <a:extLst>
                <a:ext uri="{FF2B5EF4-FFF2-40B4-BE49-F238E27FC236}">
                  <a16:creationId xmlns:a16="http://schemas.microsoft.com/office/drawing/2014/main" id="{C5FF6D07-4913-41ED-BBC8-A697A5CCC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" y="2374"/>
              <a:ext cx="8" cy="12"/>
            </a:xfrm>
            <a:custGeom>
              <a:avLst/>
              <a:gdLst>
                <a:gd name="T0" fmla="*/ 8 w 8"/>
                <a:gd name="T1" fmla="*/ 0 h 12"/>
                <a:gd name="T2" fmla="*/ 0 w 8"/>
                <a:gd name="T3" fmla="*/ 7 h 12"/>
                <a:gd name="T4" fmla="*/ 8 w 8"/>
                <a:gd name="T5" fmla="*/ 12 h 12"/>
                <a:gd name="T6" fmla="*/ 8 w 8"/>
                <a:gd name="T7" fmla="*/ 0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2"/>
                <a:gd name="T14" fmla="*/ 8 w 8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2">
                  <a:moveTo>
                    <a:pt x="8" y="0"/>
                  </a:moveTo>
                  <a:lnTo>
                    <a:pt x="0" y="7"/>
                  </a:lnTo>
                  <a:lnTo>
                    <a:pt x="8" y="1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13" name="Freeform 82">
              <a:extLst>
                <a:ext uri="{FF2B5EF4-FFF2-40B4-BE49-F238E27FC236}">
                  <a16:creationId xmlns:a16="http://schemas.microsoft.com/office/drawing/2014/main" id="{16323A33-AB22-4C26-AFE3-6447F45F9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3" y="2337"/>
              <a:ext cx="67" cy="49"/>
            </a:xfrm>
            <a:custGeom>
              <a:avLst/>
              <a:gdLst>
                <a:gd name="T0" fmla="*/ 61 w 67"/>
                <a:gd name="T1" fmla="*/ 6 h 49"/>
                <a:gd name="T2" fmla="*/ 58 w 67"/>
                <a:gd name="T3" fmla="*/ 0 h 49"/>
                <a:gd name="T4" fmla="*/ 0 w 67"/>
                <a:gd name="T5" fmla="*/ 37 h 49"/>
                <a:gd name="T6" fmla="*/ 9 w 67"/>
                <a:gd name="T7" fmla="*/ 49 h 49"/>
                <a:gd name="T8" fmla="*/ 67 w 67"/>
                <a:gd name="T9" fmla="*/ 13 h 49"/>
                <a:gd name="T10" fmla="*/ 61 w 67"/>
                <a:gd name="T11" fmla="*/ 6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9"/>
                <a:gd name="T20" fmla="*/ 67 w 67"/>
                <a:gd name="T21" fmla="*/ 49 h 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9">
                  <a:moveTo>
                    <a:pt x="61" y="6"/>
                  </a:moveTo>
                  <a:lnTo>
                    <a:pt x="58" y="0"/>
                  </a:lnTo>
                  <a:lnTo>
                    <a:pt x="0" y="37"/>
                  </a:lnTo>
                  <a:lnTo>
                    <a:pt x="9" y="49"/>
                  </a:lnTo>
                  <a:lnTo>
                    <a:pt x="67" y="13"/>
                  </a:lnTo>
                  <a:lnTo>
                    <a:pt x="61" y="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14" name="Rectangle 83">
              <a:extLst>
                <a:ext uri="{FF2B5EF4-FFF2-40B4-BE49-F238E27FC236}">
                  <a16:creationId xmlns:a16="http://schemas.microsoft.com/office/drawing/2014/main" id="{C68BCC0F-E9CD-4FDE-9E61-4426F81FF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738"/>
              <a:ext cx="1087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exit/RTC::onShutdown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69715" name="Rectangle 84">
              <a:extLst>
                <a:ext uri="{FF2B5EF4-FFF2-40B4-BE49-F238E27FC236}">
                  <a16:creationId xmlns:a16="http://schemas.microsoft.com/office/drawing/2014/main" id="{4D65101A-84CB-4CD0-B163-F695CF35B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" y="1732"/>
              <a:ext cx="96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exit/RTC::onStartup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69716" name="Rectangle 85">
              <a:extLst>
                <a:ext uri="{FF2B5EF4-FFF2-40B4-BE49-F238E27FC236}">
                  <a16:creationId xmlns:a16="http://schemas.microsoft.com/office/drawing/2014/main" id="{60D9CF2C-DCAB-4D26-B849-326AD01AB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1447"/>
              <a:ext cx="885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000">
                  <a:solidFill>
                    <a:srgbClr val="1F1A17"/>
                  </a:solidFill>
                </a:rPr>
                <a:t>ExecutionContext::start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69717" name="Rectangle 86">
              <a:extLst>
                <a:ext uri="{FF2B5EF4-FFF2-40B4-BE49-F238E27FC236}">
                  <a16:creationId xmlns:a16="http://schemas.microsoft.com/office/drawing/2014/main" id="{F26B9FDB-833B-477E-AACE-E286B143D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6" y="2075"/>
              <a:ext cx="145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000">
                  <a:solidFill>
                    <a:srgbClr val="1F1A17"/>
                  </a:solidFill>
                </a:rPr>
                <a:t>ExecutionContext::activate_component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69718" name="Rectangle 87">
              <a:extLst>
                <a:ext uri="{FF2B5EF4-FFF2-40B4-BE49-F238E27FC236}">
                  <a16:creationId xmlns:a16="http://schemas.microsoft.com/office/drawing/2014/main" id="{DEA804BC-9EC4-4C09-ADD1-29D8C6505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" y="2492"/>
              <a:ext cx="154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000">
                  <a:solidFill>
                    <a:srgbClr val="1F1A17"/>
                  </a:solidFill>
                </a:rPr>
                <a:t>ExecutionContext::deactivate_component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69719" name="Rectangle 88">
              <a:extLst>
                <a:ext uri="{FF2B5EF4-FFF2-40B4-BE49-F238E27FC236}">
                  <a16:creationId xmlns:a16="http://schemas.microsoft.com/office/drawing/2014/main" id="{256F8BE2-D1D7-420D-9A98-C448957D0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640"/>
              <a:ext cx="18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[ReturnCode_t!=OK]/ RTC::onAborting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69720" name="Rectangle 89">
              <a:extLst>
                <a:ext uri="{FF2B5EF4-FFF2-40B4-BE49-F238E27FC236}">
                  <a16:creationId xmlns:a16="http://schemas.microsoft.com/office/drawing/2014/main" id="{3478B7F3-B6D2-4987-8193-595B518A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3541"/>
              <a:ext cx="68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900">
                  <a:solidFill>
                    <a:srgbClr val="1F1A17"/>
                  </a:solidFill>
                </a:rPr>
                <a:t>[ReturnCode_t!=OK]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69721" name="Rectangle 90">
              <a:extLst>
                <a:ext uri="{FF2B5EF4-FFF2-40B4-BE49-F238E27FC236}">
                  <a16:creationId xmlns:a16="http://schemas.microsoft.com/office/drawing/2014/main" id="{600D7B56-07C5-4764-ABFA-724DB6ABA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3705"/>
              <a:ext cx="66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900">
                  <a:solidFill>
                    <a:srgbClr val="1F1A17"/>
                  </a:solidFill>
                </a:rPr>
                <a:t>[ReturnCode_t=OK]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69722" name="Rectangle 91">
              <a:extLst>
                <a:ext uri="{FF2B5EF4-FFF2-40B4-BE49-F238E27FC236}">
                  <a16:creationId xmlns:a16="http://schemas.microsoft.com/office/drawing/2014/main" id="{D29F15AA-DAD1-4D07-A3AD-BF3C84C1F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3529"/>
              <a:ext cx="1358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000">
                  <a:solidFill>
                    <a:srgbClr val="1F1A17"/>
                  </a:solidFill>
                </a:rPr>
                <a:t>ExecutionContext::reset_component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69723" name="Rectangle 92">
              <a:extLst>
                <a:ext uri="{FF2B5EF4-FFF2-40B4-BE49-F238E27FC236}">
                  <a16:creationId xmlns:a16="http://schemas.microsoft.com/office/drawing/2014/main" id="{8A44A3A6-1A0F-4AFC-9EB3-28DF0842C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2933"/>
              <a:ext cx="8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do/RTC::onError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69724" name="Rectangle 93">
              <a:extLst>
                <a:ext uri="{FF2B5EF4-FFF2-40B4-BE49-F238E27FC236}">
                  <a16:creationId xmlns:a16="http://schemas.microsoft.com/office/drawing/2014/main" id="{B769F09F-6155-4AE7-8DDE-37E4FB300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1890"/>
              <a:ext cx="880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000">
                  <a:solidFill>
                    <a:srgbClr val="1F1A17"/>
                  </a:solidFill>
                </a:rPr>
                <a:t>ExecutionContext::stop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69725" name="Freeform 94">
              <a:extLst>
                <a:ext uri="{FF2B5EF4-FFF2-40B4-BE49-F238E27FC236}">
                  <a16:creationId xmlns:a16="http://schemas.microsoft.com/office/drawing/2014/main" id="{30494C45-88EC-46FC-A77E-6E10D6C9A6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2" y="1536"/>
              <a:ext cx="1262" cy="365"/>
            </a:xfrm>
            <a:custGeom>
              <a:avLst/>
              <a:gdLst>
                <a:gd name="T0" fmla="*/ 1201 w 1262"/>
                <a:gd name="T1" fmla="*/ 14 h 365"/>
                <a:gd name="T2" fmla="*/ 1201 w 1262"/>
                <a:gd name="T3" fmla="*/ 0 h 365"/>
                <a:gd name="T4" fmla="*/ 1201 w 1262"/>
                <a:gd name="T5" fmla="*/ 14 h 365"/>
                <a:gd name="T6" fmla="*/ 1214 w 1262"/>
                <a:gd name="T7" fmla="*/ 2 h 365"/>
                <a:gd name="T8" fmla="*/ 1245 w 1262"/>
                <a:gd name="T9" fmla="*/ 17 h 365"/>
                <a:gd name="T10" fmla="*/ 1219 w 1262"/>
                <a:gd name="T11" fmla="*/ 17 h 365"/>
                <a:gd name="T12" fmla="*/ 1201 w 1262"/>
                <a:gd name="T13" fmla="*/ 0 h 365"/>
                <a:gd name="T14" fmla="*/ 1257 w 1262"/>
                <a:gd name="T15" fmla="*/ 37 h 365"/>
                <a:gd name="T16" fmla="*/ 1248 w 1262"/>
                <a:gd name="T17" fmla="*/ 61 h 365"/>
                <a:gd name="T18" fmla="*/ 1240 w 1262"/>
                <a:gd name="T19" fmla="*/ 35 h 365"/>
                <a:gd name="T20" fmla="*/ 1262 w 1262"/>
                <a:gd name="T21" fmla="*/ 61 h 365"/>
                <a:gd name="T22" fmla="*/ 1248 w 1262"/>
                <a:gd name="T23" fmla="*/ 61 h 365"/>
                <a:gd name="T24" fmla="*/ 1262 w 1262"/>
                <a:gd name="T25" fmla="*/ 303 h 365"/>
                <a:gd name="T26" fmla="*/ 1262 w 1262"/>
                <a:gd name="T27" fmla="*/ 61 h 365"/>
                <a:gd name="T28" fmla="*/ 1248 w 1262"/>
                <a:gd name="T29" fmla="*/ 303 h 365"/>
                <a:gd name="T30" fmla="*/ 1262 w 1262"/>
                <a:gd name="T31" fmla="*/ 303 h 365"/>
                <a:gd name="T32" fmla="*/ 1252 w 1262"/>
                <a:gd name="T33" fmla="*/ 337 h 365"/>
                <a:gd name="T34" fmla="*/ 1240 w 1262"/>
                <a:gd name="T35" fmla="*/ 330 h 365"/>
                <a:gd name="T36" fmla="*/ 1248 w 1262"/>
                <a:gd name="T37" fmla="*/ 303 h 365"/>
                <a:gd name="T38" fmla="*/ 1234 w 1262"/>
                <a:gd name="T39" fmla="*/ 337 h 365"/>
                <a:gd name="T40" fmla="*/ 1245 w 1262"/>
                <a:gd name="T41" fmla="*/ 348 h 365"/>
                <a:gd name="T42" fmla="*/ 1214 w 1262"/>
                <a:gd name="T43" fmla="*/ 363 h 365"/>
                <a:gd name="T44" fmla="*/ 1210 w 1262"/>
                <a:gd name="T45" fmla="*/ 349 h 365"/>
                <a:gd name="T46" fmla="*/ 1234 w 1262"/>
                <a:gd name="T47" fmla="*/ 337 h 365"/>
                <a:gd name="T48" fmla="*/ 1201 w 1262"/>
                <a:gd name="T49" fmla="*/ 365 h 365"/>
                <a:gd name="T50" fmla="*/ 1201 w 1262"/>
                <a:gd name="T51" fmla="*/ 365 h 365"/>
                <a:gd name="T52" fmla="*/ 61 w 1262"/>
                <a:gd name="T53" fmla="*/ 351 h 365"/>
                <a:gd name="T54" fmla="*/ 61 w 1262"/>
                <a:gd name="T55" fmla="*/ 365 h 365"/>
                <a:gd name="T56" fmla="*/ 61 w 1262"/>
                <a:gd name="T57" fmla="*/ 351 h 365"/>
                <a:gd name="T58" fmla="*/ 49 w 1262"/>
                <a:gd name="T59" fmla="*/ 363 h 365"/>
                <a:gd name="T60" fmla="*/ 17 w 1262"/>
                <a:gd name="T61" fmla="*/ 348 h 365"/>
                <a:gd name="T62" fmla="*/ 43 w 1262"/>
                <a:gd name="T63" fmla="*/ 346 h 365"/>
                <a:gd name="T64" fmla="*/ 61 w 1262"/>
                <a:gd name="T65" fmla="*/ 365 h 365"/>
                <a:gd name="T66" fmla="*/ 22 w 1262"/>
                <a:gd name="T67" fmla="*/ 342 h 365"/>
                <a:gd name="T68" fmla="*/ 10 w 1262"/>
                <a:gd name="T69" fmla="*/ 337 h 365"/>
                <a:gd name="T70" fmla="*/ 0 w 1262"/>
                <a:gd name="T71" fmla="*/ 304 h 365"/>
                <a:gd name="T72" fmla="*/ 17 w 1262"/>
                <a:gd name="T73" fmla="*/ 322 h 365"/>
                <a:gd name="T74" fmla="*/ 17 w 1262"/>
                <a:gd name="T75" fmla="*/ 348 h 365"/>
                <a:gd name="T76" fmla="*/ 14 w 1262"/>
                <a:gd name="T77" fmla="*/ 303 h 365"/>
                <a:gd name="T78" fmla="*/ 0 w 1262"/>
                <a:gd name="T79" fmla="*/ 303 h 365"/>
                <a:gd name="T80" fmla="*/ 14 w 1262"/>
                <a:gd name="T81" fmla="*/ 303 h 365"/>
                <a:gd name="T82" fmla="*/ 0 w 1262"/>
                <a:gd name="T83" fmla="*/ 61 h 365"/>
                <a:gd name="T84" fmla="*/ 0 w 1262"/>
                <a:gd name="T85" fmla="*/ 61 h 365"/>
                <a:gd name="T86" fmla="*/ 5 w 1262"/>
                <a:gd name="T87" fmla="*/ 37 h 365"/>
                <a:gd name="T88" fmla="*/ 28 w 1262"/>
                <a:gd name="T89" fmla="*/ 28 h 365"/>
                <a:gd name="T90" fmla="*/ 15 w 1262"/>
                <a:gd name="T91" fmla="*/ 52 h 365"/>
                <a:gd name="T92" fmla="*/ 17 w 1262"/>
                <a:gd name="T93" fmla="*/ 17 h 365"/>
                <a:gd name="T94" fmla="*/ 17 w 1262"/>
                <a:gd name="T95" fmla="*/ 17 h 365"/>
                <a:gd name="T96" fmla="*/ 36 w 1262"/>
                <a:gd name="T97" fmla="*/ 5 h 365"/>
                <a:gd name="T98" fmla="*/ 61 w 1262"/>
                <a:gd name="T99" fmla="*/ 14 h 365"/>
                <a:gd name="T100" fmla="*/ 35 w 1262"/>
                <a:gd name="T101" fmla="*/ 23 h 365"/>
                <a:gd name="T102" fmla="*/ 61 w 1262"/>
                <a:gd name="T103" fmla="*/ 0 h 365"/>
                <a:gd name="T104" fmla="*/ 61 w 1262"/>
                <a:gd name="T105" fmla="*/ 14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262"/>
                <a:gd name="T160" fmla="*/ 0 h 365"/>
                <a:gd name="T161" fmla="*/ 1262 w 12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262" h="365">
                  <a:moveTo>
                    <a:pt x="61" y="0"/>
                  </a:moveTo>
                  <a:lnTo>
                    <a:pt x="1201" y="0"/>
                  </a:lnTo>
                  <a:lnTo>
                    <a:pt x="1201" y="14"/>
                  </a:lnTo>
                  <a:lnTo>
                    <a:pt x="61" y="14"/>
                  </a:lnTo>
                  <a:lnTo>
                    <a:pt x="61" y="0"/>
                  </a:lnTo>
                  <a:close/>
                  <a:moveTo>
                    <a:pt x="1201" y="0"/>
                  </a:moveTo>
                  <a:lnTo>
                    <a:pt x="1201" y="0"/>
                  </a:lnTo>
                  <a:lnTo>
                    <a:pt x="1201" y="14"/>
                  </a:lnTo>
                  <a:lnTo>
                    <a:pt x="1201" y="0"/>
                  </a:lnTo>
                  <a:close/>
                  <a:moveTo>
                    <a:pt x="1201" y="0"/>
                  </a:moveTo>
                  <a:lnTo>
                    <a:pt x="1214" y="2"/>
                  </a:lnTo>
                  <a:lnTo>
                    <a:pt x="1224" y="5"/>
                  </a:lnTo>
                  <a:lnTo>
                    <a:pt x="1234" y="11"/>
                  </a:lnTo>
                  <a:lnTo>
                    <a:pt x="1245" y="17"/>
                  </a:lnTo>
                  <a:lnTo>
                    <a:pt x="1234" y="28"/>
                  </a:lnTo>
                  <a:lnTo>
                    <a:pt x="1227" y="23"/>
                  </a:lnTo>
                  <a:lnTo>
                    <a:pt x="1219" y="17"/>
                  </a:lnTo>
                  <a:lnTo>
                    <a:pt x="1210" y="16"/>
                  </a:lnTo>
                  <a:lnTo>
                    <a:pt x="1201" y="14"/>
                  </a:lnTo>
                  <a:lnTo>
                    <a:pt x="1201" y="0"/>
                  </a:lnTo>
                  <a:close/>
                  <a:moveTo>
                    <a:pt x="1245" y="17"/>
                  </a:moveTo>
                  <a:lnTo>
                    <a:pt x="1252" y="26"/>
                  </a:lnTo>
                  <a:lnTo>
                    <a:pt x="1257" y="37"/>
                  </a:lnTo>
                  <a:lnTo>
                    <a:pt x="1260" y="49"/>
                  </a:lnTo>
                  <a:lnTo>
                    <a:pt x="1262" y="61"/>
                  </a:lnTo>
                  <a:lnTo>
                    <a:pt x="1248" y="61"/>
                  </a:lnTo>
                  <a:lnTo>
                    <a:pt x="1247" y="52"/>
                  </a:lnTo>
                  <a:lnTo>
                    <a:pt x="1245" y="44"/>
                  </a:lnTo>
                  <a:lnTo>
                    <a:pt x="1240" y="35"/>
                  </a:lnTo>
                  <a:lnTo>
                    <a:pt x="1234" y="28"/>
                  </a:lnTo>
                  <a:lnTo>
                    <a:pt x="1245" y="17"/>
                  </a:lnTo>
                  <a:close/>
                  <a:moveTo>
                    <a:pt x="1262" y="61"/>
                  </a:moveTo>
                  <a:lnTo>
                    <a:pt x="1262" y="61"/>
                  </a:lnTo>
                  <a:lnTo>
                    <a:pt x="1248" y="61"/>
                  </a:lnTo>
                  <a:lnTo>
                    <a:pt x="1262" y="61"/>
                  </a:lnTo>
                  <a:close/>
                  <a:moveTo>
                    <a:pt x="1262" y="61"/>
                  </a:moveTo>
                  <a:lnTo>
                    <a:pt x="1262" y="303"/>
                  </a:lnTo>
                  <a:lnTo>
                    <a:pt x="1248" y="303"/>
                  </a:lnTo>
                  <a:lnTo>
                    <a:pt x="1248" y="61"/>
                  </a:lnTo>
                  <a:lnTo>
                    <a:pt x="1262" y="61"/>
                  </a:lnTo>
                  <a:close/>
                  <a:moveTo>
                    <a:pt x="1262" y="303"/>
                  </a:moveTo>
                  <a:lnTo>
                    <a:pt x="1262" y="303"/>
                  </a:lnTo>
                  <a:lnTo>
                    <a:pt x="1248" y="303"/>
                  </a:lnTo>
                  <a:lnTo>
                    <a:pt x="1262" y="303"/>
                  </a:lnTo>
                  <a:close/>
                  <a:moveTo>
                    <a:pt x="1262" y="303"/>
                  </a:moveTo>
                  <a:lnTo>
                    <a:pt x="1260" y="316"/>
                  </a:lnTo>
                  <a:lnTo>
                    <a:pt x="1257" y="327"/>
                  </a:lnTo>
                  <a:lnTo>
                    <a:pt x="1252" y="337"/>
                  </a:lnTo>
                  <a:lnTo>
                    <a:pt x="1245" y="348"/>
                  </a:lnTo>
                  <a:lnTo>
                    <a:pt x="1234" y="337"/>
                  </a:lnTo>
                  <a:lnTo>
                    <a:pt x="1240" y="330"/>
                  </a:lnTo>
                  <a:lnTo>
                    <a:pt x="1245" y="322"/>
                  </a:lnTo>
                  <a:lnTo>
                    <a:pt x="1247" y="313"/>
                  </a:lnTo>
                  <a:lnTo>
                    <a:pt x="1248" y="303"/>
                  </a:lnTo>
                  <a:lnTo>
                    <a:pt x="1262" y="303"/>
                  </a:lnTo>
                  <a:close/>
                  <a:moveTo>
                    <a:pt x="1234" y="337"/>
                  </a:moveTo>
                  <a:lnTo>
                    <a:pt x="1234" y="337"/>
                  </a:lnTo>
                  <a:lnTo>
                    <a:pt x="1240" y="342"/>
                  </a:lnTo>
                  <a:lnTo>
                    <a:pt x="1234" y="337"/>
                  </a:lnTo>
                  <a:close/>
                  <a:moveTo>
                    <a:pt x="1245" y="348"/>
                  </a:moveTo>
                  <a:lnTo>
                    <a:pt x="1234" y="355"/>
                  </a:lnTo>
                  <a:lnTo>
                    <a:pt x="1224" y="360"/>
                  </a:lnTo>
                  <a:lnTo>
                    <a:pt x="1214" y="363"/>
                  </a:lnTo>
                  <a:lnTo>
                    <a:pt x="1201" y="365"/>
                  </a:lnTo>
                  <a:lnTo>
                    <a:pt x="1201" y="351"/>
                  </a:lnTo>
                  <a:lnTo>
                    <a:pt x="1210" y="349"/>
                  </a:lnTo>
                  <a:lnTo>
                    <a:pt x="1219" y="346"/>
                  </a:lnTo>
                  <a:lnTo>
                    <a:pt x="1227" y="342"/>
                  </a:lnTo>
                  <a:lnTo>
                    <a:pt x="1234" y="337"/>
                  </a:lnTo>
                  <a:lnTo>
                    <a:pt x="1245" y="348"/>
                  </a:lnTo>
                  <a:close/>
                  <a:moveTo>
                    <a:pt x="1201" y="365"/>
                  </a:moveTo>
                  <a:lnTo>
                    <a:pt x="1201" y="365"/>
                  </a:lnTo>
                  <a:lnTo>
                    <a:pt x="1201" y="351"/>
                  </a:lnTo>
                  <a:lnTo>
                    <a:pt x="1201" y="365"/>
                  </a:lnTo>
                  <a:close/>
                  <a:moveTo>
                    <a:pt x="1201" y="365"/>
                  </a:moveTo>
                  <a:lnTo>
                    <a:pt x="61" y="365"/>
                  </a:lnTo>
                  <a:lnTo>
                    <a:pt x="61" y="351"/>
                  </a:lnTo>
                  <a:lnTo>
                    <a:pt x="1201" y="351"/>
                  </a:lnTo>
                  <a:lnTo>
                    <a:pt x="1201" y="365"/>
                  </a:lnTo>
                  <a:close/>
                  <a:moveTo>
                    <a:pt x="61" y="365"/>
                  </a:moveTo>
                  <a:lnTo>
                    <a:pt x="61" y="365"/>
                  </a:lnTo>
                  <a:lnTo>
                    <a:pt x="61" y="351"/>
                  </a:lnTo>
                  <a:lnTo>
                    <a:pt x="61" y="365"/>
                  </a:lnTo>
                  <a:close/>
                  <a:moveTo>
                    <a:pt x="61" y="365"/>
                  </a:moveTo>
                  <a:lnTo>
                    <a:pt x="49" y="363"/>
                  </a:lnTo>
                  <a:lnTo>
                    <a:pt x="36" y="360"/>
                  </a:lnTo>
                  <a:lnTo>
                    <a:pt x="26" y="355"/>
                  </a:lnTo>
                  <a:lnTo>
                    <a:pt x="17" y="348"/>
                  </a:lnTo>
                  <a:lnTo>
                    <a:pt x="28" y="337"/>
                  </a:lnTo>
                  <a:lnTo>
                    <a:pt x="35" y="342"/>
                  </a:lnTo>
                  <a:lnTo>
                    <a:pt x="43" y="346"/>
                  </a:lnTo>
                  <a:lnTo>
                    <a:pt x="52" y="349"/>
                  </a:lnTo>
                  <a:lnTo>
                    <a:pt x="61" y="351"/>
                  </a:lnTo>
                  <a:lnTo>
                    <a:pt x="61" y="365"/>
                  </a:lnTo>
                  <a:close/>
                  <a:moveTo>
                    <a:pt x="28" y="337"/>
                  </a:moveTo>
                  <a:lnTo>
                    <a:pt x="28" y="337"/>
                  </a:lnTo>
                  <a:lnTo>
                    <a:pt x="22" y="342"/>
                  </a:lnTo>
                  <a:lnTo>
                    <a:pt x="28" y="337"/>
                  </a:lnTo>
                  <a:close/>
                  <a:moveTo>
                    <a:pt x="17" y="348"/>
                  </a:moveTo>
                  <a:lnTo>
                    <a:pt x="10" y="337"/>
                  </a:lnTo>
                  <a:lnTo>
                    <a:pt x="5" y="327"/>
                  </a:lnTo>
                  <a:lnTo>
                    <a:pt x="0" y="316"/>
                  </a:lnTo>
                  <a:lnTo>
                    <a:pt x="0" y="304"/>
                  </a:lnTo>
                  <a:lnTo>
                    <a:pt x="14" y="304"/>
                  </a:lnTo>
                  <a:lnTo>
                    <a:pt x="15" y="313"/>
                  </a:lnTo>
                  <a:lnTo>
                    <a:pt x="17" y="322"/>
                  </a:lnTo>
                  <a:lnTo>
                    <a:pt x="22" y="330"/>
                  </a:lnTo>
                  <a:lnTo>
                    <a:pt x="28" y="337"/>
                  </a:lnTo>
                  <a:lnTo>
                    <a:pt x="17" y="348"/>
                  </a:lnTo>
                  <a:close/>
                  <a:moveTo>
                    <a:pt x="0" y="304"/>
                  </a:moveTo>
                  <a:lnTo>
                    <a:pt x="0" y="303"/>
                  </a:lnTo>
                  <a:lnTo>
                    <a:pt x="14" y="303"/>
                  </a:lnTo>
                  <a:lnTo>
                    <a:pt x="14" y="304"/>
                  </a:lnTo>
                  <a:lnTo>
                    <a:pt x="0" y="304"/>
                  </a:lnTo>
                  <a:close/>
                  <a:moveTo>
                    <a:pt x="0" y="303"/>
                  </a:moveTo>
                  <a:lnTo>
                    <a:pt x="0" y="61"/>
                  </a:lnTo>
                  <a:lnTo>
                    <a:pt x="14" y="61"/>
                  </a:lnTo>
                  <a:lnTo>
                    <a:pt x="14" y="303"/>
                  </a:lnTo>
                  <a:lnTo>
                    <a:pt x="0" y="303"/>
                  </a:lnTo>
                  <a:close/>
                  <a:moveTo>
                    <a:pt x="0" y="61"/>
                  </a:moveTo>
                  <a:lnTo>
                    <a:pt x="0" y="61"/>
                  </a:lnTo>
                  <a:lnTo>
                    <a:pt x="14" y="61"/>
                  </a:lnTo>
                  <a:lnTo>
                    <a:pt x="0" y="61"/>
                  </a:lnTo>
                  <a:close/>
                  <a:moveTo>
                    <a:pt x="0" y="61"/>
                  </a:moveTo>
                  <a:lnTo>
                    <a:pt x="0" y="49"/>
                  </a:lnTo>
                  <a:lnTo>
                    <a:pt x="5" y="37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8" y="28"/>
                  </a:lnTo>
                  <a:lnTo>
                    <a:pt x="22" y="35"/>
                  </a:lnTo>
                  <a:lnTo>
                    <a:pt x="17" y="44"/>
                  </a:lnTo>
                  <a:lnTo>
                    <a:pt x="15" y="52"/>
                  </a:lnTo>
                  <a:lnTo>
                    <a:pt x="14" y="61"/>
                  </a:lnTo>
                  <a:lnTo>
                    <a:pt x="0" y="61"/>
                  </a:lnTo>
                  <a:close/>
                  <a:moveTo>
                    <a:pt x="17" y="17"/>
                  </a:moveTo>
                  <a:lnTo>
                    <a:pt x="17" y="17"/>
                  </a:lnTo>
                  <a:lnTo>
                    <a:pt x="22" y="23"/>
                  </a:lnTo>
                  <a:lnTo>
                    <a:pt x="17" y="17"/>
                  </a:lnTo>
                  <a:close/>
                  <a:moveTo>
                    <a:pt x="17" y="17"/>
                  </a:moveTo>
                  <a:lnTo>
                    <a:pt x="26" y="11"/>
                  </a:lnTo>
                  <a:lnTo>
                    <a:pt x="36" y="5"/>
                  </a:lnTo>
                  <a:lnTo>
                    <a:pt x="49" y="2"/>
                  </a:lnTo>
                  <a:lnTo>
                    <a:pt x="61" y="0"/>
                  </a:lnTo>
                  <a:lnTo>
                    <a:pt x="61" y="14"/>
                  </a:lnTo>
                  <a:lnTo>
                    <a:pt x="52" y="16"/>
                  </a:lnTo>
                  <a:lnTo>
                    <a:pt x="43" y="17"/>
                  </a:lnTo>
                  <a:lnTo>
                    <a:pt x="35" y="23"/>
                  </a:lnTo>
                  <a:lnTo>
                    <a:pt x="28" y="28"/>
                  </a:lnTo>
                  <a:lnTo>
                    <a:pt x="17" y="17"/>
                  </a:lnTo>
                  <a:close/>
                  <a:moveTo>
                    <a:pt x="61" y="0"/>
                  </a:moveTo>
                  <a:lnTo>
                    <a:pt x="61" y="0"/>
                  </a:lnTo>
                  <a:lnTo>
                    <a:pt x="6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26" name="Rectangle 95">
              <a:extLst>
                <a:ext uri="{FF2B5EF4-FFF2-40B4-BE49-F238E27FC236}">
                  <a16:creationId xmlns:a16="http://schemas.microsoft.com/office/drawing/2014/main" id="{0E639A4F-3F41-4E8D-87D5-62ED365EC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2177"/>
              <a:ext cx="33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Active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69727" name="Rectangle 96">
              <a:extLst>
                <a:ext uri="{FF2B5EF4-FFF2-40B4-BE49-F238E27FC236}">
                  <a16:creationId xmlns:a16="http://schemas.microsoft.com/office/drawing/2014/main" id="{A927F99D-89C3-4E1F-B1FA-FAD053827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" y="2287"/>
              <a:ext cx="1248" cy="1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728" name="Rectangle 97">
              <a:extLst>
                <a:ext uri="{FF2B5EF4-FFF2-40B4-BE49-F238E27FC236}">
                  <a16:creationId xmlns:a16="http://schemas.microsoft.com/office/drawing/2014/main" id="{3740E3B6-AC5E-45A6-97F8-3A9B1AE99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330"/>
              <a:ext cx="113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Entry/RTC::onActivated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69729" name="Rectangle 98">
              <a:extLst>
                <a:ext uri="{FF2B5EF4-FFF2-40B4-BE49-F238E27FC236}">
                  <a16:creationId xmlns:a16="http://schemas.microsoft.com/office/drawing/2014/main" id="{EA8B1933-F8F3-4C68-84CA-92D8CC213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447"/>
              <a:ext cx="117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exit/RTC::onDeactivated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69730" name="Freeform 99">
              <a:extLst>
                <a:ext uri="{FF2B5EF4-FFF2-40B4-BE49-F238E27FC236}">
                  <a16:creationId xmlns:a16="http://schemas.microsoft.com/office/drawing/2014/main" id="{53D5CBD0-42DC-49DD-8BC1-A5BA9DC65E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4" y="2148"/>
              <a:ext cx="1262" cy="466"/>
            </a:xfrm>
            <a:custGeom>
              <a:avLst/>
              <a:gdLst>
                <a:gd name="T0" fmla="*/ 1201 w 1262"/>
                <a:gd name="T1" fmla="*/ 14 h 466"/>
                <a:gd name="T2" fmla="*/ 1201 w 1262"/>
                <a:gd name="T3" fmla="*/ 0 h 466"/>
                <a:gd name="T4" fmla="*/ 1201 w 1262"/>
                <a:gd name="T5" fmla="*/ 14 h 466"/>
                <a:gd name="T6" fmla="*/ 1214 w 1262"/>
                <a:gd name="T7" fmla="*/ 2 h 466"/>
                <a:gd name="T8" fmla="*/ 1245 w 1262"/>
                <a:gd name="T9" fmla="*/ 22 h 466"/>
                <a:gd name="T10" fmla="*/ 1219 w 1262"/>
                <a:gd name="T11" fmla="*/ 19 h 466"/>
                <a:gd name="T12" fmla="*/ 1201 w 1262"/>
                <a:gd name="T13" fmla="*/ 0 h 466"/>
                <a:gd name="T14" fmla="*/ 1240 w 1262"/>
                <a:gd name="T15" fmla="*/ 28 h 466"/>
                <a:gd name="T16" fmla="*/ 1252 w 1262"/>
                <a:gd name="T17" fmla="*/ 35 h 466"/>
                <a:gd name="T18" fmla="*/ 1262 w 1262"/>
                <a:gd name="T19" fmla="*/ 76 h 466"/>
                <a:gd name="T20" fmla="*/ 1243 w 1262"/>
                <a:gd name="T21" fmla="*/ 52 h 466"/>
                <a:gd name="T22" fmla="*/ 1245 w 1262"/>
                <a:gd name="T23" fmla="*/ 22 h 466"/>
                <a:gd name="T24" fmla="*/ 1248 w 1262"/>
                <a:gd name="T25" fmla="*/ 76 h 466"/>
                <a:gd name="T26" fmla="*/ 1262 w 1262"/>
                <a:gd name="T27" fmla="*/ 76 h 466"/>
                <a:gd name="T28" fmla="*/ 1248 w 1262"/>
                <a:gd name="T29" fmla="*/ 76 h 466"/>
                <a:gd name="T30" fmla="*/ 1262 w 1262"/>
                <a:gd name="T31" fmla="*/ 388 h 466"/>
                <a:gd name="T32" fmla="*/ 1262 w 1262"/>
                <a:gd name="T33" fmla="*/ 388 h 466"/>
                <a:gd name="T34" fmla="*/ 1257 w 1262"/>
                <a:gd name="T35" fmla="*/ 417 h 466"/>
                <a:gd name="T36" fmla="*/ 1233 w 1262"/>
                <a:gd name="T37" fmla="*/ 433 h 466"/>
                <a:gd name="T38" fmla="*/ 1247 w 1262"/>
                <a:gd name="T39" fmla="*/ 401 h 466"/>
                <a:gd name="T40" fmla="*/ 1245 w 1262"/>
                <a:gd name="T41" fmla="*/ 441 h 466"/>
                <a:gd name="T42" fmla="*/ 1214 w 1262"/>
                <a:gd name="T43" fmla="*/ 464 h 466"/>
                <a:gd name="T44" fmla="*/ 1210 w 1262"/>
                <a:gd name="T45" fmla="*/ 448 h 466"/>
                <a:gd name="T46" fmla="*/ 1233 w 1262"/>
                <a:gd name="T47" fmla="*/ 433 h 466"/>
                <a:gd name="T48" fmla="*/ 1201 w 1262"/>
                <a:gd name="T49" fmla="*/ 466 h 466"/>
                <a:gd name="T50" fmla="*/ 1201 w 1262"/>
                <a:gd name="T51" fmla="*/ 466 h 466"/>
                <a:gd name="T52" fmla="*/ 61 w 1262"/>
                <a:gd name="T53" fmla="*/ 450 h 466"/>
                <a:gd name="T54" fmla="*/ 61 w 1262"/>
                <a:gd name="T55" fmla="*/ 466 h 466"/>
                <a:gd name="T56" fmla="*/ 61 w 1262"/>
                <a:gd name="T57" fmla="*/ 450 h 466"/>
                <a:gd name="T58" fmla="*/ 49 w 1262"/>
                <a:gd name="T59" fmla="*/ 464 h 466"/>
                <a:gd name="T60" fmla="*/ 17 w 1262"/>
                <a:gd name="T61" fmla="*/ 441 h 466"/>
                <a:gd name="T62" fmla="*/ 43 w 1262"/>
                <a:gd name="T63" fmla="*/ 445 h 466"/>
                <a:gd name="T64" fmla="*/ 61 w 1262"/>
                <a:gd name="T65" fmla="*/ 466 h 466"/>
                <a:gd name="T66" fmla="*/ 23 w 1262"/>
                <a:gd name="T67" fmla="*/ 438 h 466"/>
                <a:gd name="T68" fmla="*/ 10 w 1262"/>
                <a:gd name="T69" fmla="*/ 431 h 466"/>
                <a:gd name="T70" fmla="*/ 0 w 1262"/>
                <a:gd name="T71" fmla="*/ 388 h 466"/>
                <a:gd name="T72" fmla="*/ 17 w 1262"/>
                <a:gd name="T73" fmla="*/ 412 h 466"/>
                <a:gd name="T74" fmla="*/ 17 w 1262"/>
                <a:gd name="T75" fmla="*/ 441 h 466"/>
                <a:gd name="T76" fmla="*/ 14 w 1262"/>
                <a:gd name="T77" fmla="*/ 388 h 466"/>
                <a:gd name="T78" fmla="*/ 0 w 1262"/>
                <a:gd name="T79" fmla="*/ 388 h 466"/>
                <a:gd name="T80" fmla="*/ 14 w 1262"/>
                <a:gd name="T81" fmla="*/ 388 h 466"/>
                <a:gd name="T82" fmla="*/ 0 w 1262"/>
                <a:gd name="T83" fmla="*/ 76 h 466"/>
                <a:gd name="T84" fmla="*/ 0 w 1262"/>
                <a:gd name="T85" fmla="*/ 76 h 466"/>
                <a:gd name="T86" fmla="*/ 3 w 1262"/>
                <a:gd name="T87" fmla="*/ 47 h 466"/>
                <a:gd name="T88" fmla="*/ 28 w 1262"/>
                <a:gd name="T89" fmla="*/ 33 h 466"/>
                <a:gd name="T90" fmla="*/ 16 w 1262"/>
                <a:gd name="T91" fmla="*/ 64 h 466"/>
                <a:gd name="T92" fmla="*/ 17 w 1262"/>
                <a:gd name="T93" fmla="*/ 22 h 466"/>
                <a:gd name="T94" fmla="*/ 49 w 1262"/>
                <a:gd name="T95" fmla="*/ 2 h 466"/>
                <a:gd name="T96" fmla="*/ 52 w 1262"/>
                <a:gd name="T97" fmla="*/ 16 h 466"/>
                <a:gd name="T98" fmla="*/ 28 w 1262"/>
                <a:gd name="T99" fmla="*/ 33 h 466"/>
                <a:gd name="T100" fmla="*/ 61 w 1262"/>
                <a:gd name="T101" fmla="*/ 0 h 466"/>
                <a:gd name="T102" fmla="*/ 61 w 1262"/>
                <a:gd name="T103" fmla="*/ 0 h 4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62"/>
                <a:gd name="T157" fmla="*/ 0 h 466"/>
                <a:gd name="T158" fmla="*/ 1262 w 1262"/>
                <a:gd name="T159" fmla="*/ 466 h 46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62" h="466">
                  <a:moveTo>
                    <a:pt x="61" y="0"/>
                  </a:moveTo>
                  <a:lnTo>
                    <a:pt x="1201" y="0"/>
                  </a:lnTo>
                  <a:lnTo>
                    <a:pt x="1201" y="14"/>
                  </a:lnTo>
                  <a:lnTo>
                    <a:pt x="61" y="14"/>
                  </a:lnTo>
                  <a:lnTo>
                    <a:pt x="61" y="0"/>
                  </a:lnTo>
                  <a:close/>
                  <a:moveTo>
                    <a:pt x="1201" y="0"/>
                  </a:moveTo>
                  <a:lnTo>
                    <a:pt x="1201" y="0"/>
                  </a:lnTo>
                  <a:lnTo>
                    <a:pt x="1201" y="14"/>
                  </a:lnTo>
                  <a:lnTo>
                    <a:pt x="1201" y="0"/>
                  </a:lnTo>
                  <a:close/>
                  <a:moveTo>
                    <a:pt x="1201" y="0"/>
                  </a:moveTo>
                  <a:lnTo>
                    <a:pt x="1214" y="2"/>
                  </a:lnTo>
                  <a:lnTo>
                    <a:pt x="1226" y="7"/>
                  </a:lnTo>
                  <a:lnTo>
                    <a:pt x="1236" y="14"/>
                  </a:lnTo>
                  <a:lnTo>
                    <a:pt x="1245" y="22"/>
                  </a:lnTo>
                  <a:lnTo>
                    <a:pt x="1233" y="33"/>
                  </a:lnTo>
                  <a:lnTo>
                    <a:pt x="1226" y="24"/>
                  </a:lnTo>
                  <a:lnTo>
                    <a:pt x="1219" y="19"/>
                  </a:lnTo>
                  <a:lnTo>
                    <a:pt x="1210" y="16"/>
                  </a:lnTo>
                  <a:lnTo>
                    <a:pt x="1201" y="14"/>
                  </a:lnTo>
                  <a:lnTo>
                    <a:pt x="1201" y="0"/>
                  </a:lnTo>
                  <a:close/>
                  <a:moveTo>
                    <a:pt x="1233" y="33"/>
                  </a:moveTo>
                  <a:lnTo>
                    <a:pt x="1233" y="33"/>
                  </a:lnTo>
                  <a:lnTo>
                    <a:pt x="1240" y="28"/>
                  </a:lnTo>
                  <a:lnTo>
                    <a:pt x="1233" y="33"/>
                  </a:lnTo>
                  <a:close/>
                  <a:moveTo>
                    <a:pt x="1245" y="22"/>
                  </a:moveTo>
                  <a:lnTo>
                    <a:pt x="1252" y="35"/>
                  </a:lnTo>
                  <a:lnTo>
                    <a:pt x="1257" y="47"/>
                  </a:lnTo>
                  <a:lnTo>
                    <a:pt x="1261" y="62"/>
                  </a:lnTo>
                  <a:lnTo>
                    <a:pt x="1262" y="76"/>
                  </a:lnTo>
                  <a:lnTo>
                    <a:pt x="1248" y="76"/>
                  </a:lnTo>
                  <a:lnTo>
                    <a:pt x="1247" y="64"/>
                  </a:lnTo>
                  <a:lnTo>
                    <a:pt x="1243" y="52"/>
                  </a:lnTo>
                  <a:lnTo>
                    <a:pt x="1240" y="42"/>
                  </a:lnTo>
                  <a:lnTo>
                    <a:pt x="1233" y="33"/>
                  </a:lnTo>
                  <a:lnTo>
                    <a:pt x="1245" y="22"/>
                  </a:lnTo>
                  <a:close/>
                  <a:moveTo>
                    <a:pt x="1262" y="76"/>
                  </a:moveTo>
                  <a:lnTo>
                    <a:pt x="1262" y="76"/>
                  </a:lnTo>
                  <a:lnTo>
                    <a:pt x="1248" y="76"/>
                  </a:lnTo>
                  <a:lnTo>
                    <a:pt x="1262" y="76"/>
                  </a:lnTo>
                  <a:close/>
                  <a:moveTo>
                    <a:pt x="1262" y="76"/>
                  </a:moveTo>
                  <a:lnTo>
                    <a:pt x="1262" y="388"/>
                  </a:lnTo>
                  <a:lnTo>
                    <a:pt x="1248" y="388"/>
                  </a:lnTo>
                  <a:lnTo>
                    <a:pt x="1248" y="76"/>
                  </a:lnTo>
                  <a:lnTo>
                    <a:pt x="1262" y="76"/>
                  </a:lnTo>
                  <a:close/>
                  <a:moveTo>
                    <a:pt x="1262" y="388"/>
                  </a:moveTo>
                  <a:lnTo>
                    <a:pt x="1262" y="388"/>
                  </a:lnTo>
                  <a:lnTo>
                    <a:pt x="1248" y="388"/>
                  </a:lnTo>
                  <a:lnTo>
                    <a:pt x="1262" y="388"/>
                  </a:lnTo>
                  <a:close/>
                  <a:moveTo>
                    <a:pt x="1262" y="388"/>
                  </a:moveTo>
                  <a:lnTo>
                    <a:pt x="1261" y="403"/>
                  </a:lnTo>
                  <a:lnTo>
                    <a:pt x="1257" y="417"/>
                  </a:lnTo>
                  <a:lnTo>
                    <a:pt x="1252" y="431"/>
                  </a:lnTo>
                  <a:lnTo>
                    <a:pt x="1245" y="441"/>
                  </a:lnTo>
                  <a:lnTo>
                    <a:pt x="1233" y="433"/>
                  </a:lnTo>
                  <a:lnTo>
                    <a:pt x="1240" y="424"/>
                  </a:lnTo>
                  <a:lnTo>
                    <a:pt x="1243" y="412"/>
                  </a:lnTo>
                  <a:lnTo>
                    <a:pt x="1247" y="401"/>
                  </a:lnTo>
                  <a:lnTo>
                    <a:pt x="1248" y="388"/>
                  </a:lnTo>
                  <a:lnTo>
                    <a:pt x="1262" y="388"/>
                  </a:lnTo>
                  <a:close/>
                  <a:moveTo>
                    <a:pt x="1245" y="441"/>
                  </a:moveTo>
                  <a:lnTo>
                    <a:pt x="1236" y="452"/>
                  </a:lnTo>
                  <a:lnTo>
                    <a:pt x="1226" y="459"/>
                  </a:lnTo>
                  <a:lnTo>
                    <a:pt x="1214" y="464"/>
                  </a:lnTo>
                  <a:lnTo>
                    <a:pt x="1201" y="466"/>
                  </a:lnTo>
                  <a:lnTo>
                    <a:pt x="1201" y="450"/>
                  </a:lnTo>
                  <a:lnTo>
                    <a:pt x="1210" y="448"/>
                  </a:lnTo>
                  <a:lnTo>
                    <a:pt x="1219" y="445"/>
                  </a:lnTo>
                  <a:lnTo>
                    <a:pt x="1226" y="440"/>
                  </a:lnTo>
                  <a:lnTo>
                    <a:pt x="1233" y="433"/>
                  </a:lnTo>
                  <a:lnTo>
                    <a:pt x="1245" y="441"/>
                  </a:lnTo>
                  <a:close/>
                  <a:moveTo>
                    <a:pt x="1201" y="466"/>
                  </a:moveTo>
                  <a:lnTo>
                    <a:pt x="1201" y="466"/>
                  </a:lnTo>
                  <a:lnTo>
                    <a:pt x="1201" y="450"/>
                  </a:lnTo>
                  <a:lnTo>
                    <a:pt x="1201" y="466"/>
                  </a:lnTo>
                  <a:close/>
                  <a:moveTo>
                    <a:pt x="1201" y="466"/>
                  </a:moveTo>
                  <a:lnTo>
                    <a:pt x="61" y="466"/>
                  </a:lnTo>
                  <a:lnTo>
                    <a:pt x="61" y="450"/>
                  </a:lnTo>
                  <a:lnTo>
                    <a:pt x="1201" y="450"/>
                  </a:lnTo>
                  <a:lnTo>
                    <a:pt x="1201" y="466"/>
                  </a:lnTo>
                  <a:close/>
                  <a:moveTo>
                    <a:pt x="61" y="466"/>
                  </a:moveTo>
                  <a:lnTo>
                    <a:pt x="61" y="466"/>
                  </a:lnTo>
                  <a:lnTo>
                    <a:pt x="61" y="450"/>
                  </a:lnTo>
                  <a:lnTo>
                    <a:pt x="61" y="466"/>
                  </a:lnTo>
                  <a:close/>
                  <a:moveTo>
                    <a:pt x="61" y="466"/>
                  </a:moveTo>
                  <a:lnTo>
                    <a:pt x="49" y="464"/>
                  </a:lnTo>
                  <a:lnTo>
                    <a:pt x="37" y="459"/>
                  </a:lnTo>
                  <a:lnTo>
                    <a:pt x="26" y="452"/>
                  </a:lnTo>
                  <a:lnTo>
                    <a:pt x="17" y="441"/>
                  </a:lnTo>
                  <a:lnTo>
                    <a:pt x="28" y="433"/>
                  </a:lnTo>
                  <a:lnTo>
                    <a:pt x="35" y="440"/>
                  </a:lnTo>
                  <a:lnTo>
                    <a:pt x="43" y="445"/>
                  </a:lnTo>
                  <a:lnTo>
                    <a:pt x="52" y="448"/>
                  </a:lnTo>
                  <a:lnTo>
                    <a:pt x="61" y="450"/>
                  </a:lnTo>
                  <a:lnTo>
                    <a:pt x="61" y="466"/>
                  </a:lnTo>
                  <a:close/>
                  <a:moveTo>
                    <a:pt x="28" y="433"/>
                  </a:moveTo>
                  <a:lnTo>
                    <a:pt x="28" y="433"/>
                  </a:lnTo>
                  <a:lnTo>
                    <a:pt x="23" y="438"/>
                  </a:lnTo>
                  <a:lnTo>
                    <a:pt x="28" y="433"/>
                  </a:lnTo>
                  <a:close/>
                  <a:moveTo>
                    <a:pt x="17" y="441"/>
                  </a:moveTo>
                  <a:lnTo>
                    <a:pt x="10" y="431"/>
                  </a:lnTo>
                  <a:lnTo>
                    <a:pt x="3" y="417"/>
                  </a:lnTo>
                  <a:lnTo>
                    <a:pt x="0" y="403"/>
                  </a:lnTo>
                  <a:lnTo>
                    <a:pt x="0" y="388"/>
                  </a:lnTo>
                  <a:lnTo>
                    <a:pt x="14" y="388"/>
                  </a:lnTo>
                  <a:lnTo>
                    <a:pt x="16" y="401"/>
                  </a:lnTo>
                  <a:lnTo>
                    <a:pt x="17" y="412"/>
                  </a:lnTo>
                  <a:lnTo>
                    <a:pt x="23" y="424"/>
                  </a:lnTo>
                  <a:lnTo>
                    <a:pt x="28" y="433"/>
                  </a:lnTo>
                  <a:lnTo>
                    <a:pt x="17" y="441"/>
                  </a:lnTo>
                  <a:close/>
                  <a:moveTo>
                    <a:pt x="0" y="388"/>
                  </a:moveTo>
                  <a:lnTo>
                    <a:pt x="0" y="388"/>
                  </a:lnTo>
                  <a:lnTo>
                    <a:pt x="14" y="388"/>
                  </a:lnTo>
                  <a:lnTo>
                    <a:pt x="0" y="388"/>
                  </a:lnTo>
                  <a:close/>
                  <a:moveTo>
                    <a:pt x="0" y="388"/>
                  </a:moveTo>
                  <a:lnTo>
                    <a:pt x="0" y="76"/>
                  </a:lnTo>
                  <a:lnTo>
                    <a:pt x="14" y="76"/>
                  </a:lnTo>
                  <a:lnTo>
                    <a:pt x="14" y="388"/>
                  </a:lnTo>
                  <a:lnTo>
                    <a:pt x="0" y="388"/>
                  </a:lnTo>
                  <a:close/>
                  <a:moveTo>
                    <a:pt x="0" y="76"/>
                  </a:moveTo>
                  <a:lnTo>
                    <a:pt x="0" y="76"/>
                  </a:lnTo>
                  <a:lnTo>
                    <a:pt x="14" y="76"/>
                  </a:lnTo>
                  <a:lnTo>
                    <a:pt x="0" y="76"/>
                  </a:lnTo>
                  <a:close/>
                  <a:moveTo>
                    <a:pt x="0" y="76"/>
                  </a:moveTo>
                  <a:lnTo>
                    <a:pt x="0" y="62"/>
                  </a:lnTo>
                  <a:lnTo>
                    <a:pt x="3" y="47"/>
                  </a:lnTo>
                  <a:lnTo>
                    <a:pt x="10" y="35"/>
                  </a:lnTo>
                  <a:lnTo>
                    <a:pt x="17" y="22"/>
                  </a:lnTo>
                  <a:lnTo>
                    <a:pt x="28" y="33"/>
                  </a:lnTo>
                  <a:lnTo>
                    <a:pt x="23" y="42"/>
                  </a:lnTo>
                  <a:lnTo>
                    <a:pt x="17" y="52"/>
                  </a:lnTo>
                  <a:lnTo>
                    <a:pt x="16" y="64"/>
                  </a:lnTo>
                  <a:lnTo>
                    <a:pt x="14" y="76"/>
                  </a:lnTo>
                  <a:lnTo>
                    <a:pt x="0" y="76"/>
                  </a:lnTo>
                  <a:close/>
                  <a:moveTo>
                    <a:pt x="17" y="22"/>
                  </a:moveTo>
                  <a:lnTo>
                    <a:pt x="26" y="14"/>
                  </a:lnTo>
                  <a:lnTo>
                    <a:pt x="37" y="7"/>
                  </a:lnTo>
                  <a:lnTo>
                    <a:pt x="49" y="2"/>
                  </a:lnTo>
                  <a:lnTo>
                    <a:pt x="61" y="0"/>
                  </a:lnTo>
                  <a:lnTo>
                    <a:pt x="61" y="14"/>
                  </a:lnTo>
                  <a:lnTo>
                    <a:pt x="52" y="16"/>
                  </a:lnTo>
                  <a:lnTo>
                    <a:pt x="43" y="19"/>
                  </a:lnTo>
                  <a:lnTo>
                    <a:pt x="35" y="24"/>
                  </a:lnTo>
                  <a:lnTo>
                    <a:pt x="28" y="33"/>
                  </a:lnTo>
                  <a:lnTo>
                    <a:pt x="17" y="22"/>
                  </a:lnTo>
                  <a:close/>
                  <a:moveTo>
                    <a:pt x="61" y="0"/>
                  </a:moveTo>
                  <a:lnTo>
                    <a:pt x="61" y="0"/>
                  </a:lnTo>
                  <a:lnTo>
                    <a:pt x="6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31" name="Rectangle 100">
              <a:extLst>
                <a:ext uri="{FF2B5EF4-FFF2-40B4-BE49-F238E27FC236}">
                  <a16:creationId xmlns:a16="http://schemas.microsoft.com/office/drawing/2014/main" id="{EE12CFBD-3050-42C3-AAFD-C9394E8E8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1286"/>
              <a:ext cx="10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entry/RTC::onInitialize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69732" name="Rectangle 101">
              <a:extLst>
                <a:ext uri="{FF2B5EF4-FFF2-40B4-BE49-F238E27FC236}">
                  <a16:creationId xmlns:a16="http://schemas.microsoft.com/office/drawing/2014/main" id="{5A824189-2889-4558-9C53-371D1E89D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1402"/>
              <a:ext cx="98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exit/RTC::onFinalize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69733" name="Rectangle 102">
              <a:extLst>
                <a:ext uri="{FF2B5EF4-FFF2-40B4-BE49-F238E27FC236}">
                  <a16:creationId xmlns:a16="http://schemas.microsoft.com/office/drawing/2014/main" id="{CCB87FEF-EF08-41E1-AE0C-544C78367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9" y="3681"/>
              <a:ext cx="48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Resetting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69734" name="Rectangle 103">
              <a:extLst>
                <a:ext uri="{FF2B5EF4-FFF2-40B4-BE49-F238E27FC236}">
                  <a16:creationId xmlns:a16="http://schemas.microsoft.com/office/drawing/2014/main" id="{14237061-9F0E-4362-8FF3-5E785667E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" y="3803"/>
              <a:ext cx="1248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735" name="Rectangle 104">
              <a:extLst>
                <a:ext uri="{FF2B5EF4-FFF2-40B4-BE49-F238E27FC236}">
                  <a16:creationId xmlns:a16="http://schemas.microsoft.com/office/drawing/2014/main" id="{F69E4C0B-2856-4726-A2A2-41AD2F9BA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" y="3874"/>
              <a:ext cx="96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entry/RTC::onReset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69736" name="Freeform 105">
              <a:extLst>
                <a:ext uri="{FF2B5EF4-FFF2-40B4-BE49-F238E27FC236}">
                  <a16:creationId xmlns:a16="http://schemas.microsoft.com/office/drawing/2014/main" id="{96DB542A-D063-41E8-9A39-DACB2267B3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8" y="3662"/>
              <a:ext cx="1264" cy="367"/>
            </a:xfrm>
            <a:custGeom>
              <a:avLst/>
              <a:gdLst>
                <a:gd name="T0" fmla="*/ 1201 w 1264"/>
                <a:gd name="T1" fmla="*/ 15 h 367"/>
                <a:gd name="T2" fmla="*/ 1201 w 1264"/>
                <a:gd name="T3" fmla="*/ 0 h 367"/>
                <a:gd name="T4" fmla="*/ 1201 w 1264"/>
                <a:gd name="T5" fmla="*/ 15 h 367"/>
                <a:gd name="T6" fmla="*/ 1214 w 1264"/>
                <a:gd name="T7" fmla="*/ 2 h 367"/>
                <a:gd name="T8" fmla="*/ 1245 w 1264"/>
                <a:gd name="T9" fmla="*/ 19 h 367"/>
                <a:gd name="T10" fmla="*/ 1221 w 1264"/>
                <a:gd name="T11" fmla="*/ 19 h 367"/>
                <a:gd name="T12" fmla="*/ 1201 w 1264"/>
                <a:gd name="T13" fmla="*/ 0 h 367"/>
                <a:gd name="T14" fmla="*/ 1240 w 1264"/>
                <a:gd name="T15" fmla="*/ 24 h 367"/>
                <a:gd name="T16" fmla="*/ 1254 w 1264"/>
                <a:gd name="T17" fmla="*/ 28 h 367"/>
                <a:gd name="T18" fmla="*/ 1264 w 1264"/>
                <a:gd name="T19" fmla="*/ 62 h 367"/>
                <a:gd name="T20" fmla="*/ 1245 w 1264"/>
                <a:gd name="T21" fmla="*/ 43 h 367"/>
                <a:gd name="T22" fmla="*/ 1245 w 1264"/>
                <a:gd name="T23" fmla="*/ 19 h 367"/>
                <a:gd name="T24" fmla="*/ 1248 w 1264"/>
                <a:gd name="T25" fmla="*/ 62 h 367"/>
                <a:gd name="T26" fmla="*/ 1264 w 1264"/>
                <a:gd name="T27" fmla="*/ 62 h 367"/>
                <a:gd name="T28" fmla="*/ 1248 w 1264"/>
                <a:gd name="T29" fmla="*/ 62 h 367"/>
                <a:gd name="T30" fmla="*/ 1264 w 1264"/>
                <a:gd name="T31" fmla="*/ 304 h 367"/>
                <a:gd name="T32" fmla="*/ 1264 w 1264"/>
                <a:gd name="T33" fmla="*/ 304 h 367"/>
                <a:gd name="T34" fmla="*/ 1259 w 1264"/>
                <a:gd name="T35" fmla="*/ 328 h 367"/>
                <a:gd name="T36" fmla="*/ 1235 w 1264"/>
                <a:gd name="T37" fmla="*/ 337 h 367"/>
                <a:gd name="T38" fmla="*/ 1248 w 1264"/>
                <a:gd name="T39" fmla="*/ 314 h 367"/>
                <a:gd name="T40" fmla="*/ 1245 w 1264"/>
                <a:gd name="T41" fmla="*/ 347 h 367"/>
                <a:gd name="T42" fmla="*/ 1245 w 1264"/>
                <a:gd name="T43" fmla="*/ 347 h 367"/>
                <a:gd name="T44" fmla="*/ 1226 w 1264"/>
                <a:gd name="T45" fmla="*/ 361 h 367"/>
                <a:gd name="T46" fmla="*/ 1201 w 1264"/>
                <a:gd name="T47" fmla="*/ 351 h 367"/>
                <a:gd name="T48" fmla="*/ 1228 w 1264"/>
                <a:gd name="T49" fmla="*/ 344 h 367"/>
                <a:gd name="T50" fmla="*/ 1201 w 1264"/>
                <a:gd name="T51" fmla="*/ 367 h 367"/>
                <a:gd name="T52" fmla="*/ 1201 w 1264"/>
                <a:gd name="T53" fmla="*/ 351 h 367"/>
                <a:gd name="T54" fmla="*/ 63 w 1264"/>
                <a:gd name="T55" fmla="*/ 367 h 367"/>
                <a:gd name="T56" fmla="*/ 1201 w 1264"/>
                <a:gd name="T57" fmla="*/ 367 h 367"/>
                <a:gd name="T58" fmla="*/ 63 w 1264"/>
                <a:gd name="T59" fmla="*/ 351 h 367"/>
                <a:gd name="T60" fmla="*/ 63 w 1264"/>
                <a:gd name="T61" fmla="*/ 367 h 367"/>
                <a:gd name="T62" fmla="*/ 28 w 1264"/>
                <a:gd name="T63" fmla="*/ 356 h 367"/>
                <a:gd name="T64" fmla="*/ 37 w 1264"/>
                <a:gd name="T65" fmla="*/ 344 h 367"/>
                <a:gd name="T66" fmla="*/ 63 w 1264"/>
                <a:gd name="T67" fmla="*/ 351 h 367"/>
                <a:gd name="T68" fmla="*/ 30 w 1264"/>
                <a:gd name="T69" fmla="*/ 337 h 367"/>
                <a:gd name="T70" fmla="*/ 19 w 1264"/>
                <a:gd name="T71" fmla="*/ 347 h 367"/>
                <a:gd name="T72" fmla="*/ 2 w 1264"/>
                <a:gd name="T73" fmla="*/ 316 h 367"/>
                <a:gd name="T74" fmla="*/ 16 w 1264"/>
                <a:gd name="T75" fmla="*/ 314 h 367"/>
                <a:gd name="T76" fmla="*/ 30 w 1264"/>
                <a:gd name="T77" fmla="*/ 337 h 367"/>
                <a:gd name="T78" fmla="*/ 0 w 1264"/>
                <a:gd name="T79" fmla="*/ 304 h 367"/>
                <a:gd name="T80" fmla="*/ 0 w 1264"/>
                <a:gd name="T81" fmla="*/ 304 h 367"/>
                <a:gd name="T82" fmla="*/ 16 w 1264"/>
                <a:gd name="T83" fmla="*/ 62 h 367"/>
                <a:gd name="T84" fmla="*/ 0 w 1264"/>
                <a:gd name="T85" fmla="*/ 62 h 367"/>
                <a:gd name="T86" fmla="*/ 16 w 1264"/>
                <a:gd name="T87" fmla="*/ 62 h 367"/>
                <a:gd name="T88" fmla="*/ 2 w 1264"/>
                <a:gd name="T89" fmla="*/ 50 h 367"/>
                <a:gd name="T90" fmla="*/ 19 w 1264"/>
                <a:gd name="T91" fmla="*/ 19 h 367"/>
                <a:gd name="T92" fmla="*/ 19 w 1264"/>
                <a:gd name="T93" fmla="*/ 43 h 367"/>
                <a:gd name="T94" fmla="*/ 0 w 1264"/>
                <a:gd name="T95" fmla="*/ 62 h 367"/>
                <a:gd name="T96" fmla="*/ 24 w 1264"/>
                <a:gd name="T97" fmla="*/ 24 h 367"/>
                <a:gd name="T98" fmla="*/ 28 w 1264"/>
                <a:gd name="T99" fmla="*/ 12 h 367"/>
                <a:gd name="T100" fmla="*/ 63 w 1264"/>
                <a:gd name="T101" fmla="*/ 0 h 367"/>
                <a:gd name="T102" fmla="*/ 43 w 1264"/>
                <a:gd name="T103" fmla="*/ 19 h 367"/>
                <a:gd name="T104" fmla="*/ 19 w 1264"/>
                <a:gd name="T105" fmla="*/ 19 h 367"/>
                <a:gd name="T106" fmla="*/ 63 w 1264"/>
                <a:gd name="T107" fmla="*/ 15 h 36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264"/>
                <a:gd name="T163" fmla="*/ 0 h 367"/>
                <a:gd name="T164" fmla="*/ 1264 w 1264"/>
                <a:gd name="T165" fmla="*/ 367 h 36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264" h="367">
                  <a:moveTo>
                    <a:pt x="63" y="0"/>
                  </a:moveTo>
                  <a:lnTo>
                    <a:pt x="1201" y="0"/>
                  </a:lnTo>
                  <a:lnTo>
                    <a:pt x="1201" y="15"/>
                  </a:lnTo>
                  <a:lnTo>
                    <a:pt x="63" y="15"/>
                  </a:lnTo>
                  <a:lnTo>
                    <a:pt x="63" y="0"/>
                  </a:lnTo>
                  <a:close/>
                  <a:moveTo>
                    <a:pt x="1201" y="0"/>
                  </a:moveTo>
                  <a:lnTo>
                    <a:pt x="1201" y="0"/>
                  </a:lnTo>
                  <a:lnTo>
                    <a:pt x="1201" y="15"/>
                  </a:lnTo>
                  <a:lnTo>
                    <a:pt x="1201" y="0"/>
                  </a:lnTo>
                  <a:close/>
                  <a:moveTo>
                    <a:pt x="1201" y="0"/>
                  </a:moveTo>
                  <a:lnTo>
                    <a:pt x="1214" y="2"/>
                  </a:lnTo>
                  <a:lnTo>
                    <a:pt x="1226" y="5"/>
                  </a:lnTo>
                  <a:lnTo>
                    <a:pt x="1236" y="12"/>
                  </a:lnTo>
                  <a:lnTo>
                    <a:pt x="1245" y="19"/>
                  </a:lnTo>
                  <a:lnTo>
                    <a:pt x="1235" y="29"/>
                  </a:lnTo>
                  <a:lnTo>
                    <a:pt x="1228" y="22"/>
                  </a:lnTo>
                  <a:lnTo>
                    <a:pt x="1221" y="19"/>
                  </a:lnTo>
                  <a:lnTo>
                    <a:pt x="1212" y="15"/>
                  </a:lnTo>
                  <a:lnTo>
                    <a:pt x="1201" y="15"/>
                  </a:lnTo>
                  <a:lnTo>
                    <a:pt x="1201" y="0"/>
                  </a:lnTo>
                  <a:close/>
                  <a:moveTo>
                    <a:pt x="1245" y="19"/>
                  </a:moveTo>
                  <a:lnTo>
                    <a:pt x="1245" y="19"/>
                  </a:lnTo>
                  <a:lnTo>
                    <a:pt x="1240" y="24"/>
                  </a:lnTo>
                  <a:lnTo>
                    <a:pt x="1245" y="19"/>
                  </a:lnTo>
                  <a:close/>
                  <a:moveTo>
                    <a:pt x="1245" y="19"/>
                  </a:moveTo>
                  <a:lnTo>
                    <a:pt x="1254" y="28"/>
                  </a:lnTo>
                  <a:lnTo>
                    <a:pt x="1259" y="38"/>
                  </a:lnTo>
                  <a:lnTo>
                    <a:pt x="1262" y="50"/>
                  </a:lnTo>
                  <a:lnTo>
                    <a:pt x="1264" y="62"/>
                  </a:lnTo>
                  <a:lnTo>
                    <a:pt x="1248" y="62"/>
                  </a:lnTo>
                  <a:lnTo>
                    <a:pt x="1248" y="52"/>
                  </a:lnTo>
                  <a:lnTo>
                    <a:pt x="1245" y="43"/>
                  </a:lnTo>
                  <a:lnTo>
                    <a:pt x="1241" y="36"/>
                  </a:lnTo>
                  <a:lnTo>
                    <a:pt x="1235" y="29"/>
                  </a:lnTo>
                  <a:lnTo>
                    <a:pt x="1245" y="19"/>
                  </a:lnTo>
                  <a:close/>
                  <a:moveTo>
                    <a:pt x="1264" y="62"/>
                  </a:moveTo>
                  <a:lnTo>
                    <a:pt x="1264" y="62"/>
                  </a:lnTo>
                  <a:lnTo>
                    <a:pt x="1248" y="62"/>
                  </a:lnTo>
                  <a:lnTo>
                    <a:pt x="1264" y="62"/>
                  </a:lnTo>
                  <a:close/>
                  <a:moveTo>
                    <a:pt x="1264" y="62"/>
                  </a:moveTo>
                  <a:lnTo>
                    <a:pt x="1264" y="304"/>
                  </a:lnTo>
                  <a:lnTo>
                    <a:pt x="1248" y="304"/>
                  </a:lnTo>
                  <a:lnTo>
                    <a:pt x="1248" y="62"/>
                  </a:lnTo>
                  <a:lnTo>
                    <a:pt x="1264" y="62"/>
                  </a:lnTo>
                  <a:close/>
                  <a:moveTo>
                    <a:pt x="1264" y="304"/>
                  </a:moveTo>
                  <a:lnTo>
                    <a:pt x="1264" y="304"/>
                  </a:lnTo>
                  <a:lnTo>
                    <a:pt x="1248" y="304"/>
                  </a:lnTo>
                  <a:lnTo>
                    <a:pt x="1264" y="304"/>
                  </a:lnTo>
                  <a:close/>
                  <a:moveTo>
                    <a:pt x="1264" y="304"/>
                  </a:moveTo>
                  <a:lnTo>
                    <a:pt x="1262" y="316"/>
                  </a:lnTo>
                  <a:lnTo>
                    <a:pt x="1259" y="328"/>
                  </a:lnTo>
                  <a:lnTo>
                    <a:pt x="1254" y="339"/>
                  </a:lnTo>
                  <a:lnTo>
                    <a:pt x="1245" y="347"/>
                  </a:lnTo>
                  <a:lnTo>
                    <a:pt x="1235" y="337"/>
                  </a:lnTo>
                  <a:lnTo>
                    <a:pt x="1241" y="330"/>
                  </a:lnTo>
                  <a:lnTo>
                    <a:pt x="1245" y="323"/>
                  </a:lnTo>
                  <a:lnTo>
                    <a:pt x="1248" y="314"/>
                  </a:lnTo>
                  <a:lnTo>
                    <a:pt x="1248" y="304"/>
                  </a:lnTo>
                  <a:lnTo>
                    <a:pt x="1264" y="304"/>
                  </a:lnTo>
                  <a:close/>
                  <a:moveTo>
                    <a:pt x="1245" y="347"/>
                  </a:moveTo>
                  <a:lnTo>
                    <a:pt x="1245" y="347"/>
                  </a:lnTo>
                  <a:lnTo>
                    <a:pt x="1240" y="342"/>
                  </a:lnTo>
                  <a:lnTo>
                    <a:pt x="1245" y="347"/>
                  </a:lnTo>
                  <a:close/>
                  <a:moveTo>
                    <a:pt x="1245" y="347"/>
                  </a:moveTo>
                  <a:lnTo>
                    <a:pt x="1236" y="356"/>
                  </a:lnTo>
                  <a:lnTo>
                    <a:pt x="1226" y="361"/>
                  </a:lnTo>
                  <a:lnTo>
                    <a:pt x="1214" y="365"/>
                  </a:lnTo>
                  <a:lnTo>
                    <a:pt x="1201" y="367"/>
                  </a:lnTo>
                  <a:lnTo>
                    <a:pt x="1201" y="351"/>
                  </a:lnTo>
                  <a:lnTo>
                    <a:pt x="1212" y="351"/>
                  </a:lnTo>
                  <a:lnTo>
                    <a:pt x="1221" y="347"/>
                  </a:lnTo>
                  <a:lnTo>
                    <a:pt x="1228" y="344"/>
                  </a:lnTo>
                  <a:lnTo>
                    <a:pt x="1235" y="337"/>
                  </a:lnTo>
                  <a:lnTo>
                    <a:pt x="1245" y="347"/>
                  </a:lnTo>
                  <a:close/>
                  <a:moveTo>
                    <a:pt x="1201" y="367"/>
                  </a:moveTo>
                  <a:lnTo>
                    <a:pt x="1201" y="367"/>
                  </a:lnTo>
                  <a:lnTo>
                    <a:pt x="1201" y="351"/>
                  </a:lnTo>
                  <a:lnTo>
                    <a:pt x="1201" y="367"/>
                  </a:lnTo>
                  <a:close/>
                  <a:moveTo>
                    <a:pt x="1201" y="367"/>
                  </a:moveTo>
                  <a:lnTo>
                    <a:pt x="63" y="367"/>
                  </a:lnTo>
                  <a:lnTo>
                    <a:pt x="63" y="351"/>
                  </a:lnTo>
                  <a:lnTo>
                    <a:pt x="1201" y="351"/>
                  </a:lnTo>
                  <a:lnTo>
                    <a:pt x="1201" y="367"/>
                  </a:lnTo>
                  <a:close/>
                  <a:moveTo>
                    <a:pt x="63" y="367"/>
                  </a:moveTo>
                  <a:lnTo>
                    <a:pt x="63" y="367"/>
                  </a:lnTo>
                  <a:lnTo>
                    <a:pt x="63" y="351"/>
                  </a:lnTo>
                  <a:lnTo>
                    <a:pt x="63" y="367"/>
                  </a:lnTo>
                  <a:close/>
                  <a:moveTo>
                    <a:pt x="63" y="367"/>
                  </a:moveTo>
                  <a:lnTo>
                    <a:pt x="50" y="365"/>
                  </a:lnTo>
                  <a:lnTo>
                    <a:pt x="38" y="361"/>
                  </a:lnTo>
                  <a:lnTo>
                    <a:pt x="28" y="356"/>
                  </a:lnTo>
                  <a:lnTo>
                    <a:pt x="19" y="347"/>
                  </a:lnTo>
                  <a:lnTo>
                    <a:pt x="30" y="337"/>
                  </a:lnTo>
                  <a:lnTo>
                    <a:pt x="37" y="344"/>
                  </a:lnTo>
                  <a:lnTo>
                    <a:pt x="43" y="347"/>
                  </a:lnTo>
                  <a:lnTo>
                    <a:pt x="52" y="351"/>
                  </a:lnTo>
                  <a:lnTo>
                    <a:pt x="63" y="351"/>
                  </a:lnTo>
                  <a:lnTo>
                    <a:pt x="63" y="367"/>
                  </a:lnTo>
                  <a:close/>
                  <a:moveTo>
                    <a:pt x="30" y="337"/>
                  </a:moveTo>
                  <a:lnTo>
                    <a:pt x="30" y="337"/>
                  </a:lnTo>
                  <a:lnTo>
                    <a:pt x="24" y="342"/>
                  </a:lnTo>
                  <a:lnTo>
                    <a:pt x="30" y="337"/>
                  </a:lnTo>
                  <a:close/>
                  <a:moveTo>
                    <a:pt x="19" y="347"/>
                  </a:moveTo>
                  <a:lnTo>
                    <a:pt x="10" y="339"/>
                  </a:lnTo>
                  <a:lnTo>
                    <a:pt x="5" y="328"/>
                  </a:lnTo>
                  <a:lnTo>
                    <a:pt x="2" y="316"/>
                  </a:lnTo>
                  <a:lnTo>
                    <a:pt x="0" y="304"/>
                  </a:lnTo>
                  <a:lnTo>
                    <a:pt x="16" y="304"/>
                  </a:lnTo>
                  <a:lnTo>
                    <a:pt x="16" y="314"/>
                  </a:lnTo>
                  <a:lnTo>
                    <a:pt x="19" y="323"/>
                  </a:lnTo>
                  <a:lnTo>
                    <a:pt x="23" y="330"/>
                  </a:lnTo>
                  <a:lnTo>
                    <a:pt x="30" y="337"/>
                  </a:lnTo>
                  <a:lnTo>
                    <a:pt x="19" y="347"/>
                  </a:lnTo>
                  <a:close/>
                  <a:moveTo>
                    <a:pt x="0" y="304"/>
                  </a:moveTo>
                  <a:lnTo>
                    <a:pt x="0" y="304"/>
                  </a:lnTo>
                  <a:lnTo>
                    <a:pt x="16" y="304"/>
                  </a:lnTo>
                  <a:lnTo>
                    <a:pt x="0" y="304"/>
                  </a:lnTo>
                  <a:close/>
                  <a:moveTo>
                    <a:pt x="0" y="304"/>
                  </a:moveTo>
                  <a:lnTo>
                    <a:pt x="0" y="62"/>
                  </a:lnTo>
                  <a:lnTo>
                    <a:pt x="16" y="62"/>
                  </a:lnTo>
                  <a:lnTo>
                    <a:pt x="16" y="304"/>
                  </a:lnTo>
                  <a:lnTo>
                    <a:pt x="0" y="304"/>
                  </a:lnTo>
                  <a:close/>
                  <a:moveTo>
                    <a:pt x="0" y="62"/>
                  </a:moveTo>
                  <a:lnTo>
                    <a:pt x="0" y="62"/>
                  </a:lnTo>
                  <a:lnTo>
                    <a:pt x="16" y="62"/>
                  </a:lnTo>
                  <a:lnTo>
                    <a:pt x="0" y="62"/>
                  </a:lnTo>
                  <a:close/>
                  <a:moveTo>
                    <a:pt x="0" y="62"/>
                  </a:moveTo>
                  <a:lnTo>
                    <a:pt x="2" y="50"/>
                  </a:lnTo>
                  <a:lnTo>
                    <a:pt x="5" y="38"/>
                  </a:lnTo>
                  <a:lnTo>
                    <a:pt x="10" y="28"/>
                  </a:lnTo>
                  <a:lnTo>
                    <a:pt x="19" y="19"/>
                  </a:lnTo>
                  <a:lnTo>
                    <a:pt x="30" y="29"/>
                  </a:lnTo>
                  <a:lnTo>
                    <a:pt x="23" y="36"/>
                  </a:lnTo>
                  <a:lnTo>
                    <a:pt x="19" y="43"/>
                  </a:lnTo>
                  <a:lnTo>
                    <a:pt x="16" y="52"/>
                  </a:lnTo>
                  <a:lnTo>
                    <a:pt x="16" y="62"/>
                  </a:lnTo>
                  <a:lnTo>
                    <a:pt x="0" y="62"/>
                  </a:lnTo>
                  <a:close/>
                  <a:moveTo>
                    <a:pt x="30" y="29"/>
                  </a:moveTo>
                  <a:lnTo>
                    <a:pt x="30" y="29"/>
                  </a:lnTo>
                  <a:lnTo>
                    <a:pt x="24" y="24"/>
                  </a:lnTo>
                  <a:lnTo>
                    <a:pt x="30" y="29"/>
                  </a:lnTo>
                  <a:close/>
                  <a:moveTo>
                    <a:pt x="19" y="19"/>
                  </a:moveTo>
                  <a:lnTo>
                    <a:pt x="28" y="12"/>
                  </a:lnTo>
                  <a:lnTo>
                    <a:pt x="38" y="5"/>
                  </a:lnTo>
                  <a:lnTo>
                    <a:pt x="50" y="2"/>
                  </a:lnTo>
                  <a:lnTo>
                    <a:pt x="63" y="0"/>
                  </a:lnTo>
                  <a:lnTo>
                    <a:pt x="63" y="15"/>
                  </a:lnTo>
                  <a:lnTo>
                    <a:pt x="52" y="15"/>
                  </a:lnTo>
                  <a:lnTo>
                    <a:pt x="43" y="19"/>
                  </a:lnTo>
                  <a:lnTo>
                    <a:pt x="37" y="22"/>
                  </a:lnTo>
                  <a:lnTo>
                    <a:pt x="30" y="29"/>
                  </a:lnTo>
                  <a:lnTo>
                    <a:pt x="19" y="19"/>
                  </a:lnTo>
                  <a:close/>
                  <a:moveTo>
                    <a:pt x="63" y="0"/>
                  </a:moveTo>
                  <a:lnTo>
                    <a:pt x="63" y="0"/>
                  </a:lnTo>
                  <a:lnTo>
                    <a:pt x="63" y="1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37" name="Rectangle 106">
              <a:extLst>
                <a:ext uri="{FF2B5EF4-FFF2-40B4-BE49-F238E27FC236}">
                  <a16:creationId xmlns:a16="http://schemas.microsoft.com/office/drawing/2014/main" id="{9C2C418B-5469-4C5A-8C5A-F0629C90C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" y="3154"/>
              <a:ext cx="62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Steady Error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69738" name="Rectangle 107">
              <a:extLst>
                <a:ext uri="{FF2B5EF4-FFF2-40B4-BE49-F238E27FC236}">
                  <a16:creationId xmlns:a16="http://schemas.microsoft.com/office/drawing/2014/main" id="{C0E06762-1C20-4452-9C56-AC17047C1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" y="3262"/>
              <a:ext cx="1248" cy="1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739" name="Freeform 108">
              <a:extLst>
                <a:ext uri="{FF2B5EF4-FFF2-40B4-BE49-F238E27FC236}">
                  <a16:creationId xmlns:a16="http://schemas.microsoft.com/office/drawing/2014/main" id="{EDFE3ACC-5584-48DB-9CEA-9AB83B8A69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8" y="3123"/>
              <a:ext cx="1264" cy="365"/>
            </a:xfrm>
            <a:custGeom>
              <a:avLst/>
              <a:gdLst>
                <a:gd name="T0" fmla="*/ 1201 w 1264"/>
                <a:gd name="T1" fmla="*/ 14 h 365"/>
                <a:gd name="T2" fmla="*/ 1201 w 1264"/>
                <a:gd name="T3" fmla="*/ 0 h 365"/>
                <a:gd name="T4" fmla="*/ 1201 w 1264"/>
                <a:gd name="T5" fmla="*/ 14 h 365"/>
                <a:gd name="T6" fmla="*/ 1214 w 1264"/>
                <a:gd name="T7" fmla="*/ 2 h 365"/>
                <a:gd name="T8" fmla="*/ 1245 w 1264"/>
                <a:gd name="T9" fmla="*/ 17 h 365"/>
                <a:gd name="T10" fmla="*/ 1221 w 1264"/>
                <a:gd name="T11" fmla="*/ 19 h 365"/>
                <a:gd name="T12" fmla="*/ 1201 w 1264"/>
                <a:gd name="T13" fmla="*/ 0 h 365"/>
                <a:gd name="T14" fmla="*/ 1240 w 1264"/>
                <a:gd name="T15" fmla="*/ 23 h 365"/>
                <a:gd name="T16" fmla="*/ 1254 w 1264"/>
                <a:gd name="T17" fmla="*/ 28 h 365"/>
                <a:gd name="T18" fmla="*/ 1264 w 1264"/>
                <a:gd name="T19" fmla="*/ 63 h 365"/>
                <a:gd name="T20" fmla="*/ 1245 w 1264"/>
                <a:gd name="T21" fmla="*/ 43 h 365"/>
                <a:gd name="T22" fmla="*/ 1245 w 1264"/>
                <a:gd name="T23" fmla="*/ 19 h 365"/>
                <a:gd name="T24" fmla="*/ 1248 w 1264"/>
                <a:gd name="T25" fmla="*/ 63 h 365"/>
                <a:gd name="T26" fmla="*/ 1264 w 1264"/>
                <a:gd name="T27" fmla="*/ 63 h 365"/>
                <a:gd name="T28" fmla="*/ 1248 w 1264"/>
                <a:gd name="T29" fmla="*/ 63 h 365"/>
                <a:gd name="T30" fmla="*/ 1264 w 1264"/>
                <a:gd name="T31" fmla="*/ 304 h 365"/>
                <a:gd name="T32" fmla="*/ 1264 w 1264"/>
                <a:gd name="T33" fmla="*/ 304 h 365"/>
                <a:gd name="T34" fmla="*/ 1259 w 1264"/>
                <a:gd name="T35" fmla="*/ 329 h 365"/>
                <a:gd name="T36" fmla="*/ 1235 w 1264"/>
                <a:gd name="T37" fmla="*/ 337 h 365"/>
                <a:gd name="T38" fmla="*/ 1248 w 1264"/>
                <a:gd name="T39" fmla="*/ 313 h 365"/>
                <a:gd name="T40" fmla="*/ 1245 w 1264"/>
                <a:gd name="T41" fmla="*/ 348 h 365"/>
                <a:gd name="T42" fmla="*/ 1245 w 1264"/>
                <a:gd name="T43" fmla="*/ 348 h 365"/>
                <a:gd name="T44" fmla="*/ 1226 w 1264"/>
                <a:gd name="T45" fmla="*/ 360 h 365"/>
                <a:gd name="T46" fmla="*/ 1201 w 1264"/>
                <a:gd name="T47" fmla="*/ 351 h 365"/>
                <a:gd name="T48" fmla="*/ 1228 w 1264"/>
                <a:gd name="T49" fmla="*/ 342 h 365"/>
                <a:gd name="T50" fmla="*/ 1201 w 1264"/>
                <a:gd name="T51" fmla="*/ 365 h 365"/>
                <a:gd name="T52" fmla="*/ 1201 w 1264"/>
                <a:gd name="T53" fmla="*/ 351 h 365"/>
                <a:gd name="T54" fmla="*/ 63 w 1264"/>
                <a:gd name="T55" fmla="*/ 365 h 365"/>
                <a:gd name="T56" fmla="*/ 1201 w 1264"/>
                <a:gd name="T57" fmla="*/ 365 h 365"/>
                <a:gd name="T58" fmla="*/ 63 w 1264"/>
                <a:gd name="T59" fmla="*/ 351 h 365"/>
                <a:gd name="T60" fmla="*/ 63 w 1264"/>
                <a:gd name="T61" fmla="*/ 365 h 365"/>
                <a:gd name="T62" fmla="*/ 28 w 1264"/>
                <a:gd name="T63" fmla="*/ 355 h 365"/>
                <a:gd name="T64" fmla="*/ 37 w 1264"/>
                <a:gd name="T65" fmla="*/ 342 h 365"/>
                <a:gd name="T66" fmla="*/ 63 w 1264"/>
                <a:gd name="T67" fmla="*/ 351 h 365"/>
                <a:gd name="T68" fmla="*/ 30 w 1264"/>
                <a:gd name="T69" fmla="*/ 337 h 365"/>
                <a:gd name="T70" fmla="*/ 19 w 1264"/>
                <a:gd name="T71" fmla="*/ 348 h 365"/>
                <a:gd name="T72" fmla="*/ 2 w 1264"/>
                <a:gd name="T73" fmla="*/ 316 h 365"/>
                <a:gd name="T74" fmla="*/ 16 w 1264"/>
                <a:gd name="T75" fmla="*/ 313 h 365"/>
                <a:gd name="T76" fmla="*/ 30 w 1264"/>
                <a:gd name="T77" fmla="*/ 337 h 365"/>
                <a:gd name="T78" fmla="*/ 0 w 1264"/>
                <a:gd name="T79" fmla="*/ 304 h 365"/>
                <a:gd name="T80" fmla="*/ 0 w 1264"/>
                <a:gd name="T81" fmla="*/ 304 h 365"/>
                <a:gd name="T82" fmla="*/ 16 w 1264"/>
                <a:gd name="T83" fmla="*/ 63 h 365"/>
                <a:gd name="T84" fmla="*/ 0 w 1264"/>
                <a:gd name="T85" fmla="*/ 63 h 365"/>
                <a:gd name="T86" fmla="*/ 16 w 1264"/>
                <a:gd name="T87" fmla="*/ 63 h 365"/>
                <a:gd name="T88" fmla="*/ 2 w 1264"/>
                <a:gd name="T89" fmla="*/ 49 h 365"/>
                <a:gd name="T90" fmla="*/ 19 w 1264"/>
                <a:gd name="T91" fmla="*/ 17 h 365"/>
                <a:gd name="T92" fmla="*/ 19 w 1264"/>
                <a:gd name="T93" fmla="*/ 43 h 365"/>
                <a:gd name="T94" fmla="*/ 0 w 1264"/>
                <a:gd name="T95" fmla="*/ 63 h 365"/>
                <a:gd name="T96" fmla="*/ 24 w 1264"/>
                <a:gd name="T97" fmla="*/ 23 h 365"/>
                <a:gd name="T98" fmla="*/ 28 w 1264"/>
                <a:gd name="T99" fmla="*/ 10 h 365"/>
                <a:gd name="T100" fmla="*/ 63 w 1264"/>
                <a:gd name="T101" fmla="*/ 0 h 365"/>
                <a:gd name="T102" fmla="*/ 43 w 1264"/>
                <a:gd name="T103" fmla="*/ 19 h 365"/>
                <a:gd name="T104" fmla="*/ 19 w 1264"/>
                <a:gd name="T105" fmla="*/ 17 h 365"/>
                <a:gd name="T106" fmla="*/ 63 w 1264"/>
                <a:gd name="T107" fmla="*/ 14 h 36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264"/>
                <a:gd name="T163" fmla="*/ 0 h 365"/>
                <a:gd name="T164" fmla="*/ 1264 w 1264"/>
                <a:gd name="T165" fmla="*/ 365 h 36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264" h="365">
                  <a:moveTo>
                    <a:pt x="63" y="0"/>
                  </a:moveTo>
                  <a:lnTo>
                    <a:pt x="1201" y="0"/>
                  </a:lnTo>
                  <a:lnTo>
                    <a:pt x="1201" y="14"/>
                  </a:lnTo>
                  <a:lnTo>
                    <a:pt x="63" y="14"/>
                  </a:lnTo>
                  <a:lnTo>
                    <a:pt x="63" y="0"/>
                  </a:lnTo>
                  <a:close/>
                  <a:moveTo>
                    <a:pt x="1201" y="0"/>
                  </a:moveTo>
                  <a:lnTo>
                    <a:pt x="1201" y="0"/>
                  </a:lnTo>
                  <a:lnTo>
                    <a:pt x="1201" y="14"/>
                  </a:lnTo>
                  <a:lnTo>
                    <a:pt x="1201" y="0"/>
                  </a:lnTo>
                  <a:close/>
                  <a:moveTo>
                    <a:pt x="1201" y="0"/>
                  </a:moveTo>
                  <a:lnTo>
                    <a:pt x="1214" y="2"/>
                  </a:lnTo>
                  <a:lnTo>
                    <a:pt x="1226" y="5"/>
                  </a:lnTo>
                  <a:lnTo>
                    <a:pt x="1236" y="10"/>
                  </a:lnTo>
                  <a:lnTo>
                    <a:pt x="1245" y="17"/>
                  </a:lnTo>
                  <a:lnTo>
                    <a:pt x="1235" y="28"/>
                  </a:lnTo>
                  <a:lnTo>
                    <a:pt x="1228" y="23"/>
                  </a:lnTo>
                  <a:lnTo>
                    <a:pt x="1221" y="19"/>
                  </a:lnTo>
                  <a:lnTo>
                    <a:pt x="1212" y="16"/>
                  </a:lnTo>
                  <a:lnTo>
                    <a:pt x="1201" y="14"/>
                  </a:lnTo>
                  <a:lnTo>
                    <a:pt x="1201" y="0"/>
                  </a:lnTo>
                  <a:close/>
                  <a:moveTo>
                    <a:pt x="1245" y="17"/>
                  </a:moveTo>
                  <a:lnTo>
                    <a:pt x="1245" y="19"/>
                  </a:lnTo>
                  <a:lnTo>
                    <a:pt x="1240" y="23"/>
                  </a:lnTo>
                  <a:lnTo>
                    <a:pt x="1245" y="17"/>
                  </a:lnTo>
                  <a:close/>
                  <a:moveTo>
                    <a:pt x="1245" y="19"/>
                  </a:moveTo>
                  <a:lnTo>
                    <a:pt x="1254" y="28"/>
                  </a:lnTo>
                  <a:lnTo>
                    <a:pt x="1259" y="38"/>
                  </a:lnTo>
                  <a:lnTo>
                    <a:pt x="1262" y="49"/>
                  </a:lnTo>
                  <a:lnTo>
                    <a:pt x="1264" y="63"/>
                  </a:lnTo>
                  <a:lnTo>
                    <a:pt x="1248" y="63"/>
                  </a:lnTo>
                  <a:lnTo>
                    <a:pt x="1248" y="52"/>
                  </a:lnTo>
                  <a:lnTo>
                    <a:pt x="1245" y="43"/>
                  </a:lnTo>
                  <a:lnTo>
                    <a:pt x="1241" y="35"/>
                  </a:lnTo>
                  <a:lnTo>
                    <a:pt x="1235" y="28"/>
                  </a:lnTo>
                  <a:lnTo>
                    <a:pt x="1245" y="19"/>
                  </a:lnTo>
                  <a:close/>
                  <a:moveTo>
                    <a:pt x="1264" y="63"/>
                  </a:moveTo>
                  <a:lnTo>
                    <a:pt x="1264" y="63"/>
                  </a:lnTo>
                  <a:lnTo>
                    <a:pt x="1248" y="63"/>
                  </a:lnTo>
                  <a:lnTo>
                    <a:pt x="1264" y="63"/>
                  </a:lnTo>
                  <a:close/>
                  <a:moveTo>
                    <a:pt x="1264" y="63"/>
                  </a:moveTo>
                  <a:lnTo>
                    <a:pt x="1264" y="304"/>
                  </a:lnTo>
                  <a:lnTo>
                    <a:pt x="1248" y="304"/>
                  </a:lnTo>
                  <a:lnTo>
                    <a:pt x="1248" y="63"/>
                  </a:lnTo>
                  <a:lnTo>
                    <a:pt x="1264" y="63"/>
                  </a:lnTo>
                  <a:close/>
                  <a:moveTo>
                    <a:pt x="1264" y="304"/>
                  </a:moveTo>
                  <a:lnTo>
                    <a:pt x="1264" y="304"/>
                  </a:lnTo>
                  <a:lnTo>
                    <a:pt x="1248" y="304"/>
                  </a:lnTo>
                  <a:lnTo>
                    <a:pt x="1264" y="304"/>
                  </a:lnTo>
                  <a:close/>
                  <a:moveTo>
                    <a:pt x="1264" y="304"/>
                  </a:moveTo>
                  <a:lnTo>
                    <a:pt x="1262" y="316"/>
                  </a:lnTo>
                  <a:lnTo>
                    <a:pt x="1259" y="329"/>
                  </a:lnTo>
                  <a:lnTo>
                    <a:pt x="1254" y="339"/>
                  </a:lnTo>
                  <a:lnTo>
                    <a:pt x="1245" y="348"/>
                  </a:lnTo>
                  <a:lnTo>
                    <a:pt x="1235" y="337"/>
                  </a:lnTo>
                  <a:lnTo>
                    <a:pt x="1241" y="330"/>
                  </a:lnTo>
                  <a:lnTo>
                    <a:pt x="1245" y="322"/>
                  </a:lnTo>
                  <a:lnTo>
                    <a:pt x="1248" y="313"/>
                  </a:lnTo>
                  <a:lnTo>
                    <a:pt x="1248" y="304"/>
                  </a:lnTo>
                  <a:lnTo>
                    <a:pt x="1264" y="304"/>
                  </a:lnTo>
                  <a:close/>
                  <a:moveTo>
                    <a:pt x="1245" y="348"/>
                  </a:moveTo>
                  <a:lnTo>
                    <a:pt x="1245" y="348"/>
                  </a:lnTo>
                  <a:lnTo>
                    <a:pt x="1240" y="342"/>
                  </a:lnTo>
                  <a:lnTo>
                    <a:pt x="1245" y="348"/>
                  </a:lnTo>
                  <a:close/>
                  <a:moveTo>
                    <a:pt x="1245" y="348"/>
                  </a:moveTo>
                  <a:lnTo>
                    <a:pt x="1236" y="355"/>
                  </a:lnTo>
                  <a:lnTo>
                    <a:pt x="1226" y="360"/>
                  </a:lnTo>
                  <a:lnTo>
                    <a:pt x="1214" y="363"/>
                  </a:lnTo>
                  <a:lnTo>
                    <a:pt x="1201" y="365"/>
                  </a:lnTo>
                  <a:lnTo>
                    <a:pt x="1201" y="351"/>
                  </a:lnTo>
                  <a:lnTo>
                    <a:pt x="1212" y="349"/>
                  </a:lnTo>
                  <a:lnTo>
                    <a:pt x="1221" y="348"/>
                  </a:lnTo>
                  <a:lnTo>
                    <a:pt x="1228" y="342"/>
                  </a:lnTo>
                  <a:lnTo>
                    <a:pt x="1235" y="337"/>
                  </a:lnTo>
                  <a:lnTo>
                    <a:pt x="1245" y="348"/>
                  </a:lnTo>
                  <a:close/>
                  <a:moveTo>
                    <a:pt x="1201" y="365"/>
                  </a:moveTo>
                  <a:lnTo>
                    <a:pt x="1201" y="365"/>
                  </a:lnTo>
                  <a:lnTo>
                    <a:pt x="1201" y="351"/>
                  </a:lnTo>
                  <a:lnTo>
                    <a:pt x="1201" y="365"/>
                  </a:lnTo>
                  <a:close/>
                  <a:moveTo>
                    <a:pt x="1201" y="365"/>
                  </a:moveTo>
                  <a:lnTo>
                    <a:pt x="63" y="365"/>
                  </a:lnTo>
                  <a:lnTo>
                    <a:pt x="63" y="351"/>
                  </a:lnTo>
                  <a:lnTo>
                    <a:pt x="1201" y="351"/>
                  </a:lnTo>
                  <a:lnTo>
                    <a:pt x="1201" y="365"/>
                  </a:lnTo>
                  <a:close/>
                  <a:moveTo>
                    <a:pt x="63" y="365"/>
                  </a:moveTo>
                  <a:lnTo>
                    <a:pt x="63" y="365"/>
                  </a:lnTo>
                  <a:lnTo>
                    <a:pt x="63" y="351"/>
                  </a:lnTo>
                  <a:lnTo>
                    <a:pt x="63" y="365"/>
                  </a:lnTo>
                  <a:close/>
                  <a:moveTo>
                    <a:pt x="63" y="365"/>
                  </a:moveTo>
                  <a:lnTo>
                    <a:pt x="50" y="363"/>
                  </a:lnTo>
                  <a:lnTo>
                    <a:pt x="38" y="360"/>
                  </a:lnTo>
                  <a:lnTo>
                    <a:pt x="28" y="355"/>
                  </a:lnTo>
                  <a:lnTo>
                    <a:pt x="19" y="348"/>
                  </a:lnTo>
                  <a:lnTo>
                    <a:pt x="30" y="337"/>
                  </a:lnTo>
                  <a:lnTo>
                    <a:pt x="37" y="342"/>
                  </a:lnTo>
                  <a:lnTo>
                    <a:pt x="43" y="348"/>
                  </a:lnTo>
                  <a:lnTo>
                    <a:pt x="52" y="349"/>
                  </a:lnTo>
                  <a:lnTo>
                    <a:pt x="63" y="351"/>
                  </a:lnTo>
                  <a:lnTo>
                    <a:pt x="63" y="365"/>
                  </a:lnTo>
                  <a:close/>
                  <a:moveTo>
                    <a:pt x="30" y="337"/>
                  </a:moveTo>
                  <a:lnTo>
                    <a:pt x="30" y="337"/>
                  </a:lnTo>
                  <a:lnTo>
                    <a:pt x="24" y="342"/>
                  </a:lnTo>
                  <a:lnTo>
                    <a:pt x="30" y="337"/>
                  </a:lnTo>
                  <a:close/>
                  <a:moveTo>
                    <a:pt x="19" y="348"/>
                  </a:moveTo>
                  <a:lnTo>
                    <a:pt x="10" y="339"/>
                  </a:lnTo>
                  <a:lnTo>
                    <a:pt x="5" y="329"/>
                  </a:lnTo>
                  <a:lnTo>
                    <a:pt x="2" y="316"/>
                  </a:lnTo>
                  <a:lnTo>
                    <a:pt x="0" y="304"/>
                  </a:lnTo>
                  <a:lnTo>
                    <a:pt x="16" y="304"/>
                  </a:lnTo>
                  <a:lnTo>
                    <a:pt x="16" y="313"/>
                  </a:lnTo>
                  <a:lnTo>
                    <a:pt x="19" y="322"/>
                  </a:lnTo>
                  <a:lnTo>
                    <a:pt x="23" y="330"/>
                  </a:lnTo>
                  <a:lnTo>
                    <a:pt x="30" y="337"/>
                  </a:lnTo>
                  <a:lnTo>
                    <a:pt x="19" y="348"/>
                  </a:lnTo>
                  <a:close/>
                  <a:moveTo>
                    <a:pt x="0" y="304"/>
                  </a:moveTo>
                  <a:lnTo>
                    <a:pt x="0" y="304"/>
                  </a:lnTo>
                  <a:lnTo>
                    <a:pt x="16" y="304"/>
                  </a:lnTo>
                  <a:lnTo>
                    <a:pt x="0" y="304"/>
                  </a:lnTo>
                  <a:close/>
                  <a:moveTo>
                    <a:pt x="0" y="304"/>
                  </a:moveTo>
                  <a:lnTo>
                    <a:pt x="0" y="63"/>
                  </a:lnTo>
                  <a:lnTo>
                    <a:pt x="16" y="63"/>
                  </a:lnTo>
                  <a:lnTo>
                    <a:pt x="16" y="304"/>
                  </a:lnTo>
                  <a:lnTo>
                    <a:pt x="0" y="304"/>
                  </a:lnTo>
                  <a:close/>
                  <a:moveTo>
                    <a:pt x="0" y="63"/>
                  </a:moveTo>
                  <a:lnTo>
                    <a:pt x="0" y="63"/>
                  </a:lnTo>
                  <a:lnTo>
                    <a:pt x="16" y="63"/>
                  </a:lnTo>
                  <a:lnTo>
                    <a:pt x="0" y="63"/>
                  </a:lnTo>
                  <a:close/>
                  <a:moveTo>
                    <a:pt x="0" y="63"/>
                  </a:moveTo>
                  <a:lnTo>
                    <a:pt x="2" y="49"/>
                  </a:lnTo>
                  <a:lnTo>
                    <a:pt x="5" y="38"/>
                  </a:lnTo>
                  <a:lnTo>
                    <a:pt x="10" y="28"/>
                  </a:lnTo>
                  <a:lnTo>
                    <a:pt x="19" y="17"/>
                  </a:lnTo>
                  <a:lnTo>
                    <a:pt x="30" y="28"/>
                  </a:lnTo>
                  <a:lnTo>
                    <a:pt x="23" y="35"/>
                  </a:lnTo>
                  <a:lnTo>
                    <a:pt x="19" y="43"/>
                  </a:lnTo>
                  <a:lnTo>
                    <a:pt x="16" y="52"/>
                  </a:lnTo>
                  <a:lnTo>
                    <a:pt x="16" y="63"/>
                  </a:lnTo>
                  <a:lnTo>
                    <a:pt x="0" y="63"/>
                  </a:lnTo>
                  <a:close/>
                  <a:moveTo>
                    <a:pt x="30" y="28"/>
                  </a:moveTo>
                  <a:lnTo>
                    <a:pt x="30" y="28"/>
                  </a:lnTo>
                  <a:lnTo>
                    <a:pt x="24" y="23"/>
                  </a:lnTo>
                  <a:lnTo>
                    <a:pt x="30" y="28"/>
                  </a:lnTo>
                  <a:close/>
                  <a:moveTo>
                    <a:pt x="19" y="17"/>
                  </a:moveTo>
                  <a:lnTo>
                    <a:pt x="28" y="10"/>
                  </a:lnTo>
                  <a:lnTo>
                    <a:pt x="38" y="5"/>
                  </a:lnTo>
                  <a:lnTo>
                    <a:pt x="50" y="2"/>
                  </a:lnTo>
                  <a:lnTo>
                    <a:pt x="63" y="0"/>
                  </a:lnTo>
                  <a:lnTo>
                    <a:pt x="63" y="14"/>
                  </a:lnTo>
                  <a:lnTo>
                    <a:pt x="52" y="16"/>
                  </a:lnTo>
                  <a:lnTo>
                    <a:pt x="43" y="19"/>
                  </a:lnTo>
                  <a:lnTo>
                    <a:pt x="37" y="23"/>
                  </a:lnTo>
                  <a:lnTo>
                    <a:pt x="30" y="28"/>
                  </a:lnTo>
                  <a:lnTo>
                    <a:pt x="19" y="17"/>
                  </a:lnTo>
                  <a:close/>
                  <a:moveTo>
                    <a:pt x="63" y="0"/>
                  </a:moveTo>
                  <a:lnTo>
                    <a:pt x="63" y="0"/>
                  </a:lnTo>
                  <a:lnTo>
                    <a:pt x="63" y="1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40" name="Freeform 109">
              <a:extLst>
                <a:ext uri="{FF2B5EF4-FFF2-40B4-BE49-F238E27FC236}">
                  <a16:creationId xmlns:a16="http://schemas.microsoft.com/office/drawing/2014/main" id="{DA666B54-2EAF-4CDB-86E2-91F5416580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7" y="1536"/>
              <a:ext cx="1264" cy="365"/>
            </a:xfrm>
            <a:custGeom>
              <a:avLst/>
              <a:gdLst>
                <a:gd name="T0" fmla="*/ 1202 w 1264"/>
                <a:gd name="T1" fmla="*/ 14 h 365"/>
                <a:gd name="T2" fmla="*/ 1202 w 1264"/>
                <a:gd name="T3" fmla="*/ 0 h 365"/>
                <a:gd name="T4" fmla="*/ 1202 w 1264"/>
                <a:gd name="T5" fmla="*/ 14 h 365"/>
                <a:gd name="T6" fmla="*/ 1214 w 1264"/>
                <a:gd name="T7" fmla="*/ 2 h 365"/>
                <a:gd name="T8" fmla="*/ 1245 w 1264"/>
                <a:gd name="T9" fmla="*/ 17 h 365"/>
                <a:gd name="T10" fmla="*/ 1221 w 1264"/>
                <a:gd name="T11" fmla="*/ 17 h 365"/>
                <a:gd name="T12" fmla="*/ 1202 w 1264"/>
                <a:gd name="T13" fmla="*/ 0 h 365"/>
                <a:gd name="T14" fmla="*/ 1240 w 1264"/>
                <a:gd name="T15" fmla="*/ 23 h 365"/>
                <a:gd name="T16" fmla="*/ 1254 w 1264"/>
                <a:gd name="T17" fmla="*/ 26 h 365"/>
                <a:gd name="T18" fmla="*/ 1264 w 1264"/>
                <a:gd name="T19" fmla="*/ 61 h 365"/>
                <a:gd name="T20" fmla="*/ 1245 w 1264"/>
                <a:gd name="T21" fmla="*/ 44 h 365"/>
                <a:gd name="T22" fmla="*/ 1245 w 1264"/>
                <a:gd name="T23" fmla="*/ 17 h 365"/>
                <a:gd name="T24" fmla="*/ 1248 w 1264"/>
                <a:gd name="T25" fmla="*/ 61 h 365"/>
                <a:gd name="T26" fmla="*/ 1264 w 1264"/>
                <a:gd name="T27" fmla="*/ 61 h 365"/>
                <a:gd name="T28" fmla="*/ 1248 w 1264"/>
                <a:gd name="T29" fmla="*/ 61 h 365"/>
                <a:gd name="T30" fmla="*/ 1264 w 1264"/>
                <a:gd name="T31" fmla="*/ 303 h 365"/>
                <a:gd name="T32" fmla="*/ 1264 w 1264"/>
                <a:gd name="T33" fmla="*/ 303 h 365"/>
                <a:gd name="T34" fmla="*/ 1259 w 1264"/>
                <a:gd name="T35" fmla="*/ 327 h 365"/>
                <a:gd name="T36" fmla="*/ 1235 w 1264"/>
                <a:gd name="T37" fmla="*/ 337 h 365"/>
                <a:gd name="T38" fmla="*/ 1248 w 1264"/>
                <a:gd name="T39" fmla="*/ 313 h 365"/>
                <a:gd name="T40" fmla="*/ 1235 w 1264"/>
                <a:gd name="T41" fmla="*/ 337 h 365"/>
                <a:gd name="T42" fmla="*/ 1235 w 1264"/>
                <a:gd name="T43" fmla="*/ 337 h 365"/>
                <a:gd name="T44" fmla="*/ 1226 w 1264"/>
                <a:gd name="T45" fmla="*/ 360 h 365"/>
                <a:gd name="T46" fmla="*/ 1202 w 1264"/>
                <a:gd name="T47" fmla="*/ 351 h 365"/>
                <a:gd name="T48" fmla="*/ 1228 w 1264"/>
                <a:gd name="T49" fmla="*/ 342 h 365"/>
                <a:gd name="T50" fmla="*/ 1202 w 1264"/>
                <a:gd name="T51" fmla="*/ 365 h 365"/>
                <a:gd name="T52" fmla="*/ 1202 w 1264"/>
                <a:gd name="T53" fmla="*/ 351 h 365"/>
                <a:gd name="T54" fmla="*/ 63 w 1264"/>
                <a:gd name="T55" fmla="*/ 365 h 365"/>
                <a:gd name="T56" fmla="*/ 1202 w 1264"/>
                <a:gd name="T57" fmla="*/ 365 h 365"/>
                <a:gd name="T58" fmla="*/ 63 w 1264"/>
                <a:gd name="T59" fmla="*/ 351 h 365"/>
                <a:gd name="T60" fmla="*/ 63 w 1264"/>
                <a:gd name="T61" fmla="*/ 365 h 365"/>
                <a:gd name="T62" fmla="*/ 28 w 1264"/>
                <a:gd name="T63" fmla="*/ 355 h 365"/>
                <a:gd name="T64" fmla="*/ 37 w 1264"/>
                <a:gd name="T65" fmla="*/ 342 h 365"/>
                <a:gd name="T66" fmla="*/ 63 w 1264"/>
                <a:gd name="T67" fmla="*/ 351 h 365"/>
                <a:gd name="T68" fmla="*/ 19 w 1264"/>
                <a:gd name="T69" fmla="*/ 348 h 365"/>
                <a:gd name="T70" fmla="*/ 19 w 1264"/>
                <a:gd name="T71" fmla="*/ 348 h 365"/>
                <a:gd name="T72" fmla="*/ 2 w 1264"/>
                <a:gd name="T73" fmla="*/ 316 h 365"/>
                <a:gd name="T74" fmla="*/ 16 w 1264"/>
                <a:gd name="T75" fmla="*/ 313 h 365"/>
                <a:gd name="T76" fmla="*/ 30 w 1264"/>
                <a:gd name="T77" fmla="*/ 337 h 365"/>
                <a:gd name="T78" fmla="*/ 0 w 1264"/>
                <a:gd name="T79" fmla="*/ 303 h 365"/>
                <a:gd name="T80" fmla="*/ 0 w 1264"/>
                <a:gd name="T81" fmla="*/ 304 h 365"/>
                <a:gd name="T82" fmla="*/ 16 w 1264"/>
                <a:gd name="T83" fmla="*/ 61 h 365"/>
                <a:gd name="T84" fmla="*/ 0 w 1264"/>
                <a:gd name="T85" fmla="*/ 61 h 365"/>
                <a:gd name="T86" fmla="*/ 16 w 1264"/>
                <a:gd name="T87" fmla="*/ 61 h 365"/>
                <a:gd name="T88" fmla="*/ 2 w 1264"/>
                <a:gd name="T89" fmla="*/ 49 h 365"/>
                <a:gd name="T90" fmla="*/ 19 w 1264"/>
                <a:gd name="T91" fmla="*/ 17 h 365"/>
                <a:gd name="T92" fmla="*/ 19 w 1264"/>
                <a:gd name="T93" fmla="*/ 44 h 365"/>
                <a:gd name="T94" fmla="*/ 0 w 1264"/>
                <a:gd name="T95" fmla="*/ 61 h 365"/>
                <a:gd name="T96" fmla="*/ 24 w 1264"/>
                <a:gd name="T97" fmla="*/ 23 h 365"/>
                <a:gd name="T98" fmla="*/ 28 w 1264"/>
                <a:gd name="T99" fmla="*/ 11 h 365"/>
                <a:gd name="T100" fmla="*/ 63 w 1264"/>
                <a:gd name="T101" fmla="*/ 0 h 365"/>
                <a:gd name="T102" fmla="*/ 44 w 1264"/>
                <a:gd name="T103" fmla="*/ 17 h 365"/>
                <a:gd name="T104" fmla="*/ 19 w 1264"/>
                <a:gd name="T105" fmla="*/ 17 h 365"/>
                <a:gd name="T106" fmla="*/ 63 w 1264"/>
                <a:gd name="T107" fmla="*/ 14 h 36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264"/>
                <a:gd name="T163" fmla="*/ 0 h 365"/>
                <a:gd name="T164" fmla="*/ 1264 w 1264"/>
                <a:gd name="T165" fmla="*/ 365 h 36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264" h="365">
                  <a:moveTo>
                    <a:pt x="63" y="0"/>
                  </a:moveTo>
                  <a:lnTo>
                    <a:pt x="1202" y="0"/>
                  </a:lnTo>
                  <a:lnTo>
                    <a:pt x="1202" y="14"/>
                  </a:lnTo>
                  <a:lnTo>
                    <a:pt x="63" y="14"/>
                  </a:lnTo>
                  <a:lnTo>
                    <a:pt x="63" y="0"/>
                  </a:lnTo>
                  <a:close/>
                  <a:moveTo>
                    <a:pt x="1202" y="0"/>
                  </a:moveTo>
                  <a:lnTo>
                    <a:pt x="1202" y="0"/>
                  </a:lnTo>
                  <a:lnTo>
                    <a:pt x="1202" y="14"/>
                  </a:lnTo>
                  <a:lnTo>
                    <a:pt x="1202" y="0"/>
                  </a:lnTo>
                  <a:close/>
                  <a:moveTo>
                    <a:pt x="1202" y="0"/>
                  </a:moveTo>
                  <a:lnTo>
                    <a:pt x="1214" y="2"/>
                  </a:lnTo>
                  <a:lnTo>
                    <a:pt x="1226" y="5"/>
                  </a:lnTo>
                  <a:lnTo>
                    <a:pt x="1236" y="11"/>
                  </a:lnTo>
                  <a:lnTo>
                    <a:pt x="1245" y="17"/>
                  </a:lnTo>
                  <a:lnTo>
                    <a:pt x="1235" y="28"/>
                  </a:lnTo>
                  <a:lnTo>
                    <a:pt x="1228" y="23"/>
                  </a:lnTo>
                  <a:lnTo>
                    <a:pt x="1221" y="17"/>
                  </a:lnTo>
                  <a:lnTo>
                    <a:pt x="1212" y="16"/>
                  </a:lnTo>
                  <a:lnTo>
                    <a:pt x="1202" y="14"/>
                  </a:lnTo>
                  <a:lnTo>
                    <a:pt x="1202" y="0"/>
                  </a:lnTo>
                  <a:close/>
                  <a:moveTo>
                    <a:pt x="1235" y="28"/>
                  </a:moveTo>
                  <a:lnTo>
                    <a:pt x="1235" y="28"/>
                  </a:lnTo>
                  <a:lnTo>
                    <a:pt x="1240" y="23"/>
                  </a:lnTo>
                  <a:lnTo>
                    <a:pt x="1235" y="28"/>
                  </a:lnTo>
                  <a:close/>
                  <a:moveTo>
                    <a:pt x="1245" y="17"/>
                  </a:moveTo>
                  <a:lnTo>
                    <a:pt x="1254" y="26"/>
                  </a:lnTo>
                  <a:lnTo>
                    <a:pt x="1259" y="37"/>
                  </a:lnTo>
                  <a:lnTo>
                    <a:pt x="1262" y="49"/>
                  </a:lnTo>
                  <a:lnTo>
                    <a:pt x="1264" y="61"/>
                  </a:lnTo>
                  <a:lnTo>
                    <a:pt x="1248" y="61"/>
                  </a:lnTo>
                  <a:lnTo>
                    <a:pt x="1248" y="52"/>
                  </a:lnTo>
                  <a:lnTo>
                    <a:pt x="1245" y="44"/>
                  </a:lnTo>
                  <a:lnTo>
                    <a:pt x="1242" y="35"/>
                  </a:lnTo>
                  <a:lnTo>
                    <a:pt x="1235" y="28"/>
                  </a:lnTo>
                  <a:lnTo>
                    <a:pt x="1245" y="17"/>
                  </a:lnTo>
                  <a:close/>
                  <a:moveTo>
                    <a:pt x="1264" y="61"/>
                  </a:moveTo>
                  <a:lnTo>
                    <a:pt x="1264" y="61"/>
                  </a:lnTo>
                  <a:lnTo>
                    <a:pt x="1248" y="61"/>
                  </a:lnTo>
                  <a:lnTo>
                    <a:pt x="1264" y="61"/>
                  </a:lnTo>
                  <a:close/>
                  <a:moveTo>
                    <a:pt x="1264" y="61"/>
                  </a:moveTo>
                  <a:lnTo>
                    <a:pt x="1264" y="303"/>
                  </a:lnTo>
                  <a:lnTo>
                    <a:pt x="1248" y="303"/>
                  </a:lnTo>
                  <a:lnTo>
                    <a:pt x="1248" y="61"/>
                  </a:lnTo>
                  <a:lnTo>
                    <a:pt x="1264" y="61"/>
                  </a:lnTo>
                  <a:close/>
                  <a:moveTo>
                    <a:pt x="1264" y="303"/>
                  </a:moveTo>
                  <a:lnTo>
                    <a:pt x="1264" y="303"/>
                  </a:lnTo>
                  <a:lnTo>
                    <a:pt x="1248" y="303"/>
                  </a:lnTo>
                  <a:lnTo>
                    <a:pt x="1264" y="303"/>
                  </a:lnTo>
                  <a:close/>
                  <a:moveTo>
                    <a:pt x="1264" y="303"/>
                  </a:moveTo>
                  <a:lnTo>
                    <a:pt x="1262" y="316"/>
                  </a:lnTo>
                  <a:lnTo>
                    <a:pt x="1259" y="327"/>
                  </a:lnTo>
                  <a:lnTo>
                    <a:pt x="1254" y="337"/>
                  </a:lnTo>
                  <a:lnTo>
                    <a:pt x="1245" y="348"/>
                  </a:lnTo>
                  <a:lnTo>
                    <a:pt x="1235" y="337"/>
                  </a:lnTo>
                  <a:lnTo>
                    <a:pt x="1242" y="330"/>
                  </a:lnTo>
                  <a:lnTo>
                    <a:pt x="1245" y="322"/>
                  </a:lnTo>
                  <a:lnTo>
                    <a:pt x="1248" y="313"/>
                  </a:lnTo>
                  <a:lnTo>
                    <a:pt x="1248" y="303"/>
                  </a:lnTo>
                  <a:lnTo>
                    <a:pt x="1264" y="303"/>
                  </a:lnTo>
                  <a:close/>
                  <a:moveTo>
                    <a:pt x="1235" y="337"/>
                  </a:moveTo>
                  <a:lnTo>
                    <a:pt x="1235" y="337"/>
                  </a:lnTo>
                  <a:lnTo>
                    <a:pt x="1240" y="342"/>
                  </a:lnTo>
                  <a:lnTo>
                    <a:pt x="1235" y="337"/>
                  </a:lnTo>
                  <a:close/>
                  <a:moveTo>
                    <a:pt x="1245" y="348"/>
                  </a:moveTo>
                  <a:lnTo>
                    <a:pt x="1236" y="355"/>
                  </a:lnTo>
                  <a:lnTo>
                    <a:pt x="1226" y="360"/>
                  </a:lnTo>
                  <a:lnTo>
                    <a:pt x="1214" y="363"/>
                  </a:lnTo>
                  <a:lnTo>
                    <a:pt x="1202" y="365"/>
                  </a:lnTo>
                  <a:lnTo>
                    <a:pt x="1202" y="351"/>
                  </a:lnTo>
                  <a:lnTo>
                    <a:pt x="1212" y="349"/>
                  </a:lnTo>
                  <a:lnTo>
                    <a:pt x="1221" y="346"/>
                  </a:lnTo>
                  <a:lnTo>
                    <a:pt x="1228" y="342"/>
                  </a:lnTo>
                  <a:lnTo>
                    <a:pt x="1235" y="337"/>
                  </a:lnTo>
                  <a:lnTo>
                    <a:pt x="1245" y="348"/>
                  </a:lnTo>
                  <a:close/>
                  <a:moveTo>
                    <a:pt x="1202" y="365"/>
                  </a:moveTo>
                  <a:lnTo>
                    <a:pt x="1202" y="365"/>
                  </a:lnTo>
                  <a:lnTo>
                    <a:pt x="1202" y="351"/>
                  </a:lnTo>
                  <a:lnTo>
                    <a:pt x="1202" y="365"/>
                  </a:lnTo>
                  <a:close/>
                  <a:moveTo>
                    <a:pt x="1202" y="365"/>
                  </a:moveTo>
                  <a:lnTo>
                    <a:pt x="63" y="365"/>
                  </a:lnTo>
                  <a:lnTo>
                    <a:pt x="63" y="351"/>
                  </a:lnTo>
                  <a:lnTo>
                    <a:pt x="1202" y="351"/>
                  </a:lnTo>
                  <a:lnTo>
                    <a:pt x="1202" y="365"/>
                  </a:lnTo>
                  <a:close/>
                  <a:moveTo>
                    <a:pt x="63" y="365"/>
                  </a:moveTo>
                  <a:lnTo>
                    <a:pt x="63" y="365"/>
                  </a:lnTo>
                  <a:lnTo>
                    <a:pt x="63" y="351"/>
                  </a:lnTo>
                  <a:lnTo>
                    <a:pt x="63" y="365"/>
                  </a:lnTo>
                  <a:close/>
                  <a:moveTo>
                    <a:pt x="63" y="365"/>
                  </a:moveTo>
                  <a:lnTo>
                    <a:pt x="50" y="363"/>
                  </a:lnTo>
                  <a:lnTo>
                    <a:pt x="38" y="360"/>
                  </a:lnTo>
                  <a:lnTo>
                    <a:pt x="28" y="355"/>
                  </a:lnTo>
                  <a:lnTo>
                    <a:pt x="19" y="348"/>
                  </a:lnTo>
                  <a:lnTo>
                    <a:pt x="30" y="337"/>
                  </a:lnTo>
                  <a:lnTo>
                    <a:pt x="37" y="342"/>
                  </a:lnTo>
                  <a:lnTo>
                    <a:pt x="44" y="346"/>
                  </a:lnTo>
                  <a:lnTo>
                    <a:pt x="52" y="349"/>
                  </a:lnTo>
                  <a:lnTo>
                    <a:pt x="63" y="351"/>
                  </a:lnTo>
                  <a:lnTo>
                    <a:pt x="63" y="365"/>
                  </a:lnTo>
                  <a:close/>
                  <a:moveTo>
                    <a:pt x="19" y="348"/>
                  </a:moveTo>
                  <a:lnTo>
                    <a:pt x="19" y="348"/>
                  </a:lnTo>
                  <a:lnTo>
                    <a:pt x="24" y="342"/>
                  </a:lnTo>
                  <a:lnTo>
                    <a:pt x="19" y="348"/>
                  </a:lnTo>
                  <a:close/>
                  <a:moveTo>
                    <a:pt x="19" y="348"/>
                  </a:moveTo>
                  <a:lnTo>
                    <a:pt x="10" y="337"/>
                  </a:lnTo>
                  <a:lnTo>
                    <a:pt x="5" y="327"/>
                  </a:lnTo>
                  <a:lnTo>
                    <a:pt x="2" y="316"/>
                  </a:lnTo>
                  <a:lnTo>
                    <a:pt x="0" y="304"/>
                  </a:lnTo>
                  <a:lnTo>
                    <a:pt x="16" y="304"/>
                  </a:lnTo>
                  <a:lnTo>
                    <a:pt x="16" y="313"/>
                  </a:lnTo>
                  <a:lnTo>
                    <a:pt x="19" y="322"/>
                  </a:lnTo>
                  <a:lnTo>
                    <a:pt x="23" y="330"/>
                  </a:lnTo>
                  <a:lnTo>
                    <a:pt x="30" y="337"/>
                  </a:lnTo>
                  <a:lnTo>
                    <a:pt x="19" y="348"/>
                  </a:lnTo>
                  <a:close/>
                  <a:moveTo>
                    <a:pt x="0" y="304"/>
                  </a:moveTo>
                  <a:lnTo>
                    <a:pt x="0" y="303"/>
                  </a:lnTo>
                  <a:lnTo>
                    <a:pt x="16" y="303"/>
                  </a:lnTo>
                  <a:lnTo>
                    <a:pt x="16" y="304"/>
                  </a:lnTo>
                  <a:lnTo>
                    <a:pt x="0" y="304"/>
                  </a:lnTo>
                  <a:close/>
                  <a:moveTo>
                    <a:pt x="0" y="303"/>
                  </a:moveTo>
                  <a:lnTo>
                    <a:pt x="0" y="61"/>
                  </a:lnTo>
                  <a:lnTo>
                    <a:pt x="16" y="61"/>
                  </a:lnTo>
                  <a:lnTo>
                    <a:pt x="16" y="303"/>
                  </a:lnTo>
                  <a:lnTo>
                    <a:pt x="0" y="303"/>
                  </a:lnTo>
                  <a:close/>
                  <a:moveTo>
                    <a:pt x="0" y="61"/>
                  </a:moveTo>
                  <a:lnTo>
                    <a:pt x="0" y="61"/>
                  </a:lnTo>
                  <a:lnTo>
                    <a:pt x="16" y="61"/>
                  </a:lnTo>
                  <a:lnTo>
                    <a:pt x="0" y="61"/>
                  </a:lnTo>
                  <a:close/>
                  <a:moveTo>
                    <a:pt x="0" y="61"/>
                  </a:moveTo>
                  <a:lnTo>
                    <a:pt x="2" y="49"/>
                  </a:lnTo>
                  <a:lnTo>
                    <a:pt x="5" y="37"/>
                  </a:lnTo>
                  <a:lnTo>
                    <a:pt x="10" y="26"/>
                  </a:lnTo>
                  <a:lnTo>
                    <a:pt x="19" y="17"/>
                  </a:lnTo>
                  <a:lnTo>
                    <a:pt x="30" y="28"/>
                  </a:lnTo>
                  <a:lnTo>
                    <a:pt x="23" y="35"/>
                  </a:lnTo>
                  <a:lnTo>
                    <a:pt x="19" y="44"/>
                  </a:lnTo>
                  <a:lnTo>
                    <a:pt x="16" y="52"/>
                  </a:lnTo>
                  <a:lnTo>
                    <a:pt x="16" y="61"/>
                  </a:lnTo>
                  <a:lnTo>
                    <a:pt x="0" y="61"/>
                  </a:lnTo>
                  <a:close/>
                  <a:moveTo>
                    <a:pt x="19" y="17"/>
                  </a:moveTo>
                  <a:lnTo>
                    <a:pt x="19" y="17"/>
                  </a:lnTo>
                  <a:lnTo>
                    <a:pt x="24" y="23"/>
                  </a:lnTo>
                  <a:lnTo>
                    <a:pt x="19" y="17"/>
                  </a:lnTo>
                  <a:close/>
                  <a:moveTo>
                    <a:pt x="19" y="17"/>
                  </a:moveTo>
                  <a:lnTo>
                    <a:pt x="28" y="11"/>
                  </a:lnTo>
                  <a:lnTo>
                    <a:pt x="38" y="5"/>
                  </a:lnTo>
                  <a:lnTo>
                    <a:pt x="50" y="2"/>
                  </a:lnTo>
                  <a:lnTo>
                    <a:pt x="63" y="0"/>
                  </a:lnTo>
                  <a:lnTo>
                    <a:pt x="63" y="14"/>
                  </a:lnTo>
                  <a:lnTo>
                    <a:pt x="52" y="16"/>
                  </a:lnTo>
                  <a:lnTo>
                    <a:pt x="44" y="17"/>
                  </a:lnTo>
                  <a:lnTo>
                    <a:pt x="37" y="23"/>
                  </a:lnTo>
                  <a:lnTo>
                    <a:pt x="30" y="28"/>
                  </a:lnTo>
                  <a:lnTo>
                    <a:pt x="19" y="17"/>
                  </a:lnTo>
                  <a:close/>
                  <a:moveTo>
                    <a:pt x="63" y="0"/>
                  </a:moveTo>
                  <a:lnTo>
                    <a:pt x="63" y="0"/>
                  </a:lnTo>
                  <a:lnTo>
                    <a:pt x="63" y="1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41" name="Freeform 110">
              <a:extLst>
                <a:ext uri="{FF2B5EF4-FFF2-40B4-BE49-F238E27FC236}">
                  <a16:creationId xmlns:a16="http://schemas.microsoft.com/office/drawing/2014/main" id="{EE66D422-B0FF-4691-8E72-BF46DBA75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" y="1712"/>
              <a:ext cx="221" cy="15"/>
            </a:xfrm>
            <a:custGeom>
              <a:avLst/>
              <a:gdLst>
                <a:gd name="T0" fmla="*/ 221 w 221"/>
                <a:gd name="T1" fmla="*/ 0 h 15"/>
                <a:gd name="T2" fmla="*/ 0 w 221"/>
                <a:gd name="T3" fmla="*/ 1 h 15"/>
                <a:gd name="T4" fmla="*/ 0 w 221"/>
                <a:gd name="T5" fmla="*/ 15 h 15"/>
                <a:gd name="T6" fmla="*/ 221 w 221"/>
                <a:gd name="T7" fmla="*/ 14 h 15"/>
                <a:gd name="T8" fmla="*/ 221 w 221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"/>
                <a:gd name="T16" fmla="*/ 0 h 15"/>
                <a:gd name="T17" fmla="*/ 221 w 221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" h="15">
                  <a:moveTo>
                    <a:pt x="221" y="0"/>
                  </a:moveTo>
                  <a:lnTo>
                    <a:pt x="0" y="1"/>
                  </a:lnTo>
                  <a:lnTo>
                    <a:pt x="0" y="15"/>
                  </a:lnTo>
                  <a:lnTo>
                    <a:pt x="221" y="14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42" name="Freeform 111">
              <a:extLst>
                <a:ext uri="{FF2B5EF4-FFF2-40B4-BE49-F238E27FC236}">
                  <a16:creationId xmlns:a16="http://schemas.microsoft.com/office/drawing/2014/main" id="{AB3393CA-CA67-4D9F-9B71-08D0B6465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" y="1675"/>
              <a:ext cx="67" cy="49"/>
            </a:xfrm>
            <a:custGeom>
              <a:avLst/>
              <a:gdLst>
                <a:gd name="T0" fmla="*/ 67 w 67"/>
                <a:gd name="T1" fmla="*/ 49 h 49"/>
                <a:gd name="T2" fmla="*/ 67 w 67"/>
                <a:gd name="T3" fmla="*/ 37 h 49"/>
                <a:gd name="T4" fmla="*/ 9 w 67"/>
                <a:gd name="T5" fmla="*/ 0 h 49"/>
                <a:gd name="T6" fmla="*/ 0 w 67"/>
                <a:gd name="T7" fmla="*/ 12 h 49"/>
                <a:gd name="T8" fmla="*/ 58 w 67"/>
                <a:gd name="T9" fmla="*/ 49 h 49"/>
                <a:gd name="T10" fmla="*/ 58 w 67"/>
                <a:gd name="T11" fmla="*/ 37 h 49"/>
                <a:gd name="T12" fmla="*/ 67 w 67"/>
                <a:gd name="T13" fmla="*/ 49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9"/>
                <a:gd name="T23" fmla="*/ 67 w 67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9">
                  <a:moveTo>
                    <a:pt x="67" y="49"/>
                  </a:moveTo>
                  <a:lnTo>
                    <a:pt x="67" y="37"/>
                  </a:lnTo>
                  <a:lnTo>
                    <a:pt x="9" y="0"/>
                  </a:lnTo>
                  <a:lnTo>
                    <a:pt x="0" y="12"/>
                  </a:lnTo>
                  <a:lnTo>
                    <a:pt x="58" y="49"/>
                  </a:lnTo>
                  <a:lnTo>
                    <a:pt x="58" y="37"/>
                  </a:lnTo>
                  <a:lnTo>
                    <a:pt x="67" y="4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43" name="Freeform 112">
              <a:extLst>
                <a:ext uri="{FF2B5EF4-FFF2-40B4-BE49-F238E27FC236}">
                  <a16:creationId xmlns:a16="http://schemas.microsoft.com/office/drawing/2014/main" id="{520F00EE-D61A-4546-8195-77D64A31E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1" y="1712"/>
              <a:ext cx="8" cy="12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7 h 12"/>
                <a:gd name="T4" fmla="*/ 0 w 8"/>
                <a:gd name="T5" fmla="*/ 0 h 12"/>
                <a:gd name="T6" fmla="*/ 0 w 8"/>
                <a:gd name="T7" fmla="*/ 12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2"/>
                <a:gd name="T14" fmla="*/ 8 w 8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2">
                  <a:moveTo>
                    <a:pt x="0" y="12"/>
                  </a:moveTo>
                  <a:lnTo>
                    <a:pt x="8" y="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44" name="Freeform 113">
              <a:extLst>
                <a:ext uri="{FF2B5EF4-FFF2-40B4-BE49-F238E27FC236}">
                  <a16:creationId xmlns:a16="http://schemas.microsoft.com/office/drawing/2014/main" id="{83EC666B-C2FE-4792-903C-D49A1CFE8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" y="1712"/>
              <a:ext cx="65" cy="50"/>
            </a:xfrm>
            <a:custGeom>
              <a:avLst/>
              <a:gdLst>
                <a:gd name="T0" fmla="*/ 4 w 65"/>
                <a:gd name="T1" fmla="*/ 43 h 50"/>
                <a:gd name="T2" fmla="*/ 7 w 65"/>
                <a:gd name="T3" fmla="*/ 50 h 50"/>
                <a:gd name="T4" fmla="*/ 65 w 65"/>
                <a:gd name="T5" fmla="*/ 12 h 50"/>
                <a:gd name="T6" fmla="*/ 56 w 65"/>
                <a:gd name="T7" fmla="*/ 0 h 50"/>
                <a:gd name="T8" fmla="*/ 0 w 65"/>
                <a:gd name="T9" fmla="*/ 38 h 50"/>
                <a:gd name="T10" fmla="*/ 4 w 65"/>
                <a:gd name="T11" fmla="*/ 43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50"/>
                <a:gd name="T20" fmla="*/ 65 w 65"/>
                <a:gd name="T21" fmla="*/ 50 h 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50">
                  <a:moveTo>
                    <a:pt x="4" y="43"/>
                  </a:moveTo>
                  <a:lnTo>
                    <a:pt x="7" y="50"/>
                  </a:lnTo>
                  <a:lnTo>
                    <a:pt x="65" y="12"/>
                  </a:lnTo>
                  <a:lnTo>
                    <a:pt x="56" y="0"/>
                  </a:lnTo>
                  <a:lnTo>
                    <a:pt x="0" y="38"/>
                  </a:lnTo>
                  <a:lnTo>
                    <a:pt x="4" y="4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45" name="Freeform 114">
              <a:extLst>
                <a:ext uri="{FF2B5EF4-FFF2-40B4-BE49-F238E27FC236}">
                  <a16:creationId xmlns:a16="http://schemas.microsoft.com/office/drawing/2014/main" id="{CCBDA0D6-836B-45BC-9A51-6967AC22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" y="2216"/>
              <a:ext cx="183" cy="182"/>
            </a:xfrm>
            <a:custGeom>
              <a:avLst/>
              <a:gdLst>
                <a:gd name="T0" fmla="*/ 183 w 183"/>
                <a:gd name="T1" fmla="*/ 92 h 182"/>
                <a:gd name="T2" fmla="*/ 181 w 183"/>
                <a:gd name="T3" fmla="*/ 100 h 182"/>
                <a:gd name="T4" fmla="*/ 181 w 183"/>
                <a:gd name="T5" fmla="*/ 109 h 182"/>
                <a:gd name="T6" fmla="*/ 178 w 183"/>
                <a:gd name="T7" fmla="*/ 118 h 182"/>
                <a:gd name="T8" fmla="*/ 176 w 183"/>
                <a:gd name="T9" fmla="*/ 127 h 182"/>
                <a:gd name="T10" fmla="*/ 167 w 183"/>
                <a:gd name="T11" fmla="*/ 142 h 182"/>
                <a:gd name="T12" fmla="*/ 155 w 183"/>
                <a:gd name="T13" fmla="*/ 156 h 182"/>
                <a:gd name="T14" fmla="*/ 143 w 183"/>
                <a:gd name="T15" fmla="*/ 167 h 182"/>
                <a:gd name="T16" fmla="*/ 127 w 183"/>
                <a:gd name="T17" fmla="*/ 175 h 182"/>
                <a:gd name="T18" fmla="*/ 119 w 183"/>
                <a:gd name="T19" fmla="*/ 179 h 182"/>
                <a:gd name="T20" fmla="*/ 110 w 183"/>
                <a:gd name="T21" fmla="*/ 180 h 182"/>
                <a:gd name="T22" fmla="*/ 101 w 183"/>
                <a:gd name="T23" fmla="*/ 182 h 182"/>
                <a:gd name="T24" fmla="*/ 93 w 183"/>
                <a:gd name="T25" fmla="*/ 182 h 182"/>
                <a:gd name="T26" fmla="*/ 82 w 183"/>
                <a:gd name="T27" fmla="*/ 182 h 182"/>
                <a:gd name="T28" fmla="*/ 74 w 183"/>
                <a:gd name="T29" fmla="*/ 180 h 182"/>
                <a:gd name="T30" fmla="*/ 65 w 183"/>
                <a:gd name="T31" fmla="*/ 179 h 182"/>
                <a:gd name="T32" fmla="*/ 56 w 183"/>
                <a:gd name="T33" fmla="*/ 175 h 182"/>
                <a:gd name="T34" fmla="*/ 40 w 183"/>
                <a:gd name="T35" fmla="*/ 167 h 182"/>
                <a:gd name="T36" fmla="*/ 27 w 183"/>
                <a:gd name="T37" fmla="*/ 156 h 182"/>
                <a:gd name="T38" fmla="*/ 16 w 183"/>
                <a:gd name="T39" fmla="*/ 142 h 182"/>
                <a:gd name="T40" fmla="*/ 7 w 183"/>
                <a:gd name="T41" fmla="*/ 127 h 182"/>
                <a:gd name="T42" fmla="*/ 4 w 183"/>
                <a:gd name="T43" fmla="*/ 118 h 182"/>
                <a:gd name="T44" fmla="*/ 2 w 183"/>
                <a:gd name="T45" fmla="*/ 109 h 182"/>
                <a:gd name="T46" fmla="*/ 0 w 183"/>
                <a:gd name="T47" fmla="*/ 100 h 182"/>
                <a:gd name="T48" fmla="*/ 0 w 183"/>
                <a:gd name="T49" fmla="*/ 92 h 182"/>
                <a:gd name="T50" fmla="*/ 0 w 183"/>
                <a:gd name="T51" fmla="*/ 81 h 182"/>
                <a:gd name="T52" fmla="*/ 2 w 183"/>
                <a:gd name="T53" fmla="*/ 73 h 182"/>
                <a:gd name="T54" fmla="*/ 4 w 183"/>
                <a:gd name="T55" fmla="*/ 64 h 182"/>
                <a:gd name="T56" fmla="*/ 7 w 183"/>
                <a:gd name="T57" fmla="*/ 55 h 182"/>
                <a:gd name="T58" fmla="*/ 16 w 183"/>
                <a:gd name="T59" fmla="*/ 40 h 182"/>
                <a:gd name="T60" fmla="*/ 27 w 183"/>
                <a:gd name="T61" fmla="*/ 26 h 182"/>
                <a:gd name="T62" fmla="*/ 40 w 183"/>
                <a:gd name="T63" fmla="*/ 15 h 182"/>
                <a:gd name="T64" fmla="*/ 56 w 183"/>
                <a:gd name="T65" fmla="*/ 7 h 182"/>
                <a:gd name="T66" fmla="*/ 65 w 183"/>
                <a:gd name="T67" fmla="*/ 3 h 182"/>
                <a:gd name="T68" fmla="*/ 74 w 183"/>
                <a:gd name="T69" fmla="*/ 1 h 182"/>
                <a:gd name="T70" fmla="*/ 82 w 183"/>
                <a:gd name="T71" fmla="*/ 0 h 182"/>
                <a:gd name="T72" fmla="*/ 93 w 183"/>
                <a:gd name="T73" fmla="*/ 0 h 182"/>
                <a:gd name="T74" fmla="*/ 101 w 183"/>
                <a:gd name="T75" fmla="*/ 0 h 182"/>
                <a:gd name="T76" fmla="*/ 110 w 183"/>
                <a:gd name="T77" fmla="*/ 1 h 182"/>
                <a:gd name="T78" fmla="*/ 119 w 183"/>
                <a:gd name="T79" fmla="*/ 3 h 182"/>
                <a:gd name="T80" fmla="*/ 127 w 183"/>
                <a:gd name="T81" fmla="*/ 7 h 182"/>
                <a:gd name="T82" fmla="*/ 143 w 183"/>
                <a:gd name="T83" fmla="*/ 15 h 182"/>
                <a:gd name="T84" fmla="*/ 155 w 183"/>
                <a:gd name="T85" fmla="*/ 26 h 182"/>
                <a:gd name="T86" fmla="*/ 167 w 183"/>
                <a:gd name="T87" fmla="*/ 40 h 182"/>
                <a:gd name="T88" fmla="*/ 176 w 183"/>
                <a:gd name="T89" fmla="*/ 55 h 182"/>
                <a:gd name="T90" fmla="*/ 178 w 183"/>
                <a:gd name="T91" fmla="*/ 64 h 182"/>
                <a:gd name="T92" fmla="*/ 181 w 183"/>
                <a:gd name="T93" fmla="*/ 73 h 182"/>
                <a:gd name="T94" fmla="*/ 181 w 183"/>
                <a:gd name="T95" fmla="*/ 81 h 182"/>
                <a:gd name="T96" fmla="*/ 183 w 183"/>
                <a:gd name="T97" fmla="*/ 92 h 18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3"/>
                <a:gd name="T148" fmla="*/ 0 h 182"/>
                <a:gd name="T149" fmla="*/ 183 w 183"/>
                <a:gd name="T150" fmla="*/ 182 h 18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3" h="182">
                  <a:moveTo>
                    <a:pt x="183" y="92"/>
                  </a:moveTo>
                  <a:lnTo>
                    <a:pt x="181" y="100"/>
                  </a:lnTo>
                  <a:lnTo>
                    <a:pt x="181" y="109"/>
                  </a:lnTo>
                  <a:lnTo>
                    <a:pt x="178" y="118"/>
                  </a:lnTo>
                  <a:lnTo>
                    <a:pt x="176" y="127"/>
                  </a:lnTo>
                  <a:lnTo>
                    <a:pt x="167" y="142"/>
                  </a:lnTo>
                  <a:lnTo>
                    <a:pt x="155" y="156"/>
                  </a:lnTo>
                  <a:lnTo>
                    <a:pt x="143" y="167"/>
                  </a:lnTo>
                  <a:lnTo>
                    <a:pt x="127" y="175"/>
                  </a:lnTo>
                  <a:lnTo>
                    <a:pt x="119" y="179"/>
                  </a:lnTo>
                  <a:lnTo>
                    <a:pt x="110" y="180"/>
                  </a:lnTo>
                  <a:lnTo>
                    <a:pt x="101" y="182"/>
                  </a:lnTo>
                  <a:lnTo>
                    <a:pt x="93" y="182"/>
                  </a:lnTo>
                  <a:lnTo>
                    <a:pt x="82" y="182"/>
                  </a:lnTo>
                  <a:lnTo>
                    <a:pt x="74" y="180"/>
                  </a:lnTo>
                  <a:lnTo>
                    <a:pt x="65" y="179"/>
                  </a:lnTo>
                  <a:lnTo>
                    <a:pt x="56" y="175"/>
                  </a:lnTo>
                  <a:lnTo>
                    <a:pt x="40" y="167"/>
                  </a:lnTo>
                  <a:lnTo>
                    <a:pt x="27" y="156"/>
                  </a:lnTo>
                  <a:lnTo>
                    <a:pt x="16" y="142"/>
                  </a:lnTo>
                  <a:lnTo>
                    <a:pt x="7" y="127"/>
                  </a:lnTo>
                  <a:lnTo>
                    <a:pt x="4" y="118"/>
                  </a:lnTo>
                  <a:lnTo>
                    <a:pt x="2" y="109"/>
                  </a:lnTo>
                  <a:lnTo>
                    <a:pt x="0" y="100"/>
                  </a:lnTo>
                  <a:lnTo>
                    <a:pt x="0" y="92"/>
                  </a:lnTo>
                  <a:lnTo>
                    <a:pt x="0" y="81"/>
                  </a:lnTo>
                  <a:lnTo>
                    <a:pt x="2" y="73"/>
                  </a:lnTo>
                  <a:lnTo>
                    <a:pt x="4" y="64"/>
                  </a:lnTo>
                  <a:lnTo>
                    <a:pt x="7" y="55"/>
                  </a:lnTo>
                  <a:lnTo>
                    <a:pt x="16" y="40"/>
                  </a:lnTo>
                  <a:lnTo>
                    <a:pt x="27" y="26"/>
                  </a:lnTo>
                  <a:lnTo>
                    <a:pt x="40" y="15"/>
                  </a:lnTo>
                  <a:lnTo>
                    <a:pt x="56" y="7"/>
                  </a:lnTo>
                  <a:lnTo>
                    <a:pt x="65" y="3"/>
                  </a:lnTo>
                  <a:lnTo>
                    <a:pt x="74" y="1"/>
                  </a:lnTo>
                  <a:lnTo>
                    <a:pt x="82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10" y="1"/>
                  </a:lnTo>
                  <a:lnTo>
                    <a:pt x="119" y="3"/>
                  </a:lnTo>
                  <a:lnTo>
                    <a:pt x="127" y="7"/>
                  </a:lnTo>
                  <a:lnTo>
                    <a:pt x="143" y="15"/>
                  </a:lnTo>
                  <a:lnTo>
                    <a:pt x="155" y="26"/>
                  </a:lnTo>
                  <a:lnTo>
                    <a:pt x="167" y="40"/>
                  </a:lnTo>
                  <a:lnTo>
                    <a:pt x="176" y="55"/>
                  </a:lnTo>
                  <a:lnTo>
                    <a:pt x="178" y="64"/>
                  </a:lnTo>
                  <a:lnTo>
                    <a:pt x="181" y="73"/>
                  </a:lnTo>
                  <a:lnTo>
                    <a:pt x="181" y="81"/>
                  </a:lnTo>
                  <a:lnTo>
                    <a:pt x="183" y="9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46" name="Freeform 115">
              <a:extLst>
                <a:ext uri="{FF2B5EF4-FFF2-40B4-BE49-F238E27FC236}">
                  <a16:creationId xmlns:a16="http://schemas.microsoft.com/office/drawing/2014/main" id="{B4013162-6C0D-4783-8FFE-EE1B95CCD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" y="2299"/>
              <a:ext cx="221" cy="16"/>
            </a:xfrm>
            <a:custGeom>
              <a:avLst/>
              <a:gdLst>
                <a:gd name="T0" fmla="*/ 221 w 221"/>
                <a:gd name="T1" fmla="*/ 0 h 16"/>
                <a:gd name="T2" fmla="*/ 0 w 221"/>
                <a:gd name="T3" fmla="*/ 0 h 16"/>
                <a:gd name="T4" fmla="*/ 0 w 221"/>
                <a:gd name="T5" fmla="*/ 16 h 16"/>
                <a:gd name="T6" fmla="*/ 221 w 221"/>
                <a:gd name="T7" fmla="*/ 14 h 16"/>
                <a:gd name="T8" fmla="*/ 221 w 221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"/>
                <a:gd name="T16" fmla="*/ 0 h 16"/>
                <a:gd name="T17" fmla="*/ 221 w 221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" h="16">
                  <a:moveTo>
                    <a:pt x="221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221" y="14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47" name="Freeform 116">
              <a:extLst>
                <a:ext uri="{FF2B5EF4-FFF2-40B4-BE49-F238E27FC236}">
                  <a16:creationId xmlns:a16="http://schemas.microsoft.com/office/drawing/2014/main" id="{7B836BCD-53D0-448F-8737-EAF80E99E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" y="2263"/>
              <a:ext cx="67" cy="48"/>
            </a:xfrm>
            <a:custGeom>
              <a:avLst/>
              <a:gdLst>
                <a:gd name="T0" fmla="*/ 67 w 67"/>
                <a:gd name="T1" fmla="*/ 48 h 48"/>
                <a:gd name="T2" fmla="*/ 67 w 67"/>
                <a:gd name="T3" fmla="*/ 36 h 48"/>
                <a:gd name="T4" fmla="*/ 9 w 67"/>
                <a:gd name="T5" fmla="*/ 0 h 48"/>
                <a:gd name="T6" fmla="*/ 0 w 67"/>
                <a:gd name="T7" fmla="*/ 12 h 48"/>
                <a:gd name="T8" fmla="*/ 58 w 67"/>
                <a:gd name="T9" fmla="*/ 48 h 48"/>
                <a:gd name="T10" fmla="*/ 58 w 67"/>
                <a:gd name="T11" fmla="*/ 36 h 48"/>
                <a:gd name="T12" fmla="*/ 67 w 67"/>
                <a:gd name="T13" fmla="*/ 4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"/>
                <a:gd name="T23" fmla="*/ 67 w 67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">
                  <a:moveTo>
                    <a:pt x="67" y="48"/>
                  </a:moveTo>
                  <a:lnTo>
                    <a:pt x="67" y="36"/>
                  </a:lnTo>
                  <a:lnTo>
                    <a:pt x="9" y="0"/>
                  </a:lnTo>
                  <a:lnTo>
                    <a:pt x="0" y="12"/>
                  </a:lnTo>
                  <a:lnTo>
                    <a:pt x="58" y="48"/>
                  </a:lnTo>
                  <a:lnTo>
                    <a:pt x="58" y="36"/>
                  </a:lnTo>
                  <a:lnTo>
                    <a:pt x="67" y="4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48" name="Freeform 117">
              <a:extLst>
                <a:ext uri="{FF2B5EF4-FFF2-40B4-BE49-F238E27FC236}">
                  <a16:creationId xmlns:a16="http://schemas.microsoft.com/office/drawing/2014/main" id="{AF270B93-D2FF-4BB2-82EF-DAEC0AD60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1" y="2299"/>
              <a:ext cx="8" cy="12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7 h 12"/>
                <a:gd name="T4" fmla="*/ 0 w 8"/>
                <a:gd name="T5" fmla="*/ 0 h 12"/>
                <a:gd name="T6" fmla="*/ 0 w 8"/>
                <a:gd name="T7" fmla="*/ 12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2"/>
                <a:gd name="T14" fmla="*/ 8 w 8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2">
                  <a:moveTo>
                    <a:pt x="0" y="12"/>
                  </a:moveTo>
                  <a:lnTo>
                    <a:pt x="8" y="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49" name="Freeform 118">
              <a:extLst>
                <a:ext uri="{FF2B5EF4-FFF2-40B4-BE49-F238E27FC236}">
                  <a16:creationId xmlns:a16="http://schemas.microsoft.com/office/drawing/2014/main" id="{5B629D18-23C0-4C53-937A-6BAA4F36E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" y="2299"/>
              <a:ext cx="65" cy="51"/>
            </a:xfrm>
            <a:custGeom>
              <a:avLst/>
              <a:gdLst>
                <a:gd name="T0" fmla="*/ 4 w 65"/>
                <a:gd name="T1" fmla="*/ 44 h 51"/>
                <a:gd name="T2" fmla="*/ 7 w 65"/>
                <a:gd name="T3" fmla="*/ 51 h 51"/>
                <a:gd name="T4" fmla="*/ 65 w 65"/>
                <a:gd name="T5" fmla="*/ 12 h 51"/>
                <a:gd name="T6" fmla="*/ 56 w 65"/>
                <a:gd name="T7" fmla="*/ 0 h 51"/>
                <a:gd name="T8" fmla="*/ 0 w 65"/>
                <a:gd name="T9" fmla="*/ 38 h 51"/>
                <a:gd name="T10" fmla="*/ 4 w 65"/>
                <a:gd name="T11" fmla="*/ 44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51"/>
                <a:gd name="T20" fmla="*/ 65 w 65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51">
                  <a:moveTo>
                    <a:pt x="4" y="44"/>
                  </a:moveTo>
                  <a:lnTo>
                    <a:pt x="7" y="51"/>
                  </a:lnTo>
                  <a:lnTo>
                    <a:pt x="65" y="12"/>
                  </a:lnTo>
                  <a:lnTo>
                    <a:pt x="56" y="0"/>
                  </a:lnTo>
                  <a:lnTo>
                    <a:pt x="0" y="38"/>
                  </a:lnTo>
                  <a:lnTo>
                    <a:pt x="4" y="4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50" name="Freeform 119">
              <a:extLst>
                <a:ext uri="{FF2B5EF4-FFF2-40B4-BE49-F238E27FC236}">
                  <a16:creationId xmlns:a16="http://schemas.microsoft.com/office/drawing/2014/main" id="{B87C7BC6-57CD-4744-8E38-B9F6F15ED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" y="622"/>
              <a:ext cx="183" cy="182"/>
            </a:xfrm>
            <a:custGeom>
              <a:avLst/>
              <a:gdLst>
                <a:gd name="T0" fmla="*/ 183 w 183"/>
                <a:gd name="T1" fmla="*/ 90 h 182"/>
                <a:gd name="T2" fmla="*/ 181 w 183"/>
                <a:gd name="T3" fmla="*/ 101 h 182"/>
                <a:gd name="T4" fmla="*/ 181 w 183"/>
                <a:gd name="T5" fmla="*/ 109 h 182"/>
                <a:gd name="T6" fmla="*/ 178 w 183"/>
                <a:gd name="T7" fmla="*/ 118 h 182"/>
                <a:gd name="T8" fmla="*/ 176 w 183"/>
                <a:gd name="T9" fmla="*/ 127 h 182"/>
                <a:gd name="T10" fmla="*/ 167 w 183"/>
                <a:gd name="T11" fmla="*/ 142 h 182"/>
                <a:gd name="T12" fmla="*/ 155 w 183"/>
                <a:gd name="T13" fmla="*/ 156 h 182"/>
                <a:gd name="T14" fmla="*/ 143 w 183"/>
                <a:gd name="T15" fmla="*/ 167 h 182"/>
                <a:gd name="T16" fmla="*/ 127 w 183"/>
                <a:gd name="T17" fmla="*/ 175 h 182"/>
                <a:gd name="T18" fmla="*/ 119 w 183"/>
                <a:gd name="T19" fmla="*/ 179 h 182"/>
                <a:gd name="T20" fmla="*/ 110 w 183"/>
                <a:gd name="T21" fmla="*/ 181 h 182"/>
                <a:gd name="T22" fmla="*/ 101 w 183"/>
                <a:gd name="T23" fmla="*/ 182 h 182"/>
                <a:gd name="T24" fmla="*/ 93 w 183"/>
                <a:gd name="T25" fmla="*/ 182 h 182"/>
                <a:gd name="T26" fmla="*/ 82 w 183"/>
                <a:gd name="T27" fmla="*/ 182 h 182"/>
                <a:gd name="T28" fmla="*/ 74 w 183"/>
                <a:gd name="T29" fmla="*/ 181 h 182"/>
                <a:gd name="T30" fmla="*/ 65 w 183"/>
                <a:gd name="T31" fmla="*/ 179 h 182"/>
                <a:gd name="T32" fmla="*/ 56 w 183"/>
                <a:gd name="T33" fmla="*/ 175 h 182"/>
                <a:gd name="T34" fmla="*/ 40 w 183"/>
                <a:gd name="T35" fmla="*/ 167 h 182"/>
                <a:gd name="T36" fmla="*/ 27 w 183"/>
                <a:gd name="T37" fmla="*/ 156 h 182"/>
                <a:gd name="T38" fmla="*/ 16 w 183"/>
                <a:gd name="T39" fmla="*/ 142 h 182"/>
                <a:gd name="T40" fmla="*/ 7 w 183"/>
                <a:gd name="T41" fmla="*/ 127 h 182"/>
                <a:gd name="T42" fmla="*/ 4 w 183"/>
                <a:gd name="T43" fmla="*/ 118 h 182"/>
                <a:gd name="T44" fmla="*/ 2 w 183"/>
                <a:gd name="T45" fmla="*/ 109 h 182"/>
                <a:gd name="T46" fmla="*/ 0 w 183"/>
                <a:gd name="T47" fmla="*/ 101 h 182"/>
                <a:gd name="T48" fmla="*/ 0 w 183"/>
                <a:gd name="T49" fmla="*/ 90 h 182"/>
                <a:gd name="T50" fmla="*/ 0 w 183"/>
                <a:gd name="T51" fmla="*/ 82 h 182"/>
                <a:gd name="T52" fmla="*/ 2 w 183"/>
                <a:gd name="T53" fmla="*/ 73 h 182"/>
                <a:gd name="T54" fmla="*/ 4 w 183"/>
                <a:gd name="T55" fmla="*/ 64 h 182"/>
                <a:gd name="T56" fmla="*/ 7 w 183"/>
                <a:gd name="T57" fmla="*/ 55 h 182"/>
                <a:gd name="T58" fmla="*/ 16 w 183"/>
                <a:gd name="T59" fmla="*/ 40 h 182"/>
                <a:gd name="T60" fmla="*/ 27 w 183"/>
                <a:gd name="T61" fmla="*/ 26 h 182"/>
                <a:gd name="T62" fmla="*/ 40 w 183"/>
                <a:gd name="T63" fmla="*/ 15 h 182"/>
                <a:gd name="T64" fmla="*/ 56 w 183"/>
                <a:gd name="T65" fmla="*/ 7 h 182"/>
                <a:gd name="T66" fmla="*/ 65 w 183"/>
                <a:gd name="T67" fmla="*/ 3 h 182"/>
                <a:gd name="T68" fmla="*/ 74 w 183"/>
                <a:gd name="T69" fmla="*/ 2 h 182"/>
                <a:gd name="T70" fmla="*/ 82 w 183"/>
                <a:gd name="T71" fmla="*/ 0 h 182"/>
                <a:gd name="T72" fmla="*/ 93 w 183"/>
                <a:gd name="T73" fmla="*/ 0 h 182"/>
                <a:gd name="T74" fmla="*/ 101 w 183"/>
                <a:gd name="T75" fmla="*/ 0 h 182"/>
                <a:gd name="T76" fmla="*/ 110 w 183"/>
                <a:gd name="T77" fmla="*/ 2 h 182"/>
                <a:gd name="T78" fmla="*/ 119 w 183"/>
                <a:gd name="T79" fmla="*/ 3 h 182"/>
                <a:gd name="T80" fmla="*/ 127 w 183"/>
                <a:gd name="T81" fmla="*/ 7 h 182"/>
                <a:gd name="T82" fmla="*/ 143 w 183"/>
                <a:gd name="T83" fmla="*/ 15 h 182"/>
                <a:gd name="T84" fmla="*/ 155 w 183"/>
                <a:gd name="T85" fmla="*/ 26 h 182"/>
                <a:gd name="T86" fmla="*/ 167 w 183"/>
                <a:gd name="T87" fmla="*/ 40 h 182"/>
                <a:gd name="T88" fmla="*/ 176 w 183"/>
                <a:gd name="T89" fmla="*/ 55 h 182"/>
                <a:gd name="T90" fmla="*/ 178 w 183"/>
                <a:gd name="T91" fmla="*/ 64 h 182"/>
                <a:gd name="T92" fmla="*/ 181 w 183"/>
                <a:gd name="T93" fmla="*/ 73 h 182"/>
                <a:gd name="T94" fmla="*/ 181 w 183"/>
                <a:gd name="T95" fmla="*/ 82 h 182"/>
                <a:gd name="T96" fmla="*/ 183 w 183"/>
                <a:gd name="T97" fmla="*/ 90 h 18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3"/>
                <a:gd name="T148" fmla="*/ 0 h 182"/>
                <a:gd name="T149" fmla="*/ 183 w 183"/>
                <a:gd name="T150" fmla="*/ 182 h 18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3" h="182">
                  <a:moveTo>
                    <a:pt x="183" y="90"/>
                  </a:moveTo>
                  <a:lnTo>
                    <a:pt x="181" y="101"/>
                  </a:lnTo>
                  <a:lnTo>
                    <a:pt x="181" y="109"/>
                  </a:lnTo>
                  <a:lnTo>
                    <a:pt x="178" y="118"/>
                  </a:lnTo>
                  <a:lnTo>
                    <a:pt x="176" y="127"/>
                  </a:lnTo>
                  <a:lnTo>
                    <a:pt x="167" y="142"/>
                  </a:lnTo>
                  <a:lnTo>
                    <a:pt x="155" y="156"/>
                  </a:lnTo>
                  <a:lnTo>
                    <a:pt x="143" y="167"/>
                  </a:lnTo>
                  <a:lnTo>
                    <a:pt x="127" y="175"/>
                  </a:lnTo>
                  <a:lnTo>
                    <a:pt x="119" y="179"/>
                  </a:lnTo>
                  <a:lnTo>
                    <a:pt x="110" y="181"/>
                  </a:lnTo>
                  <a:lnTo>
                    <a:pt x="101" y="182"/>
                  </a:lnTo>
                  <a:lnTo>
                    <a:pt x="93" y="182"/>
                  </a:lnTo>
                  <a:lnTo>
                    <a:pt x="82" y="182"/>
                  </a:lnTo>
                  <a:lnTo>
                    <a:pt x="74" y="181"/>
                  </a:lnTo>
                  <a:lnTo>
                    <a:pt x="65" y="179"/>
                  </a:lnTo>
                  <a:lnTo>
                    <a:pt x="56" y="175"/>
                  </a:lnTo>
                  <a:lnTo>
                    <a:pt x="40" y="167"/>
                  </a:lnTo>
                  <a:lnTo>
                    <a:pt x="27" y="156"/>
                  </a:lnTo>
                  <a:lnTo>
                    <a:pt x="16" y="142"/>
                  </a:lnTo>
                  <a:lnTo>
                    <a:pt x="7" y="127"/>
                  </a:lnTo>
                  <a:lnTo>
                    <a:pt x="4" y="118"/>
                  </a:lnTo>
                  <a:lnTo>
                    <a:pt x="2" y="109"/>
                  </a:lnTo>
                  <a:lnTo>
                    <a:pt x="0" y="101"/>
                  </a:lnTo>
                  <a:lnTo>
                    <a:pt x="0" y="90"/>
                  </a:lnTo>
                  <a:lnTo>
                    <a:pt x="0" y="82"/>
                  </a:lnTo>
                  <a:lnTo>
                    <a:pt x="2" y="73"/>
                  </a:lnTo>
                  <a:lnTo>
                    <a:pt x="4" y="64"/>
                  </a:lnTo>
                  <a:lnTo>
                    <a:pt x="7" y="55"/>
                  </a:lnTo>
                  <a:lnTo>
                    <a:pt x="16" y="40"/>
                  </a:lnTo>
                  <a:lnTo>
                    <a:pt x="27" y="26"/>
                  </a:lnTo>
                  <a:lnTo>
                    <a:pt x="40" y="15"/>
                  </a:lnTo>
                  <a:lnTo>
                    <a:pt x="56" y="7"/>
                  </a:lnTo>
                  <a:lnTo>
                    <a:pt x="65" y="3"/>
                  </a:lnTo>
                  <a:lnTo>
                    <a:pt x="74" y="2"/>
                  </a:lnTo>
                  <a:lnTo>
                    <a:pt x="82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10" y="2"/>
                  </a:lnTo>
                  <a:lnTo>
                    <a:pt x="119" y="3"/>
                  </a:lnTo>
                  <a:lnTo>
                    <a:pt x="127" y="7"/>
                  </a:lnTo>
                  <a:lnTo>
                    <a:pt x="143" y="15"/>
                  </a:lnTo>
                  <a:lnTo>
                    <a:pt x="155" y="26"/>
                  </a:lnTo>
                  <a:lnTo>
                    <a:pt x="167" y="40"/>
                  </a:lnTo>
                  <a:lnTo>
                    <a:pt x="176" y="55"/>
                  </a:lnTo>
                  <a:lnTo>
                    <a:pt x="178" y="64"/>
                  </a:lnTo>
                  <a:lnTo>
                    <a:pt x="181" y="73"/>
                  </a:lnTo>
                  <a:lnTo>
                    <a:pt x="181" y="82"/>
                  </a:lnTo>
                  <a:lnTo>
                    <a:pt x="183" y="9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51" name="Freeform 120">
              <a:extLst>
                <a:ext uri="{FF2B5EF4-FFF2-40B4-BE49-F238E27FC236}">
                  <a16:creationId xmlns:a16="http://schemas.microsoft.com/office/drawing/2014/main" id="{F8BBDC39-8094-4BDC-9825-9EA0421AD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" y="704"/>
              <a:ext cx="221" cy="17"/>
            </a:xfrm>
            <a:custGeom>
              <a:avLst/>
              <a:gdLst>
                <a:gd name="T0" fmla="*/ 221 w 221"/>
                <a:gd name="T1" fmla="*/ 0 h 17"/>
                <a:gd name="T2" fmla="*/ 0 w 221"/>
                <a:gd name="T3" fmla="*/ 1 h 17"/>
                <a:gd name="T4" fmla="*/ 0 w 221"/>
                <a:gd name="T5" fmla="*/ 17 h 17"/>
                <a:gd name="T6" fmla="*/ 221 w 221"/>
                <a:gd name="T7" fmla="*/ 15 h 17"/>
                <a:gd name="T8" fmla="*/ 221 w 221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"/>
                <a:gd name="T16" fmla="*/ 0 h 17"/>
                <a:gd name="T17" fmla="*/ 221 w 22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" h="17">
                  <a:moveTo>
                    <a:pt x="221" y="0"/>
                  </a:moveTo>
                  <a:lnTo>
                    <a:pt x="0" y="1"/>
                  </a:lnTo>
                  <a:lnTo>
                    <a:pt x="0" y="17"/>
                  </a:lnTo>
                  <a:lnTo>
                    <a:pt x="221" y="15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52" name="Freeform 121">
              <a:extLst>
                <a:ext uri="{FF2B5EF4-FFF2-40B4-BE49-F238E27FC236}">
                  <a16:creationId xmlns:a16="http://schemas.microsoft.com/office/drawing/2014/main" id="{B6533A91-402C-40C1-9DCF-37EFBDB54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" y="669"/>
              <a:ext cx="67" cy="48"/>
            </a:xfrm>
            <a:custGeom>
              <a:avLst/>
              <a:gdLst>
                <a:gd name="T0" fmla="*/ 67 w 67"/>
                <a:gd name="T1" fmla="*/ 48 h 48"/>
                <a:gd name="T2" fmla="*/ 67 w 67"/>
                <a:gd name="T3" fmla="*/ 36 h 48"/>
                <a:gd name="T4" fmla="*/ 9 w 67"/>
                <a:gd name="T5" fmla="*/ 0 h 48"/>
                <a:gd name="T6" fmla="*/ 0 w 67"/>
                <a:gd name="T7" fmla="*/ 12 h 48"/>
                <a:gd name="T8" fmla="*/ 58 w 67"/>
                <a:gd name="T9" fmla="*/ 48 h 48"/>
                <a:gd name="T10" fmla="*/ 58 w 67"/>
                <a:gd name="T11" fmla="*/ 36 h 48"/>
                <a:gd name="T12" fmla="*/ 67 w 67"/>
                <a:gd name="T13" fmla="*/ 4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"/>
                <a:gd name="T23" fmla="*/ 67 w 67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">
                  <a:moveTo>
                    <a:pt x="67" y="48"/>
                  </a:moveTo>
                  <a:lnTo>
                    <a:pt x="67" y="36"/>
                  </a:lnTo>
                  <a:lnTo>
                    <a:pt x="9" y="0"/>
                  </a:lnTo>
                  <a:lnTo>
                    <a:pt x="0" y="12"/>
                  </a:lnTo>
                  <a:lnTo>
                    <a:pt x="58" y="48"/>
                  </a:lnTo>
                  <a:lnTo>
                    <a:pt x="58" y="36"/>
                  </a:lnTo>
                  <a:lnTo>
                    <a:pt x="67" y="4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53" name="Freeform 122">
              <a:extLst>
                <a:ext uri="{FF2B5EF4-FFF2-40B4-BE49-F238E27FC236}">
                  <a16:creationId xmlns:a16="http://schemas.microsoft.com/office/drawing/2014/main" id="{AD26FD61-0F5E-4FFE-A6B5-7661A236D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1" y="705"/>
              <a:ext cx="8" cy="12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7 h 12"/>
                <a:gd name="T4" fmla="*/ 0 w 8"/>
                <a:gd name="T5" fmla="*/ 0 h 12"/>
                <a:gd name="T6" fmla="*/ 0 w 8"/>
                <a:gd name="T7" fmla="*/ 12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2"/>
                <a:gd name="T14" fmla="*/ 8 w 8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2">
                  <a:moveTo>
                    <a:pt x="0" y="12"/>
                  </a:moveTo>
                  <a:lnTo>
                    <a:pt x="8" y="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54" name="Freeform 123">
              <a:extLst>
                <a:ext uri="{FF2B5EF4-FFF2-40B4-BE49-F238E27FC236}">
                  <a16:creationId xmlns:a16="http://schemas.microsoft.com/office/drawing/2014/main" id="{93E31F79-6EDD-42D9-A5D4-393169EF0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" y="705"/>
              <a:ext cx="65" cy="51"/>
            </a:xfrm>
            <a:custGeom>
              <a:avLst/>
              <a:gdLst>
                <a:gd name="T0" fmla="*/ 4 w 65"/>
                <a:gd name="T1" fmla="*/ 44 h 51"/>
                <a:gd name="T2" fmla="*/ 7 w 65"/>
                <a:gd name="T3" fmla="*/ 51 h 51"/>
                <a:gd name="T4" fmla="*/ 65 w 65"/>
                <a:gd name="T5" fmla="*/ 12 h 51"/>
                <a:gd name="T6" fmla="*/ 56 w 65"/>
                <a:gd name="T7" fmla="*/ 0 h 51"/>
                <a:gd name="T8" fmla="*/ 0 w 65"/>
                <a:gd name="T9" fmla="*/ 38 h 51"/>
                <a:gd name="T10" fmla="*/ 4 w 65"/>
                <a:gd name="T11" fmla="*/ 44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51"/>
                <a:gd name="T20" fmla="*/ 65 w 65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51">
                  <a:moveTo>
                    <a:pt x="4" y="44"/>
                  </a:moveTo>
                  <a:lnTo>
                    <a:pt x="7" y="51"/>
                  </a:lnTo>
                  <a:lnTo>
                    <a:pt x="65" y="12"/>
                  </a:lnTo>
                  <a:lnTo>
                    <a:pt x="56" y="0"/>
                  </a:lnTo>
                  <a:lnTo>
                    <a:pt x="0" y="38"/>
                  </a:lnTo>
                  <a:lnTo>
                    <a:pt x="4" y="4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55" name="Freeform 124">
              <a:extLst>
                <a:ext uri="{FF2B5EF4-FFF2-40B4-BE49-F238E27FC236}">
                  <a16:creationId xmlns:a16="http://schemas.microsoft.com/office/drawing/2014/main" id="{EF08B240-BD8A-48E9-BD54-B268BA0506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5" y="615"/>
              <a:ext cx="193" cy="196"/>
            </a:xfrm>
            <a:custGeom>
              <a:avLst/>
              <a:gdLst>
                <a:gd name="T0" fmla="*/ 182 w 193"/>
                <a:gd name="T1" fmla="*/ 97 h 196"/>
                <a:gd name="T2" fmla="*/ 193 w 193"/>
                <a:gd name="T3" fmla="*/ 97 h 196"/>
                <a:gd name="T4" fmla="*/ 189 w 193"/>
                <a:gd name="T5" fmla="*/ 127 h 196"/>
                <a:gd name="T6" fmla="*/ 177 w 193"/>
                <a:gd name="T7" fmla="*/ 153 h 196"/>
                <a:gd name="T8" fmla="*/ 156 w 193"/>
                <a:gd name="T9" fmla="*/ 158 h 196"/>
                <a:gd name="T10" fmla="*/ 181 w 193"/>
                <a:gd name="T11" fmla="*/ 115 h 196"/>
                <a:gd name="T12" fmla="*/ 165 w 193"/>
                <a:gd name="T13" fmla="*/ 167 h 196"/>
                <a:gd name="T14" fmla="*/ 142 w 193"/>
                <a:gd name="T15" fmla="*/ 184 h 196"/>
                <a:gd name="T16" fmla="*/ 116 w 193"/>
                <a:gd name="T17" fmla="*/ 193 h 196"/>
                <a:gd name="T18" fmla="*/ 97 w 193"/>
                <a:gd name="T19" fmla="*/ 184 h 196"/>
                <a:gd name="T20" fmla="*/ 144 w 193"/>
                <a:gd name="T21" fmla="*/ 168 h 196"/>
                <a:gd name="T22" fmla="*/ 97 w 193"/>
                <a:gd name="T23" fmla="*/ 196 h 196"/>
                <a:gd name="T24" fmla="*/ 97 w 193"/>
                <a:gd name="T25" fmla="*/ 184 h 196"/>
                <a:gd name="T26" fmla="*/ 97 w 193"/>
                <a:gd name="T27" fmla="*/ 196 h 196"/>
                <a:gd name="T28" fmla="*/ 97 w 193"/>
                <a:gd name="T29" fmla="*/ 196 h 196"/>
                <a:gd name="T30" fmla="*/ 76 w 193"/>
                <a:gd name="T31" fmla="*/ 193 h 196"/>
                <a:gd name="T32" fmla="*/ 50 w 193"/>
                <a:gd name="T33" fmla="*/ 184 h 196"/>
                <a:gd name="T34" fmla="*/ 28 w 193"/>
                <a:gd name="T35" fmla="*/ 167 h 196"/>
                <a:gd name="T36" fmla="*/ 64 w 193"/>
                <a:gd name="T37" fmla="*/ 177 h 196"/>
                <a:gd name="T38" fmla="*/ 88 w 193"/>
                <a:gd name="T39" fmla="*/ 184 h 196"/>
                <a:gd name="T40" fmla="*/ 28 w 193"/>
                <a:gd name="T41" fmla="*/ 167 h 196"/>
                <a:gd name="T42" fmla="*/ 10 w 193"/>
                <a:gd name="T43" fmla="*/ 144 h 196"/>
                <a:gd name="T44" fmla="*/ 2 w 193"/>
                <a:gd name="T45" fmla="*/ 118 h 196"/>
                <a:gd name="T46" fmla="*/ 10 w 193"/>
                <a:gd name="T47" fmla="*/ 97 h 196"/>
                <a:gd name="T48" fmla="*/ 26 w 193"/>
                <a:gd name="T49" fmla="*/ 146 h 196"/>
                <a:gd name="T50" fmla="*/ 0 w 193"/>
                <a:gd name="T51" fmla="*/ 97 h 196"/>
                <a:gd name="T52" fmla="*/ 10 w 193"/>
                <a:gd name="T53" fmla="*/ 97 h 196"/>
                <a:gd name="T54" fmla="*/ 0 w 193"/>
                <a:gd name="T55" fmla="*/ 97 h 196"/>
                <a:gd name="T56" fmla="*/ 0 w 193"/>
                <a:gd name="T57" fmla="*/ 97 h 196"/>
                <a:gd name="T58" fmla="*/ 2 w 193"/>
                <a:gd name="T59" fmla="*/ 78 h 196"/>
                <a:gd name="T60" fmla="*/ 10 w 193"/>
                <a:gd name="T61" fmla="*/ 52 h 196"/>
                <a:gd name="T62" fmla="*/ 28 w 193"/>
                <a:gd name="T63" fmla="*/ 29 h 196"/>
                <a:gd name="T64" fmla="*/ 17 w 193"/>
                <a:gd name="T65" fmla="*/ 64 h 196"/>
                <a:gd name="T66" fmla="*/ 0 w 193"/>
                <a:gd name="T67" fmla="*/ 97 h 196"/>
                <a:gd name="T68" fmla="*/ 42 w 193"/>
                <a:gd name="T69" fmla="*/ 17 h 196"/>
                <a:gd name="T70" fmla="*/ 68 w 193"/>
                <a:gd name="T71" fmla="*/ 5 h 196"/>
                <a:gd name="T72" fmla="*/ 97 w 193"/>
                <a:gd name="T73" fmla="*/ 0 h 196"/>
                <a:gd name="T74" fmla="*/ 80 w 193"/>
                <a:gd name="T75" fmla="*/ 14 h 196"/>
                <a:gd name="T76" fmla="*/ 48 w 193"/>
                <a:gd name="T77" fmla="*/ 26 h 196"/>
                <a:gd name="T78" fmla="*/ 97 w 193"/>
                <a:gd name="T79" fmla="*/ 0 h 196"/>
                <a:gd name="T80" fmla="*/ 97 w 193"/>
                <a:gd name="T81" fmla="*/ 12 h 196"/>
                <a:gd name="T82" fmla="*/ 97 w 193"/>
                <a:gd name="T83" fmla="*/ 0 h 196"/>
                <a:gd name="T84" fmla="*/ 97 w 193"/>
                <a:gd name="T85" fmla="*/ 0 h 196"/>
                <a:gd name="T86" fmla="*/ 116 w 193"/>
                <a:gd name="T87" fmla="*/ 2 h 196"/>
                <a:gd name="T88" fmla="*/ 142 w 193"/>
                <a:gd name="T89" fmla="*/ 12 h 196"/>
                <a:gd name="T90" fmla="*/ 165 w 193"/>
                <a:gd name="T91" fmla="*/ 29 h 196"/>
                <a:gd name="T92" fmla="*/ 130 w 193"/>
                <a:gd name="T93" fmla="*/ 19 h 196"/>
                <a:gd name="T94" fmla="*/ 97 w 193"/>
                <a:gd name="T95" fmla="*/ 0 h 196"/>
                <a:gd name="T96" fmla="*/ 177 w 193"/>
                <a:gd name="T97" fmla="*/ 43 h 196"/>
                <a:gd name="T98" fmla="*/ 189 w 193"/>
                <a:gd name="T99" fmla="*/ 69 h 196"/>
                <a:gd name="T100" fmla="*/ 193 w 193"/>
                <a:gd name="T101" fmla="*/ 97 h 196"/>
                <a:gd name="T102" fmla="*/ 175 w 193"/>
                <a:gd name="T103" fmla="*/ 64 h 196"/>
                <a:gd name="T104" fmla="*/ 165 w 193"/>
                <a:gd name="T105" fmla="*/ 29 h 196"/>
                <a:gd name="T106" fmla="*/ 182 w 193"/>
                <a:gd name="T107" fmla="*/ 97 h 19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3"/>
                <a:gd name="T163" fmla="*/ 0 h 196"/>
                <a:gd name="T164" fmla="*/ 193 w 193"/>
                <a:gd name="T165" fmla="*/ 196 h 19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3" h="196">
                  <a:moveTo>
                    <a:pt x="193" y="97"/>
                  </a:moveTo>
                  <a:lnTo>
                    <a:pt x="193" y="97"/>
                  </a:lnTo>
                  <a:lnTo>
                    <a:pt x="182" y="97"/>
                  </a:lnTo>
                  <a:lnTo>
                    <a:pt x="193" y="97"/>
                  </a:lnTo>
                  <a:close/>
                  <a:moveTo>
                    <a:pt x="193" y="97"/>
                  </a:moveTo>
                  <a:lnTo>
                    <a:pt x="193" y="108"/>
                  </a:lnTo>
                  <a:lnTo>
                    <a:pt x="191" y="118"/>
                  </a:lnTo>
                  <a:lnTo>
                    <a:pt x="189" y="127"/>
                  </a:lnTo>
                  <a:lnTo>
                    <a:pt x="186" y="135"/>
                  </a:lnTo>
                  <a:lnTo>
                    <a:pt x="182" y="144"/>
                  </a:lnTo>
                  <a:lnTo>
                    <a:pt x="177" y="153"/>
                  </a:lnTo>
                  <a:lnTo>
                    <a:pt x="172" y="160"/>
                  </a:lnTo>
                  <a:lnTo>
                    <a:pt x="165" y="167"/>
                  </a:lnTo>
                  <a:lnTo>
                    <a:pt x="156" y="158"/>
                  </a:lnTo>
                  <a:lnTo>
                    <a:pt x="167" y="146"/>
                  </a:lnTo>
                  <a:lnTo>
                    <a:pt x="175" y="130"/>
                  </a:lnTo>
                  <a:lnTo>
                    <a:pt x="181" y="115"/>
                  </a:lnTo>
                  <a:lnTo>
                    <a:pt x="182" y="97"/>
                  </a:lnTo>
                  <a:lnTo>
                    <a:pt x="193" y="97"/>
                  </a:lnTo>
                  <a:close/>
                  <a:moveTo>
                    <a:pt x="165" y="167"/>
                  </a:moveTo>
                  <a:lnTo>
                    <a:pt x="158" y="174"/>
                  </a:lnTo>
                  <a:lnTo>
                    <a:pt x="151" y="179"/>
                  </a:lnTo>
                  <a:lnTo>
                    <a:pt x="142" y="184"/>
                  </a:lnTo>
                  <a:lnTo>
                    <a:pt x="135" y="188"/>
                  </a:lnTo>
                  <a:lnTo>
                    <a:pt x="125" y="191"/>
                  </a:lnTo>
                  <a:lnTo>
                    <a:pt x="116" y="193"/>
                  </a:lnTo>
                  <a:lnTo>
                    <a:pt x="108" y="195"/>
                  </a:lnTo>
                  <a:lnTo>
                    <a:pt x="97" y="196"/>
                  </a:lnTo>
                  <a:lnTo>
                    <a:pt x="97" y="184"/>
                  </a:lnTo>
                  <a:lnTo>
                    <a:pt x="115" y="182"/>
                  </a:lnTo>
                  <a:lnTo>
                    <a:pt x="130" y="177"/>
                  </a:lnTo>
                  <a:lnTo>
                    <a:pt x="144" y="168"/>
                  </a:lnTo>
                  <a:lnTo>
                    <a:pt x="156" y="158"/>
                  </a:lnTo>
                  <a:lnTo>
                    <a:pt x="165" y="167"/>
                  </a:lnTo>
                  <a:close/>
                  <a:moveTo>
                    <a:pt x="97" y="196"/>
                  </a:moveTo>
                  <a:lnTo>
                    <a:pt x="97" y="196"/>
                  </a:lnTo>
                  <a:lnTo>
                    <a:pt x="97" y="184"/>
                  </a:lnTo>
                  <a:lnTo>
                    <a:pt x="97" y="196"/>
                  </a:lnTo>
                  <a:close/>
                  <a:moveTo>
                    <a:pt x="97" y="196"/>
                  </a:moveTo>
                  <a:lnTo>
                    <a:pt x="97" y="196"/>
                  </a:lnTo>
                  <a:lnTo>
                    <a:pt x="97" y="184"/>
                  </a:lnTo>
                  <a:lnTo>
                    <a:pt x="97" y="196"/>
                  </a:lnTo>
                  <a:close/>
                  <a:moveTo>
                    <a:pt x="97" y="196"/>
                  </a:moveTo>
                  <a:lnTo>
                    <a:pt x="87" y="195"/>
                  </a:lnTo>
                  <a:lnTo>
                    <a:pt x="76" y="193"/>
                  </a:lnTo>
                  <a:lnTo>
                    <a:pt x="68" y="191"/>
                  </a:lnTo>
                  <a:lnTo>
                    <a:pt x="59" y="188"/>
                  </a:lnTo>
                  <a:lnTo>
                    <a:pt x="50" y="184"/>
                  </a:lnTo>
                  <a:lnTo>
                    <a:pt x="42" y="179"/>
                  </a:lnTo>
                  <a:lnTo>
                    <a:pt x="35" y="174"/>
                  </a:lnTo>
                  <a:lnTo>
                    <a:pt x="28" y="167"/>
                  </a:lnTo>
                  <a:lnTo>
                    <a:pt x="36" y="158"/>
                  </a:lnTo>
                  <a:lnTo>
                    <a:pt x="48" y="168"/>
                  </a:lnTo>
                  <a:lnTo>
                    <a:pt x="64" y="177"/>
                  </a:lnTo>
                  <a:lnTo>
                    <a:pt x="71" y="181"/>
                  </a:lnTo>
                  <a:lnTo>
                    <a:pt x="80" y="182"/>
                  </a:lnTo>
                  <a:lnTo>
                    <a:pt x="88" y="184"/>
                  </a:lnTo>
                  <a:lnTo>
                    <a:pt x="97" y="184"/>
                  </a:lnTo>
                  <a:lnTo>
                    <a:pt x="97" y="196"/>
                  </a:lnTo>
                  <a:close/>
                  <a:moveTo>
                    <a:pt x="28" y="167"/>
                  </a:moveTo>
                  <a:lnTo>
                    <a:pt x="21" y="160"/>
                  </a:lnTo>
                  <a:lnTo>
                    <a:pt x="15" y="153"/>
                  </a:lnTo>
                  <a:lnTo>
                    <a:pt x="10" y="144"/>
                  </a:lnTo>
                  <a:lnTo>
                    <a:pt x="7" y="135"/>
                  </a:lnTo>
                  <a:lnTo>
                    <a:pt x="3" y="127"/>
                  </a:lnTo>
                  <a:lnTo>
                    <a:pt x="2" y="118"/>
                  </a:lnTo>
                  <a:lnTo>
                    <a:pt x="0" y="108"/>
                  </a:lnTo>
                  <a:lnTo>
                    <a:pt x="0" y="97"/>
                  </a:lnTo>
                  <a:lnTo>
                    <a:pt x="10" y="97"/>
                  </a:lnTo>
                  <a:lnTo>
                    <a:pt x="12" y="115"/>
                  </a:lnTo>
                  <a:lnTo>
                    <a:pt x="17" y="130"/>
                  </a:lnTo>
                  <a:lnTo>
                    <a:pt x="26" y="146"/>
                  </a:lnTo>
                  <a:lnTo>
                    <a:pt x="36" y="158"/>
                  </a:lnTo>
                  <a:lnTo>
                    <a:pt x="28" y="167"/>
                  </a:lnTo>
                  <a:close/>
                  <a:moveTo>
                    <a:pt x="0" y="97"/>
                  </a:moveTo>
                  <a:lnTo>
                    <a:pt x="0" y="97"/>
                  </a:lnTo>
                  <a:lnTo>
                    <a:pt x="10" y="97"/>
                  </a:lnTo>
                  <a:lnTo>
                    <a:pt x="0" y="97"/>
                  </a:lnTo>
                  <a:close/>
                  <a:moveTo>
                    <a:pt x="0" y="97"/>
                  </a:moveTo>
                  <a:lnTo>
                    <a:pt x="0" y="97"/>
                  </a:lnTo>
                  <a:lnTo>
                    <a:pt x="10" y="97"/>
                  </a:lnTo>
                  <a:lnTo>
                    <a:pt x="0" y="97"/>
                  </a:lnTo>
                  <a:close/>
                  <a:moveTo>
                    <a:pt x="0" y="97"/>
                  </a:moveTo>
                  <a:lnTo>
                    <a:pt x="0" y="89"/>
                  </a:lnTo>
                  <a:lnTo>
                    <a:pt x="2" y="78"/>
                  </a:lnTo>
                  <a:lnTo>
                    <a:pt x="3" y="69"/>
                  </a:lnTo>
                  <a:lnTo>
                    <a:pt x="7" y="61"/>
                  </a:lnTo>
                  <a:lnTo>
                    <a:pt x="10" y="52"/>
                  </a:lnTo>
                  <a:lnTo>
                    <a:pt x="15" y="43"/>
                  </a:lnTo>
                  <a:lnTo>
                    <a:pt x="21" y="36"/>
                  </a:lnTo>
                  <a:lnTo>
                    <a:pt x="28" y="29"/>
                  </a:lnTo>
                  <a:lnTo>
                    <a:pt x="36" y="38"/>
                  </a:lnTo>
                  <a:lnTo>
                    <a:pt x="26" y="50"/>
                  </a:lnTo>
                  <a:lnTo>
                    <a:pt x="17" y="64"/>
                  </a:lnTo>
                  <a:lnTo>
                    <a:pt x="12" y="80"/>
                  </a:lnTo>
                  <a:lnTo>
                    <a:pt x="10" y="97"/>
                  </a:lnTo>
                  <a:lnTo>
                    <a:pt x="0" y="97"/>
                  </a:lnTo>
                  <a:close/>
                  <a:moveTo>
                    <a:pt x="28" y="29"/>
                  </a:moveTo>
                  <a:lnTo>
                    <a:pt x="35" y="22"/>
                  </a:lnTo>
                  <a:lnTo>
                    <a:pt x="42" y="17"/>
                  </a:lnTo>
                  <a:lnTo>
                    <a:pt x="50" y="12"/>
                  </a:lnTo>
                  <a:lnTo>
                    <a:pt x="59" y="9"/>
                  </a:lnTo>
                  <a:lnTo>
                    <a:pt x="68" y="5"/>
                  </a:lnTo>
                  <a:lnTo>
                    <a:pt x="76" y="2"/>
                  </a:lnTo>
                  <a:lnTo>
                    <a:pt x="87" y="0"/>
                  </a:lnTo>
                  <a:lnTo>
                    <a:pt x="97" y="0"/>
                  </a:lnTo>
                  <a:lnTo>
                    <a:pt x="97" y="12"/>
                  </a:lnTo>
                  <a:lnTo>
                    <a:pt x="88" y="12"/>
                  </a:lnTo>
                  <a:lnTo>
                    <a:pt x="80" y="14"/>
                  </a:lnTo>
                  <a:lnTo>
                    <a:pt x="71" y="16"/>
                  </a:lnTo>
                  <a:lnTo>
                    <a:pt x="64" y="19"/>
                  </a:lnTo>
                  <a:lnTo>
                    <a:pt x="48" y="26"/>
                  </a:lnTo>
                  <a:lnTo>
                    <a:pt x="36" y="38"/>
                  </a:lnTo>
                  <a:lnTo>
                    <a:pt x="28" y="29"/>
                  </a:lnTo>
                  <a:close/>
                  <a:moveTo>
                    <a:pt x="97" y="0"/>
                  </a:moveTo>
                  <a:lnTo>
                    <a:pt x="97" y="0"/>
                  </a:lnTo>
                  <a:lnTo>
                    <a:pt x="97" y="12"/>
                  </a:lnTo>
                  <a:lnTo>
                    <a:pt x="97" y="0"/>
                  </a:lnTo>
                  <a:close/>
                  <a:moveTo>
                    <a:pt x="97" y="0"/>
                  </a:moveTo>
                  <a:lnTo>
                    <a:pt x="97" y="0"/>
                  </a:lnTo>
                  <a:lnTo>
                    <a:pt x="97" y="12"/>
                  </a:lnTo>
                  <a:lnTo>
                    <a:pt x="97" y="0"/>
                  </a:lnTo>
                  <a:close/>
                  <a:moveTo>
                    <a:pt x="97" y="0"/>
                  </a:moveTo>
                  <a:lnTo>
                    <a:pt x="108" y="0"/>
                  </a:lnTo>
                  <a:lnTo>
                    <a:pt x="116" y="2"/>
                  </a:lnTo>
                  <a:lnTo>
                    <a:pt x="125" y="5"/>
                  </a:lnTo>
                  <a:lnTo>
                    <a:pt x="135" y="9"/>
                  </a:lnTo>
                  <a:lnTo>
                    <a:pt x="142" y="12"/>
                  </a:lnTo>
                  <a:lnTo>
                    <a:pt x="151" y="17"/>
                  </a:lnTo>
                  <a:lnTo>
                    <a:pt x="158" y="22"/>
                  </a:lnTo>
                  <a:lnTo>
                    <a:pt x="165" y="29"/>
                  </a:lnTo>
                  <a:lnTo>
                    <a:pt x="156" y="36"/>
                  </a:lnTo>
                  <a:lnTo>
                    <a:pt x="144" y="26"/>
                  </a:lnTo>
                  <a:lnTo>
                    <a:pt x="130" y="19"/>
                  </a:lnTo>
                  <a:lnTo>
                    <a:pt x="115" y="14"/>
                  </a:lnTo>
                  <a:lnTo>
                    <a:pt x="97" y="12"/>
                  </a:lnTo>
                  <a:lnTo>
                    <a:pt x="97" y="0"/>
                  </a:lnTo>
                  <a:close/>
                  <a:moveTo>
                    <a:pt x="165" y="29"/>
                  </a:moveTo>
                  <a:lnTo>
                    <a:pt x="172" y="36"/>
                  </a:lnTo>
                  <a:lnTo>
                    <a:pt x="177" y="43"/>
                  </a:lnTo>
                  <a:lnTo>
                    <a:pt x="182" y="52"/>
                  </a:lnTo>
                  <a:lnTo>
                    <a:pt x="186" y="61"/>
                  </a:lnTo>
                  <a:lnTo>
                    <a:pt x="189" y="69"/>
                  </a:lnTo>
                  <a:lnTo>
                    <a:pt x="191" y="78"/>
                  </a:lnTo>
                  <a:lnTo>
                    <a:pt x="193" y="89"/>
                  </a:lnTo>
                  <a:lnTo>
                    <a:pt x="193" y="97"/>
                  </a:lnTo>
                  <a:lnTo>
                    <a:pt x="182" y="97"/>
                  </a:lnTo>
                  <a:lnTo>
                    <a:pt x="181" y="80"/>
                  </a:lnTo>
                  <a:lnTo>
                    <a:pt x="175" y="64"/>
                  </a:lnTo>
                  <a:lnTo>
                    <a:pt x="167" y="50"/>
                  </a:lnTo>
                  <a:lnTo>
                    <a:pt x="156" y="36"/>
                  </a:lnTo>
                  <a:lnTo>
                    <a:pt x="165" y="29"/>
                  </a:lnTo>
                  <a:close/>
                  <a:moveTo>
                    <a:pt x="193" y="97"/>
                  </a:moveTo>
                  <a:lnTo>
                    <a:pt x="193" y="97"/>
                  </a:lnTo>
                  <a:lnTo>
                    <a:pt x="182" y="97"/>
                  </a:lnTo>
                  <a:lnTo>
                    <a:pt x="193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56" name="Freeform 125">
              <a:extLst>
                <a:ext uri="{FF2B5EF4-FFF2-40B4-BE49-F238E27FC236}">
                  <a16:creationId xmlns:a16="http://schemas.microsoft.com/office/drawing/2014/main" id="{245A950F-A5AF-4081-926F-136C1522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4" y="646"/>
              <a:ext cx="134" cy="134"/>
            </a:xfrm>
            <a:custGeom>
              <a:avLst/>
              <a:gdLst>
                <a:gd name="T0" fmla="*/ 134 w 134"/>
                <a:gd name="T1" fmla="*/ 66 h 134"/>
                <a:gd name="T2" fmla="*/ 132 w 134"/>
                <a:gd name="T3" fmla="*/ 80 h 134"/>
                <a:gd name="T4" fmla="*/ 129 w 134"/>
                <a:gd name="T5" fmla="*/ 92 h 134"/>
                <a:gd name="T6" fmla="*/ 122 w 134"/>
                <a:gd name="T7" fmla="*/ 104 h 134"/>
                <a:gd name="T8" fmla="*/ 115 w 134"/>
                <a:gd name="T9" fmla="*/ 113 h 134"/>
                <a:gd name="T10" fmla="*/ 105 w 134"/>
                <a:gd name="T11" fmla="*/ 122 h 134"/>
                <a:gd name="T12" fmla="*/ 94 w 134"/>
                <a:gd name="T13" fmla="*/ 129 h 134"/>
                <a:gd name="T14" fmla="*/ 80 w 134"/>
                <a:gd name="T15" fmla="*/ 132 h 134"/>
                <a:gd name="T16" fmla="*/ 68 w 134"/>
                <a:gd name="T17" fmla="*/ 134 h 134"/>
                <a:gd name="T18" fmla="*/ 54 w 134"/>
                <a:gd name="T19" fmla="*/ 132 h 134"/>
                <a:gd name="T20" fmla="*/ 42 w 134"/>
                <a:gd name="T21" fmla="*/ 129 h 134"/>
                <a:gd name="T22" fmla="*/ 30 w 134"/>
                <a:gd name="T23" fmla="*/ 122 h 134"/>
                <a:gd name="T24" fmla="*/ 21 w 134"/>
                <a:gd name="T25" fmla="*/ 113 h 134"/>
                <a:gd name="T26" fmla="*/ 13 w 134"/>
                <a:gd name="T27" fmla="*/ 104 h 134"/>
                <a:gd name="T28" fmla="*/ 6 w 134"/>
                <a:gd name="T29" fmla="*/ 92 h 134"/>
                <a:gd name="T30" fmla="*/ 2 w 134"/>
                <a:gd name="T31" fmla="*/ 80 h 134"/>
                <a:gd name="T32" fmla="*/ 0 w 134"/>
                <a:gd name="T33" fmla="*/ 66 h 134"/>
                <a:gd name="T34" fmla="*/ 2 w 134"/>
                <a:gd name="T35" fmla="*/ 54 h 134"/>
                <a:gd name="T36" fmla="*/ 6 w 134"/>
                <a:gd name="T37" fmla="*/ 42 h 134"/>
                <a:gd name="T38" fmla="*/ 13 w 134"/>
                <a:gd name="T39" fmla="*/ 30 h 134"/>
                <a:gd name="T40" fmla="*/ 21 w 134"/>
                <a:gd name="T41" fmla="*/ 19 h 134"/>
                <a:gd name="T42" fmla="*/ 30 w 134"/>
                <a:gd name="T43" fmla="*/ 12 h 134"/>
                <a:gd name="T44" fmla="*/ 42 w 134"/>
                <a:gd name="T45" fmla="*/ 5 h 134"/>
                <a:gd name="T46" fmla="*/ 54 w 134"/>
                <a:gd name="T47" fmla="*/ 2 h 134"/>
                <a:gd name="T48" fmla="*/ 68 w 134"/>
                <a:gd name="T49" fmla="*/ 0 h 134"/>
                <a:gd name="T50" fmla="*/ 80 w 134"/>
                <a:gd name="T51" fmla="*/ 2 h 134"/>
                <a:gd name="T52" fmla="*/ 94 w 134"/>
                <a:gd name="T53" fmla="*/ 5 h 134"/>
                <a:gd name="T54" fmla="*/ 105 w 134"/>
                <a:gd name="T55" fmla="*/ 12 h 134"/>
                <a:gd name="T56" fmla="*/ 115 w 134"/>
                <a:gd name="T57" fmla="*/ 19 h 134"/>
                <a:gd name="T58" fmla="*/ 122 w 134"/>
                <a:gd name="T59" fmla="*/ 30 h 134"/>
                <a:gd name="T60" fmla="*/ 129 w 134"/>
                <a:gd name="T61" fmla="*/ 42 h 134"/>
                <a:gd name="T62" fmla="*/ 132 w 134"/>
                <a:gd name="T63" fmla="*/ 54 h 134"/>
                <a:gd name="T64" fmla="*/ 134 w 134"/>
                <a:gd name="T65" fmla="*/ 66 h 1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34"/>
                <a:gd name="T100" fmla="*/ 0 h 134"/>
                <a:gd name="T101" fmla="*/ 134 w 134"/>
                <a:gd name="T102" fmla="*/ 134 h 1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34" h="134">
                  <a:moveTo>
                    <a:pt x="134" y="66"/>
                  </a:moveTo>
                  <a:lnTo>
                    <a:pt x="132" y="80"/>
                  </a:lnTo>
                  <a:lnTo>
                    <a:pt x="129" y="92"/>
                  </a:lnTo>
                  <a:lnTo>
                    <a:pt x="122" y="104"/>
                  </a:lnTo>
                  <a:lnTo>
                    <a:pt x="115" y="113"/>
                  </a:lnTo>
                  <a:lnTo>
                    <a:pt x="105" y="122"/>
                  </a:lnTo>
                  <a:lnTo>
                    <a:pt x="94" y="129"/>
                  </a:lnTo>
                  <a:lnTo>
                    <a:pt x="80" y="132"/>
                  </a:lnTo>
                  <a:lnTo>
                    <a:pt x="68" y="134"/>
                  </a:lnTo>
                  <a:lnTo>
                    <a:pt x="54" y="132"/>
                  </a:lnTo>
                  <a:lnTo>
                    <a:pt x="42" y="129"/>
                  </a:lnTo>
                  <a:lnTo>
                    <a:pt x="30" y="122"/>
                  </a:lnTo>
                  <a:lnTo>
                    <a:pt x="21" y="113"/>
                  </a:lnTo>
                  <a:lnTo>
                    <a:pt x="13" y="104"/>
                  </a:lnTo>
                  <a:lnTo>
                    <a:pt x="6" y="92"/>
                  </a:lnTo>
                  <a:lnTo>
                    <a:pt x="2" y="80"/>
                  </a:lnTo>
                  <a:lnTo>
                    <a:pt x="0" y="66"/>
                  </a:lnTo>
                  <a:lnTo>
                    <a:pt x="2" y="54"/>
                  </a:lnTo>
                  <a:lnTo>
                    <a:pt x="6" y="42"/>
                  </a:lnTo>
                  <a:lnTo>
                    <a:pt x="13" y="30"/>
                  </a:lnTo>
                  <a:lnTo>
                    <a:pt x="21" y="19"/>
                  </a:lnTo>
                  <a:lnTo>
                    <a:pt x="30" y="12"/>
                  </a:lnTo>
                  <a:lnTo>
                    <a:pt x="42" y="5"/>
                  </a:lnTo>
                  <a:lnTo>
                    <a:pt x="54" y="2"/>
                  </a:lnTo>
                  <a:lnTo>
                    <a:pt x="68" y="0"/>
                  </a:lnTo>
                  <a:lnTo>
                    <a:pt x="80" y="2"/>
                  </a:lnTo>
                  <a:lnTo>
                    <a:pt x="94" y="5"/>
                  </a:lnTo>
                  <a:lnTo>
                    <a:pt x="105" y="12"/>
                  </a:lnTo>
                  <a:lnTo>
                    <a:pt x="115" y="19"/>
                  </a:lnTo>
                  <a:lnTo>
                    <a:pt x="122" y="30"/>
                  </a:lnTo>
                  <a:lnTo>
                    <a:pt x="129" y="42"/>
                  </a:lnTo>
                  <a:lnTo>
                    <a:pt x="132" y="54"/>
                  </a:lnTo>
                  <a:lnTo>
                    <a:pt x="134" y="6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57" name="Freeform 126">
              <a:extLst>
                <a:ext uri="{FF2B5EF4-FFF2-40B4-BE49-F238E27FC236}">
                  <a16:creationId xmlns:a16="http://schemas.microsoft.com/office/drawing/2014/main" id="{358F7B3A-A8B1-44CD-B778-73B689108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825"/>
              <a:ext cx="16" cy="250"/>
            </a:xfrm>
            <a:custGeom>
              <a:avLst/>
              <a:gdLst>
                <a:gd name="T0" fmla="*/ 0 w 16"/>
                <a:gd name="T1" fmla="*/ 0 h 250"/>
                <a:gd name="T2" fmla="*/ 2 w 16"/>
                <a:gd name="T3" fmla="*/ 250 h 250"/>
                <a:gd name="T4" fmla="*/ 16 w 16"/>
                <a:gd name="T5" fmla="*/ 250 h 250"/>
                <a:gd name="T6" fmla="*/ 14 w 16"/>
                <a:gd name="T7" fmla="*/ 0 h 250"/>
                <a:gd name="T8" fmla="*/ 0 w 16"/>
                <a:gd name="T9" fmla="*/ 0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250"/>
                <a:gd name="T17" fmla="*/ 16 w 16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250">
                  <a:moveTo>
                    <a:pt x="0" y="0"/>
                  </a:moveTo>
                  <a:lnTo>
                    <a:pt x="2" y="250"/>
                  </a:lnTo>
                  <a:lnTo>
                    <a:pt x="16" y="250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58" name="Freeform 127">
              <a:extLst>
                <a:ext uri="{FF2B5EF4-FFF2-40B4-BE49-F238E27FC236}">
                  <a16:creationId xmlns:a16="http://schemas.microsoft.com/office/drawing/2014/main" id="{74EC371E-601E-47BB-AF09-387CC7B85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9" y="810"/>
              <a:ext cx="48" cy="64"/>
            </a:xfrm>
            <a:custGeom>
              <a:avLst/>
              <a:gdLst>
                <a:gd name="T0" fmla="*/ 48 w 48"/>
                <a:gd name="T1" fmla="*/ 0 h 64"/>
                <a:gd name="T2" fmla="*/ 36 w 48"/>
                <a:gd name="T3" fmla="*/ 0 h 64"/>
                <a:gd name="T4" fmla="*/ 0 w 48"/>
                <a:gd name="T5" fmla="*/ 57 h 64"/>
                <a:gd name="T6" fmla="*/ 12 w 48"/>
                <a:gd name="T7" fmla="*/ 64 h 64"/>
                <a:gd name="T8" fmla="*/ 48 w 48"/>
                <a:gd name="T9" fmla="*/ 6 h 64"/>
                <a:gd name="T10" fmla="*/ 36 w 48"/>
                <a:gd name="T11" fmla="*/ 6 h 64"/>
                <a:gd name="T12" fmla="*/ 48 w 48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64"/>
                <a:gd name="T23" fmla="*/ 48 w 48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64">
                  <a:moveTo>
                    <a:pt x="48" y="0"/>
                  </a:moveTo>
                  <a:lnTo>
                    <a:pt x="36" y="0"/>
                  </a:lnTo>
                  <a:lnTo>
                    <a:pt x="0" y="57"/>
                  </a:lnTo>
                  <a:lnTo>
                    <a:pt x="12" y="64"/>
                  </a:lnTo>
                  <a:lnTo>
                    <a:pt x="48" y="6"/>
                  </a:lnTo>
                  <a:lnTo>
                    <a:pt x="36" y="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59" name="Freeform 128">
              <a:extLst>
                <a:ext uri="{FF2B5EF4-FFF2-40B4-BE49-F238E27FC236}">
                  <a16:creationId xmlns:a16="http://schemas.microsoft.com/office/drawing/2014/main" id="{B44C1602-95A6-450A-BEFF-7E8582776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799"/>
              <a:ext cx="12" cy="11"/>
            </a:xfrm>
            <a:custGeom>
              <a:avLst/>
              <a:gdLst>
                <a:gd name="T0" fmla="*/ 12 w 12"/>
                <a:gd name="T1" fmla="*/ 11 h 11"/>
                <a:gd name="T2" fmla="*/ 7 w 12"/>
                <a:gd name="T3" fmla="*/ 0 h 11"/>
                <a:gd name="T4" fmla="*/ 0 w 12"/>
                <a:gd name="T5" fmla="*/ 11 h 11"/>
                <a:gd name="T6" fmla="*/ 12 w 12"/>
                <a:gd name="T7" fmla="*/ 11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1"/>
                <a:gd name="T14" fmla="*/ 12 w 12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1">
                  <a:moveTo>
                    <a:pt x="12" y="11"/>
                  </a:moveTo>
                  <a:lnTo>
                    <a:pt x="7" y="0"/>
                  </a:lnTo>
                  <a:lnTo>
                    <a:pt x="0" y="11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60" name="Freeform 129">
              <a:extLst>
                <a:ext uri="{FF2B5EF4-FFF2-40B4-BE49-F238E27FC236}">
                  <a16:creationId xmlns:a16="http://schemas.microsoft.com/office/drawing/2014/main" id="{C0416600-B262-4D24-9764-3FA2699A3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810"/>
              <a:ext cx="51" cy="64"/>
            </a:xfrm>
            <a:custGeom>
              <a:avLst/>
              <a:gdLst>
                <a:gd name="T0" fmla="*/ 44 w 51"/>
                <a:gd name="T1" fmla="*/ 60 h 64"/>
                <a:gd name="T2" fmla="*/ 51 w 51"/>
                <a:gd name="T3" fmla="*/ 57 h 64"/>
                <a:gd name="T4" fmla="*/ 12 w 51"/>
                <a:gd name="T5" fmla="*/ 0 h 64"/>
                <a:gd name="T6" fmla="*/ 0 w 51"/>
                <a:gd name="T7" fmla="*/ 6 h 64"/>
                <a:gd name="T8" fmla="*/ 38 w 51"/>
                <a:gd name="T9" fmla="*/ 64 h 64"/>
                <a:gd name="T10" fmla="*/ 44 w 51"/>
                <a:gd name="T11" fmla="*/ 60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"/>
                <a:gd name="T19" fmla="*/ 0 h 64"/>
                <a:gd name="T20" fmla="*/ 51 w 51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" h="64">
                  <a:moveTo>
                    <a:pt x="44" y="60"/>
                  </a:moveTo>
                  <a:lnTo>
                    <a:pt x="51" y="57"/>
                  </a:lnTo>
                  <a:lnTo>
                    <a:pt x="12" y="0"/>
                  </a:lnTo>
                  <a:lnTo>
                    <a:pt x="0" y="6"/>
                  </a:lnTo>
                  <a:lnTo>
                    <a:pt x="38" y="64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61" name="Freeform 130">
              <a:extLst>
                <a:ext uri="{FF2B5EF4-FFF2-40B4-BE49-F238E27FC236}">
                  <a16:creationId xmlns:a16="http://schemas.microsoft.com/office/drawing/2014/main" id="{E7FFABB7-6DC3-42C7-B97E-DA8185AE1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" y="3153"/>
              <a:ext cx="183" cy="184"/>
            </a:xfrm>
            <a:custGeom>
              <a:avLst/>
              <a:gdLst>
                <a:gd name="T0" fmla="*/ 183 w 183"/>
                <a:gd name="T1" fmla="*/ 92 h 184"/>
                <a:gd name="T2" fmla="*/ 181 w 183"/>
                <a:gd name="T3" fmla="*/ 100 h 184"/>
                <a:gd name="T4" fmla="*/ 181 w 183"/>
                <a:gd name="T5" fmla="*/ 109 h 184"/>
                <a:gd name="T6" fmla="*/ 178 w 183"/>
                <a:gd name="T7" fmla="*/ 118 h 184"/>
                <a:gd name="T8" fmla="*/ 176 w 183"/>
                <a:gd name="T9" fmla="*/ 126 h 184"/>
                <a:gd name="T10" fmla="*/ 167 w 183"/>
                <a:gd name="T11" fmla="*/ 142 h 184"/>
                <a:gd name="T12" fmla="*/ 155 w 183"/>
                <a:gd name="T13" fmla="*/ 156 h 184"/>
                <a:gd name="T14" fmla="*/ 143 w 183"/>
                <a:gd name="T15" fmla="*/ 166 h 184"/>
                <a:gd name="T16" fmla="*/ 127 w 183"/>
                <a:gd name="T17" fmla="*/ 175 h 184"/>
                <a:gd name="T18" fmla="*/ 119 w 183"/>
                <a:gd name="T19" fmla="*/ 179 h 184"/>
                <a:gd name="T20" fmla="*/ 110 w 183"/>
                <a:gd name="T21" fmla="*/ 180 h 184"/>
                <a:gd name="T22" fmla="*/ 101 w 183"/>
                <a:gd name="T23" fmla="*/ 182 h 184"/>
                <a:gd name="T24" fmla="*/ 93 w 183"/>
                <a:gd name="T25" fmla="*/ 184 h 184"/>
                <a:gd name="T26" fmla="*/ 82 w 183"/>
                <a:gd name="T27" fmla="*/ 182 h 184"/>
                <a:gd name="T28" fmla="*/ 73 w 183"/>
                <a:gd name="T29" fmla="*/ 180 h 184"/>
                <a:gd name="T30" fmla="*/ 65 w 183"/>
                <a:gd name="T31" fmla="*/ 179 h 184"/>
                <a:gd name="T32" fmla="*/ 56 w 183"/>
                <a:gd name="T33" fmla="*/ 175 h 184"/>
                <a:gd name="T34" fmla="*/ 40 w 183"/>
                <a:gd name="T35" fmla="*/ 166 h 184"/>
                <a:gd name="T36" fmla="*/ 27 w 183"/>
                <a:gd name="T37" fmla="*/ 156 h 184"/>
                <a:gd name="T38" fmla="*/ 16 w 183"/>
                <a:gd name="T39" fmla="*/ 142 h 184"/>
                <a:gd name="T40" fmla="*/ 7 w 183"/>
                <a:gd name="T41" fmla="*/ 126 h 184"/>
                <a:gd name="T42" fmla="*/ 4 w 183"/>
                <a:gd name="T43" fmla="*/ 118 h 184"/>
                <a:gd name="T44" fmla="*/ 2 w 183"/>
                <a:gd name="T45" fmla="*/ 109 h 184"/>
                <a:gd name="T46" fmla="*/ 0 w 183"/>
                <a:gd name="T47" fmla="*/ 100 h 184"/>
                <a:gd name="T48" fmla="*/ 0 w 183"/>
                <a:gd name="T49" fmla="*/ 92 h 184"/>
                <a:gd name="T50" fmla="*/ 0 w 183"/>
                <a:gd name="T51" fmla="*/ 81 h 184"/>
                <a:gd name="T52" fmla="*/ 2 w 183"/>
                <a:gd name="T53" fmla="*/ 73 h 184"/>
                <a:gd name="T54" fmla="*/ 4 w 183"/>
                <a:gd name="T55" fmla="*/ 64 h 184"/>
                <a:gd name="T56" fmla="*/ 7 w 183"/>
                <a:gd name="T57" fmla="*/ 55 h 184"/>
                <a:gd name="T58" fmla="*/ 16 w 183"/>
                <a:gd name="T59" fmla="*/ 40 h 184"/>
                <a:gd name="T60" fmla="*/ 27 w 183"/>
                <a:gd name="T61" fmla="*/ 27 h 184"/>
                <a:gd name="T62" fmla="*/ 40 w 183"/>
                <a:gd name="T63" fmla="*/ 15 h 184"/>
                <a:gd name="T64" fmla="*/ 56 w 183"/>
                <a:gd name="T65" fmla="*/ 6 h 184"/>
                <a:gd name="T66" fmla="*/ 65 w 183"/>
                <a:gd name="T67" fmla="*/ 3 h 184"/>
                <a:gd name="T68" fmla="*/ 73 w 183"/>
                <a:gd name="T69" fmla="*/ 1 h 184"/>
                <a:gd name="T70" fmla="*/ 82 w 183"/>
                <a:gd name="T71" fmla="*/ 0 h 184"/>
                <a:gd name="T72" fmla="*/ 93 w 183"/>
                <a:gd name="T73" fmla="*/ 0 h 184"/>
                <a:gd name="T74" fmla="*/ 101 w 183"/>
                <a:gd name="T75" fmla="*/ 0 h 184"/>
                <a:gd name="T76" fmla="*/ 110 w 183"/>
                <a:gd name="T77" fmla="*/ 1 h 184"/>
                <a:gd name="T78" fmla="*/ 119 w 183"/>
                <a:gd name="T79" fmla="*/ 3 h 184"/>
                <a:gd name="T80" fmla="*/ 127 w 183"/>
                <a:gd name="T81" fmla="*/ 6 h 184"/>
                <a:gd name="T82" fmla="*/ 143 w 183"/>
                <a:gd name="T83" fmla="*/ 15 h 184"/>
                <a:gd name="T84" fmla="*/ 155 w 183"/>
                <a:gd name="T85" fmla="*/ 27 h 184"/>
                <a:gd name="T86" fmla="*/ 167 w 183"/>
                <a:gd name="T87" fmla="*/ 40 h 184"/>
                <a:gd name="T88" fmla="*/ 176 w 183"/>
                <a:gd name="T89" fmla="*/ 55 h 184"/>
                <a:gd name="T90" fmla="*/ 178 w 183"/>
                <a:gd name="T91" fmla="*/ 64 h 184"/>
                <a:gd name="T92" fmla="*/ 181 w 183"/>
                <a:gd name="T93" fmla="*/ 73 h 184"/>
                <a:gd name="T94" fmla="*/ 181 w 183"/>
                <a:gd name="T95" fmla="*/ 81 h 184"/>
                <a:gd name="T96" fmla="*/ 183 w 183"/>
                <a:gd name="T97" fmla="*/ 92 h 18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3"/>
                <a:gd name="T148" fmla="*/ 0 h 184"/>
                <a:gd name="T149" fmla="*/ 183 w 183"/>
                <a:gd name="T150" fmla="*/ 184 h 18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3" h="184">
                  <a:moveTo>
                    <a:pt x="183" y="92"/>
                  </a:moveTo>
                  <a:lnTo>
                    <a:pt x="181" y="100"/>
                  </a:lnTo>
                  <a:lnTo>
                    <a:pt x="181" y="109"/>
                  </a:lnTo>
                  <a:lnTo>
                    <a:pt x="178" y="118"/>
                  </a:lnTo>
                  <a:lnTo>
                    <a:pt x="176" y="126"/>
                  </a:lnTo>
                  <a:lnTo>
                    <a:pt x="167" y="142"/>
                  </a:lnTo>
                  <a:lnTo>
                    <a:pt x="155" y="156"/>
                  </a:lnTo>
                  <a:lnTo>
                    <a:pt x="143" y="166"/>
                  </a:lnTo>
                  <a:lnTo>
                    <a:pt x="127" y="175"/>
                  </a:lnTo>
                  <a:lnTo>
                    <a:pt x="119" y="179"/>
                  </a:lnTo>
                  <a:lnTo>
                    <a:pt x="110" y="180"/>
                  </a:lnTo>
                  <a:lnTo>
                    <a:pt x="101" y="182"/>
                  </a:lnTo>
                  <a:lnTo>
                    <a:pt x="93" y="184"/>
                  </a:lnTo>
                  <a:lnTo>
                    <a:pt x="82" y="182"/>
                  </a:lnTo>
                  <a:lnTo>
                    <a:pt x="73" y="180"/>
                  </a:lnTo>
                  <a:lnTo>
                    <a:pt x="65" y="179"/>
                  </a:lnTo>
                  <a:lnTo>
                    <a:pt x="56" y="175"/>
                  </a:lnTo>
                  <a:lnTo>
                    <a:pt x="40" y="166"/>
                  </a:lnTo>
                  <a:lnTo>
                    <a:pt x="27" y="156"/>
                  </a:lnTo>
                  <a:lnTo>
                    <a:pt x="16" y="142"/>
                  </a:lnTo>
                  <a:lnTo>
                    <a:pt x="7" y="126"/>
                  </a:lnTo>
                  <a:lnTo>
                    <a:pt x="4" y="118"/>
                  </a:lnTo>
                  <a:lnTo>
                    <a:pt x="2" y="109"/>
                  </a:lnTo>
                  <a:lnTo>
                    <a:pt x="0" y="100"/>
                  </a:lnTo>
                  <a:lnTo>
                    <a:pt x="0" y="92"/>
                  </a:lnTo>
                  <a:lnTo>
                    <a:pt x="0" y="81"/>
                  </a:lnTo>
                  <a:lnTo>
                    <a:pt x="2" y="73"/>
                  </a:lnTo>
                  <a:lnTo>
                    <a:pt x="4" y="64"/>
                  </a:lnTo>
                  <a:lnTo>
                    <a:pt x="7" y="55"/>
                  </a:lnTo>
                  <a:lnTo>
                    <a:pt x="16" y="40"/>
                  </a:lnTo>
                  <a:lnTo>
                    <a:pt x="27" y="27"/>
                  </a:lnTo>
                  <a:lnTo>
                    <a:pt x="40" y="15"/>
                  </a:lnTo>
                  <a:lnTo>
                    <a:pt x="56" y="6"/>
                  </a:lnTo>
                  <a:lnTo>
                    <a:pt x="65" y="3"/>
                  </a:lnTo>
                  <a:lnTo>
                    <a:pt x="73" y="1"/>
                  </a:lnTo>
                  <a:lnTo>
                    <a:pt x="82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10" y="1"/>
                  </a:lnTo>
                  <a:lnTo>
                    <a:pt x="119" y="3"/>
                  </a:lnTo>
                  <a:lnTo>
                    <a:pt x="127" y="6"/>
                  </a:lnTo>
                  <a:lnTo>
                    <a:pt x="143" y="15"/>
                  </a:lnTo>
                  <a:lnTo>
                    <a:pt x="155" y="27"/>
                  </a:lnTo>
                  <a:lnTo>
                    <a:pt x="167" y="40"/>
                  </a:lnTo>
                  <a:lnTo>
                    <a:pt x="176" y="55"/>
                  </a:lnTo>
                  <a:lnTo>
                    <a:pt x="178" y="64"/>
                  </a:lnTo>
                  <a:lnTo>
                    <a:pt x="181" y="73"/>
                  </a:lnTo>
                  <a:lnTo>
                    <a:pt x="181" y="81"/>
                  </a:lnTo>
                  <a:lnTo>
                    <a:pt x="183" y="9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62" name="Freeform 131">
              <a:extLst>
                <a:ext uri="{FF2B5EF4-FFF2-40B4-BE49-F238E27FC236}">
                  <a16:creationId xmlns:a16="http://schemas.microsoft.com/office/drawing/2014/main" id="{8792F902-C658-498D-881C-1A942B3B5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5" y="3236"/>
              <a:ext cx="221" cy="16"/>
            </a:xfrm>
            <a:custGeom>
              <a:avLst/>
              <a:gdLst>
                <a:gd name="T0" fmla="*/ 221 w 221"/>
                <a:gd name="T1" fmla="*/ 0 h 16"/>
                <a:gd name="T2" fmla="*/ 0 w 221"/>
                <a:gd name="T3" fmla="*/ 2 h 16"/>
                <a:gd name="T4" fmla="*/ 0 w 221"/>
                <a:gd name="T5" fmla="*/ 16 h 16"/>
                <a:gd name="T6" fmla="*/ 221 w 221"/>
                <a:gd name="T7" fmla="*/ 14 h 16"/>
                <a:gd name="T8" fmla="*/ 221 w 221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"/>
                <a:gd name="T16" fmla="*/ 0 h 16"/>
                <a:gd name="T17" fmla="*/ 221 w 221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" h="16">
                  <a:moveTo>
                    <a:pt x="221" y="0"/>
                  </a:moveTo>
                  <a:lnTo>
                    <a:pt x="0" y="2"/>
                  </a:lnTo>
                  <a:lnTo>
                    <a:pt x="0" y="16"/>
                  </a:lnTo>
                  <a:lnTo>
                    <a:pt x="221" y="14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63" name="Freeform 132">
              <a:extLst>
                <a:ext uri="{FF2B5EF4-FFF2-40B4-BE49-F238E27FC236}">
                  <a16:creationId xmlns:a16="http://schemas.microsoft.com/office/drawing/2014/main" id="{8DFD4337-4F22-4D00-9087-2888BEC03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3199"/>
              <a:ext cx="66" cy="49"/>
            </a:xfrm>
            <a:custGeom>
              <a:avLst/>
              <a:gdLst>
                <a:gd name="T0" fmla="*/ 66 w 66"/>
                <a:gd name="T1" fmla="*/ 49 h 49"/>
                <a:gd name="T2" fmla="*/ 66 w 66"/>
                <a:gd name="T3" fmla="*/ 37 h 49"/>
                <a:gd name="T4" fmla="*/ 9 w 66"/>
                <a:gd name="T5" fmla="*/ 0 h 49"/>
                <a:gd name="T6" fmla="*/ 0 w 66"/>
                <a:gd name="T7" fmla="*/ 13 h 49"/>
                <a:gd name="T8" fmla="*/ 58 w 66"/>
                <a:gd name="T9" fmla="*/ 49 h 49"/>
                <a:gd name="T10" fmla="*/ 58 w 66"/>
                <a:gd name="T11" fmla="*/ 39 h 49"/>
                <a:gd name="T12" fmla="*/ 66 w 66"/>
                <a:gd name="T13" fmla="*/ 49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49"/>
                <a:gd name="T23" fmla="*/ 66 w 66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49">
                  <a:moveTo>
                    <a:pt x="66" y="49"/>
                  </a:moveTo>
                  <a:lnTo>
                    <a:pt x="66" y="37"/>
                  </a:lnTo>
                  <a:lnTo>
                    <a:pt x="9" y="0"/>
                  </a:lnTo>
                  <a:lnTo>
                    <a:pt x="0" y="13"/>
                  </a:lnTo>
                  <a:lnTo>
                    <a:pt x="58" y="49"/>
                  </a:lnTo>
                  <a:lnTo>
                    <a:pt x="58" y="39"/>
                  </a:lnTo>
                  <a:lnTo>
                    <a:pt x="66" y="4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64" name="Freeform 133">
              <a:extLst>
                <a:ext uri="{FF2B5EF4-FFF2-40B4-BE49-F238E27FC236}">
                  <a16:creationId xmlns:a16="http://schemas.microsoft.com/office/drawing/2014/main" id="{174A469E-B69C-4067-AD03-26AC113A3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" y="3236"/>
              <a:ext cx="9" cy="12"/>
            </a:xfrm>
            <a:custGeom>
              <a:avLst/>
              <a:gdLst>
                <a:gd name="T0" fmla="*/ 0 w 9"/>
                <a:gd name="T1" fmla="*/ 12 h 12"/>
                <a:gd name="T2" fmla="*/ 9 w 9"/>
                <a:gd name="T3" fmla="*/ 7 h 12"/>
                <a:gd name="T4" fmla="*/ 0 w 9"/>
                <a:gd name="T5" fmla="*/ 0 h 12"/>
                <a:gd name="T6" fmla="*/ 0 w 9"/>
                <a:gd name="T7" fmla="*/ 12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"/>
                <a:gd name="T13" fmla="*/ 0 h 12"/>
                <a:gd name="T14" fmla="*/ 9 w 9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" h="12">
                  <a:moveTo>
                    <a:pt x="0" y="12"/>
                  </a:moveTo>
                  <a:lnTo>
                    <a:pt x="9" y="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65" name="Freeform 134">
              <a:extLst>
                <a:ext uri="{FF2B5EF4-FFF2-40B4-BE49-F238E27FC236}">
                  <a16:creationId xmlns:a16="http://schemas.microsoft.com/office/drawing/2014/main" id="{CE529338-D58B-4DBF-8180-FAA2E6414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7" y="3238"/>
              <a:ext cx="64" cy="48"/>
            </a:xfrm>
            <a:custGeom>
              <a:avLst/>
              <a:gdLst>
                <a:gd name="T0" fmla="*/ 4 w 64"/>
                <a:gd name="T1" fmla="*/ 41 h 48"/>
                <a:gd name="T2" fmla="*/ 7 w 64"/>
                <a:gd name="T3" fmla="*/ 48 h 48"/>
                <a:gd name="T4" fmla="*/ 64 w 64"/>
                <a:gd name="T5" fmla="*/ 10 h 48"/>
                <a:gd name="T6" fmla="*/ 56 w 64"/>
                <a:gd name="T7" fmla="*/ 0 h 48"/>
                <a:gd name="T8" fmla="*/ 0 w 64"/>
                <a:gd name="T9" fmla="*/ 36 h 48"/>
                <a:gd name="T10" fmla="*/ 4 w 64"/>
                <a:gd name="T11" fmla="*/ 41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48"/>
                <a:gd name="T20" fmla="*/ 64 w 64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48">
                  <a:moveTo>
                    <a:pt x="4" y="41"/>
                  </a:moveTo>
                  <a:lnTo>
                    <a:pt x="7" y="48"/>
                  </a:lnTo>
                  <a:lnTo>
                    <a:pt x="64" y="10"/>
                  </a:lnTo>
                  <a:lnTo>
                    <a:pt x="56" y="0"/>
                  </a:lnTo>
                  <a:lnTo>
                    <a:pt x="0" y="36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66" name="Freeform 135">
              <a:extLst>
                <a:ext uri="{FF2B5EF4-FFF2-40B4-BE49-F238E27FC236}">
                  <a16:creationId xmlns:a16="http://schemas.microsoft.com/office/drawing/2014/main" id="{90E5C951-D592-4E68-8A5C-C5BB98C4B4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6" y="2761"/>
              <a:ext cx="2599" cy="1308"/>
            </a:xfrm>
            <a:custGeom>
              <a:avLst/>
              <a:gdLst>
                <a:gd name="T0" fmla="*/ 121 w 2599"/>
                <a:gd name="T1" fmla="*/ 16 h 1308"/>
                <a:gd name="T2" fmla="*/ 2477 w 2599"/>
                <a:gd name="T3" fmla="*/ 16 h 1308"/>
                <a:gd name="T4" fmla="*/ 2491 w 2599"/>
                <a:gd name="T5" fmla="*/ 2 h 1308"/>
                <a:gd name="T6" fmla="*/ 2536 w 2599"/>
                <a:gd name="T7" fmla="*/ 18 h 1308"/>
                <a:gd name="T8" fmla="*/ 2554 w 2599"/>
                <a:gd name="T9" fmla="*/ 51 h 1308"/>
                <a:gd name="T10" fmla="*/ 2519 w 2599"/>
                <a:gd name="T11" fmla="*/ 25 h 1308"/>
                <a:gd name="T12" fmla="*/ 2477 w 2599"/>
                <a:gd name="T13" fmla="*/ 16 h 1308"/>
                <a:gd name="T14" fmla="*/ 2578 w 2599"/>
                <a:gd name="T15" fmla="*/ 61 h 1308"/>
                <a:gd name="T16" fmla="*/ 2597 w 2599"/>
                <a:gd name="T17" fmla="*/ 110 h 1308"/>
                <a:gd name="T18" fmla="*/ 2585 w 2599"/>
                <a:gd name="T19" fmla="*/ 126 h 1308"/>
                <a:gd name="T20" fmla="*/ 2571 w 2599"/>
                <a:gd name="T21" fmla="*/ 79 h 1308"/>
                <a:gd name="T22" fmla="*/ 2564 w 2599"/>
                <a:gd name="T23" fmla="*/ 42 h 1308"/>
                <a:gd name="T24" fmla="*/ 2585 w 2599"/>
                <a:gd name="T25" fmla="*/ 138 h 1308"/>
                <a:gd name="T26" fmla="*/ 2585 w 2599"/>
                <a:gd name="T27" fmla="*/ 1172 h 1308"/>
                <a:gd name="T28" fmla="*/ 2599 w 2599"/>
                <a:gd name="T29" fmla="*/ 1172 h 1308"/>
                <a:gd name="T30" fmla="*/ 2599 w 2599"/>
                <a:gd name="T31" fmla="*/ 1172 h 1308"/>
                <a:gd name="T32" fmla="*/ 2590 w 2599"/>
                <a:gd name="T33" fmla="*/ 1224 h 1308"/>
                <a:gd name="T34" fmla="*/ 2564 w 2599"/>
                <a:gd name="T35" fmla="*/ 1268 h 1308"/>
                <a:gd name="T36" fmla="*/ 2571 w 2599"/>
                <a:gd name="T37" fmla="*/ 1229 h 1308"/>
                <a:gd name="T38" fmla="*/ 2585 w 2599"/>
                <a:gd name="T39" fmla="*/ 1184 h 1308"/>
                <a:gd name="T40" fmla="*/ 2556 w 2599"/>
                <a:gd name="T41" fmla="*/ 1276 h 1308"/>
                <a:gd name="T42" fmla="*/ 2514 w 2599"/>
                <a:gd name="T43" fmla="*/ 1302 h 1308"/>
                <a:gd name="T44" fmla="*/ 2477 w 2599"/>
                <a:gd name="T45" fmla="*/ 1294 h 1308"/>
                <a:gd name="T46" fmla="*/ 2519 w 2599"/>
                <a:gd name="T47" fmla="*/ 1283 h 1308"/>
                <a:gd name="T48" fmla="*/ 2554 w 2599"/>
                <a:gd name="T49" fmla="*/ 1257 h 1308"/>
                <a:gd name="T50" fmla="*/ 2477 w 2599"/>
                <a:gd name="T51" fmla="*/ 1294 h 1308"/>
                <a:gd name="T52" fmla="*/ 121 w 2599"/>
                <a:gd name="T53" fmla="*/ 1308 h 1308"/>
                <a:gd name="T54" fmla="*/ 121 w 2599"/>
                <a:gd name="T55" fmla="*/ 1308 h 1308"/>
                <a:gd name="T56" fmla="*/ 121 w 2599"/>
                <a:gd name="T57" fmla="*/ 1308 h 1308"/>
                <a:gd name="T58" fmla="*/ 85 w 2599"/>
                <a:gd name="T59" fmla="*/ 1302 h 1308"/>
                <a:gd name="T60" fmla="*/ 43 w 2599"/>
                <a:gd name="T61" fmla="*/ 1276 h 1308"/>
                <a:gd name="T62" fmla="*/ 62 w 2599"/>
                <a:gd name="T63" fmla="*/ 1273 h 1308"/>
                <a:gd name="T64" fmla="*/ 100 w 2599"/>
                <a:gd name="T65" fmla="*/ 1290 h 1308"/>
                <a:gd name="T66" fmla="*/ 34 w 2599"/>
                <a:gd name="T67" fmla="*/ 1268 h 1308"/>
                <a:gd name="T68" fmla="*/ 10 w 2599"/>
                <a:gd name="T69" fmla="*/ 1224 h 1308"/>
                <a:gd name="T70" fmla="*/ 0 w 2599"/>
                <a:gd name="T71" fmla="*/ 1172 h 1308"/>
                <a:gd name="T72" fmla="*/ 19 w 2599"/>
                <a:gd name="T73" fmla="*/ 1208 h 1308"/>
                <a:gd name="T74" fmla="*/ 40 w 2599"/>
                <a:gd name="T75" fmla="*/ 1248 h 1308"/>
                <a:gd name="T76" fmla="*/ 0 w 2599"/>
                <a:gd name="T77" fmla="*/ 1172 h 1308"/>
                <a:gd name="T78" fmla="*/ 0 w 2599"/>
                <a:gd name="T79" fmla="*/ 1172 h 1308"/>
                <a:gd name="T80" fmla="*/ 0 w 2599"/>
                <a:gd name="T81" fmla="*/ 1172 h 1308"/>
                <a:gd name="T82" fmla="*/ 13 w 2599"/>
                <a:gd name="T83" fmla="*/ 138 h 1308"/>
                <a:gd name="T84" fmla="*/ 1 w 2599"/>
                <a:gd name="T85" fmla="*/ 110 h 1308"/>
                <a:gd name="T86" fmla="*/ 20 w 2599"/>
                <a:gd name="T87" fmla="*/ 61 h 1308"/>
                <a:gd name="T88" fmla="*/ 40 w 2599"/>
                <a:gd name="T89" fmla="*/ 60 h 1308"/>
                <a:gd name="T90" fmla="*/ 19 w 2599"/>
                <a:gd name="T91" fmla="*/ 101 h 1308"/>
                <a:gd name="T92" fmla="*/ 0 w 2599"/>
                <a:gd name="T93" fmla="*/ 138 h 1308"/>
                <a:gd name="T94" fmla="*/ 64 w 2599"/>
                <a:gd name="T95" fmla="*/ 18 h 1308"/>
                <a:gd name="T96" fmla="*/ 109 w 2599"/>
                <a:gd name="T97" fmla="*/ 2 h 1308"/>
                <a:gd name="T98" fmla="*/ 100 w 2599"/>
                <a:gd name="T99" fmla="*/ 18 h 1308"/>
                <a:gd name="T100" fmla="*/ 62 w 2599"/>
                <a:gd name="T101" fmla="*/ 37 h 1308"/>
                <a:gd name="T102" fmla="*/ 121 w 2599"/>
                <a:gd name="T103" fmla="*/ 0 h 1308"/>
                <a:gd name="T104" fmla="*/ 121 w 2599"/>
                <a:gd name="T105" fmla="*/ 0 h 130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599"/>
                <a:gd name="T160" fmla="*/ 0 h 1308"/>
                <a:gd name="T161" fmla="*/ 2599 w 2599"/>
                <a:gd name="T162" fmla="*/ 1308 h 130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599" h="1308">
                  <a:moveTo>
                    <a:pt x="121" y="0"/>
                  </a:moveTo>
                  <a:lnTo>
                    <a:pt x="2477" y="0"/>
                  </a:lnTo>
                  <a:lnTo>
                    <a:pt x="2477" y="16"/>
                  </a:lnTo>
                  <a:lnTo>
                    <a:pt x="121" y="16"/>
                  </a:lnTo>
                  <a:lnTo>
                    <a:pt x="121" y="0"/>
                  </a:lnTo>
                  <a:close/>
                  <a:moveTo>
                    <a:pt x="2477" y="0"/>
                  </a:moveTo>
                  <a:lnTo>
                    <a:pt x="2477" y="0"/>
                  </a:lnTo>
                  <a:lnTo>
                    <a:pt x="2477" y="16"/>
                  </a:lnTo>
                  <a:lnTo>
                    <a:pt x="2477" y="0"/>
                  </a:lnTo>
                  <a:close/>
                  <a:moveTo>
                    <a:pt x="2477" y="0"/>
                  </a:moveTo>
                  <a:lnTo>
                    <a:pt x="2491" y="2"/>
                  </a:lnTo>
                  <a:lnTo>
                    <a:pt x="2502" y="4"/>
                  </a:lnTo>
                  <a:lnTo>
                    <a:pt x="2514" y="7"/>
                  </a:lnTo>
                  <a:lnTo>
                    <a:pt x="2526" y="13"/>
                  </a:lnTo>
                  <a:lnTo>
                    <a:pt x="2536" y="18"/>
                  </a:lnTo>
                  <a:lnTo>
                    <a:pt x="2545" y="25"/>
                  </a:lnTo>
                  <a:lnTo>
                    <a:pt x="2556" y="33"/>
                  </a:lnTo>
                  <a:lnTo>
                    <a:pt x="2564" y="42"/>
                  </a:lnTo>
                  <a:lnTo>
                    <a:pt x="2554" y="51"/>
                  </a:lnTo>
                  <a:lnTo>
                    <a:pt x="2545" y="44"/>
                  </a:lnTo>
                  <a:lnTo>
                    <a:pt x="2538" y="37"/>
                  </a:lnTo>
                  <a:lnTo>
                    <a:pt x="2528" y="30"/>
                  </a:lnTo>
                  <a:lnTo>
                    <a:pt x="2519" y="25"/>
                  </a:lnTo>
                  <a:lnTo>
                    <a:pt x="2510" y="21"/>
                  </a:lnTo>
                  <a:lnTo>
                    <a:pt x="2500" y="18"/>
                  </a:lnTo>
                  <a:lnTo>
                    <a:pt x="2489" y="16"/>
                  </a:lnTo>
                  <a:lnTo>
                    <a:pt x="2477" y="16"/>
                  </a:lnTo>
                  <a:lnTo>
                    <a:pt x="2477" y="0"/>
                  </a:lnTo>
                  <a:close/>
                  <a:moveTo>
                    <a:pt x="2564" y="42"/>
                  </a:moveTo>
                  <a:lnTo>
                    <a:pt x="2571" y="51"/>
                  </a:lnTo>
                  <a:lnTo>
                    <a:pt x="2578" y="61"/>
                  </a:lnTo>
                  <a:lnTo>
                    <a:pt x="2585" y="73"/>
                  </a:lnTo>
                  <a:lnTo>
                    <a:pt x="2590" y="86"/>
                  </a:lnTo>
                  <a:lnTo>
                    <a:pt x="2594" y="98"/>
                  </a:lnTo>
                  <a:lnTo>
                    <a:pt x="2597" y="110"/>
                  </a:lnTo>
                  <a:lnTo>
                    <a:pt x="2599" y="124"/>
                  </a:lnTo>
                  <a:lnTo>
                    <a:pt x="2599" y="138"/>
                  </a:lnTo>
                  <a:lnTo>
                    <a:pt x="2585" y="138"/>
                  </a:lnTo>
                  <a:lnTo>
                    <a:pt x="2585" y="126"/>
                  </a:lnTo>
                  <a:lnTo>
                    <a:pt x="2583" y="113"/>
                  </a:lnTo>
                  <a:lnTo>
                    <a:pt x="2580" y="101"/>
                  </a:lnTo>
                  <a:lnTo>
                    <a:pt x="2576" y="91"/>
                  </a:lnTo>
                  <a:lnTo>
                    <a:pt x="2571" y="79"/>
                  </a:lnTo>
                  <a:lnTo>
                    <a:pt x="2566" y="70"/>
                  </a:lnTo>
                  <a:lnTo>
                    <a:pt x="2561" y="60"/>
                  </a:lnTo>
                  <a:lnTo>
                    <a:pt x="2554" y="51"/>
                  </a:lnTo>
                  <a:lnTo>
                    <a:pt x="2564" y="42"/>
                  </a:lnTo>
                  <a:close/>
                  <a:moveTo>
                    <a:pt x="2599" y="138"/>
                  </a:moveTo>
                  <a:lnTo>
                    <a:pt x="2599" y="138"/>
                  </a:lnTo>
                  <a:lnTo>
                    <a:pt x="2585" y="138"/>
                  </a:lnTo>
                  <a:lnTo>
                    <a:pt x="2599" y="138"/>
                  </a:lnTo>
                  <a:close/>
                  <a:moveTo>
                    <a:pt x="2599" y="138"/>
                  </a:moveTo>
                  <a:lnTo>
                    <a:pt x="2599" y="1172"/>
                  </a:lnTo>
                  <a:lnTo>
                    <a:pt x="2585" y="1172"/>
                  </a:lnTo>
                  <a:lnTo>
                    <a:pt x="2585" y="138"/>
                  </a:lnTo>
                  <a:lnTo>
                    <a:pt x="2599" y="138"/>
                  </a:lnTo>
                  <a:close/>
                  <a:moveTo>
                    <a:pt x="2599" y="1172"/>
                  </a:moveTo>
                  <a:lnTo>
                    <a:pt x="2599" y="1172"/>
                  </a:lnTo>
                  <a:lnTo>
                    <a:pt x="2585" y="1172"/>
                  </a:lnTo>
                  <a:lnTo>
                    <a:pt x="2599" y="1172"/>
                  </a:lnTo>
                  <a:close/>
                  <a:moveTo>
                    <a:pt x="2599" y="1172"/>
                  </a:moveTo>
                  <a:lnTo>
                    <a:pt x="2599" y="1186"/>
                  </a:lnTo>
                  <a:lnTo>
                    <a:pt x="2597" y="1198"/>
                  </a:lnTo>
                  <a:lnTo>
                    <a:pt x="2594" y="1212"/>
                  </a:lnTo>
                  <a:lnTo>
                    <a:pt x="2590" y="1224"/>
                  </a:lnTo>
                  <a:lnTo>
                    <a:pt x="2585" y="1236"/>
                  </a:lnTo>
                  <a:lnTo>
                    <a:pt x="2578" y="1247"/>
                  </a:lnTo>
                  <a:lnTo>
                    <a:pt x="2571" y="1257"/>
                  </a:lnTo>
                  <a:lnTo>
                    <a:pt x="2564" y="1268"/>
                  </a:lnTo>
                  <a:lnTo>
                    <a:pt x="2554" y="1257"/>
                  </a:lnTo>
                  <a:lnTo>
                    <a:pt x="2561" y="1248"/>
                  </a:lnTo>
                  <a:lnTo>
                    <a:pt x="2566" y="1240"/>
                  </a:lnTo>
                  <a:lnTo>
                    <a:pt x="2571" y="1229"/>
                  </a:lnTo>
                  <a:lnTo>
                    <a:pt x="2576" y="1219"/>
                  </a:lnTo>
                  <a:lnTo>
                    <a:pt x="2580" y="1208"/>
                  </a:lnTo>
                  <a:lnTo>
                    <a:pt x="2583" y="1196"/>
                  </a:lnTo>
                  <a:lnTo>
                    <a:pt x="2585" y="1184"/>
                  </a:lnTo>
                  <a:lnTo>
                    <a:pt x="2585" y="1172"/>
                  </a:lnTo>
                  <a:lnTo>
                    <a:pt x="2599" y="1172"/>
                  </a:lnTo>
                  <a:close/>
                  <a:moveTo>
                    <a:pt x="2564" y="1268"/>
                  </a:moveTo>
                  <a:lnTo>
                    <a:pt x="2556" y="1276"/>
                  </a:lnTo>
                  <a:lnTo>
                    <a:pt x="2545" y="1285"/>
                  </a:lnTo>
                  <a:lnTo>
                    <a:pt x="2536" y="1292"/>
                  </a:lnTo>
                  <a:lnTo>
                    <a:pt x="2526" y="1297"/>
                  </a:lnTo>
                  <a:lnTo>
                    <a:pt x="2514" y="1302"/>
                  </a:lnTo>
                  <a:lnTo>
                    <a:pt x="2502" y="1306"/>
                  </a:lnTo>
                  <a:lnTo>
                    <a:pt x="2491" y="1308"/>
                  </a:lnTo>
                  <a:lnTo>
                    <a:pt x="2477" y="1308"/>
                  </a:lnTo>
                  <a:lnTo>
                    <a:pt x="2477" y="1294"/>
                  </a:lnTo>
                  <a:lnTo>
                    <a:pt x="2489" y="1294"/>
                  </a:lnTo>
                  <a:lnTo>
                    <a:pt x="2500" y="1290"/>
                  </a:lnTo>
                  <a:lnTo>
                    <a:pt x="2510" y="1288"/>
                  </a:lnTo>
                  <a:lnTo>
                    <a:pt x="2519" y="1283"/>
                  </a:lnTo>
                  <a:lnTo>
                    <a:pt x="2528" y="1278"/>
                  </a:lnTo>
                  <a:lnTo>
                    <a:pt x="2538" y="1273"/>
                  </a:lnTo>
                  <a:lnTo>
                    <a:pt x="2545" y="1266"/>
                  </a:lnTo>
                  <a:lnTo>
                    <a:pt x="2554" y="1257"/>
                  </a:lnTo>
                  <a:lnTo>
                    <a:pt x="2564" y="1268"/>
                  </a:lnTo>
                  <a:close/>
                  <a:moveTo>
                    <a:pt x="2477" y="1308"/>
                  </a:moveTo>
                  <a:lnTo>
                    <a:pt x="2477" y="1308"/>
                  </a:lnTo>
                  <a:lnTo>
                    <a:pt x="2477" y="1294"/>
                  </a:lnTo>
                  <a:lnTo>
                    <a:pt x="2477" y="1308"/>
                  </a:lnTo>
                  <a:close/>
                  <a:moveTo>
                    <a:pt x="2477" y="1308"/>
                  </a:moveTo>
                  <a:lnTo>
                    <a:pt x="121" y="1308"/>
                  </a:lnTo>
                  <a:lnTo>
                    <a:pt x="121" y="1294"/>
                  </a:lnTo>
                  <a:lnTo>
                    <a:pt x="2477" y="1294"/>
                  </a:lnTo>
                  <a:lnTo>
                    <a:pt x="2477" y="1308"/>
                  </a:lnTo>
                  <a:close/>
                  <a:moveTo>
                    <a:pt x="121" y="1308"/>
                  </a:moveTo>
                  <a:lnTo>
                    <a:pt x="121" y="1308"/>
                  </a:lnTo>
                  <a:lnTo>
                    <a:pt x="121" y="1294"/>
                  </a:lnTo>
                  <a:lnTo>
                    <a:pt x="121" y="1308"/>
                  </a:lnTo>
                  <a:close/>
                  <a:moveTo>
                    <a:pt x="121" y="1308"/>
                  </a:moveTo>
                  <a:lnTo>
                    <a:pt x="109" y="1308"/>
                  </a:lnTo>
                  <a:lnTo>
                    <a:pt x="97" y="1306"/>
                  </a:lnTo>
                  <a:lnTo>
                    <a:pt x="85" y="1302"/>
                  </a:lnTo>
                  <a:lnTo>
                    <a:pt x="74" y="1297"/>
                  </a:lnTo>
                  <a:lnTo>
                    <a:pt x="64" y="1292"/>
                  </a:lnTo>
                  <a:lnTo>
                    <a:pt x="53" y="1285"/>
                  </a:lnTo>
                  <a:lnTo>
                    <a:pt x="43" y="1276"/>
                  </a:lnTo>
                  <a:lnTo>
                    <a:pt x="34" y="1268"/>
                  </a:lnTo>
                  <a:lnTo>
                    <a:pt x="47" y="1257"/>
                  </a:lnTo>
                  <a:lnTo>
                    <a:pt x="53" y="1266"/>
                  </a:lnTo>
                  <a:lnTo>
                    <a:pt x="62" y="1273"/>
                  </a:lnTo>
                  <a:lnTo>
                    <a:pt x="71" y="1278"/>
                  </a:lnTo>
                  <a:lnTo>
                    <a:pt x="80" y="1283"/>
                  </a:lnTo>
                  <a:lnTo>
                    <a:pt x="90" y="1288"/>
                  </a:lnTo>
                  <a:lnTo>
                    <a:pt x="100" y="1290"/>
                  </a:lnTo>
                  <a:lnTo>
                    <a:pt x="111" y="1294"/>
                  </a:lnTo>
                  <a:lnTo>
                    <a:pt x="121" y="1294"/>
                  </a:lnTo>
                  <a:lnTo>
                    <a:pt x="121" y="1308"/>
                  </a:lnTo>
                  <a:close/>
                  <a:moveTo>
                    <a:pt x="34" y="1268"/>
                  </a:moveTo>
                  <a:lnTo>
                    <a:pt x="27" y="1257"/>
                  </a:lnTo>
                  <a:lnTo>
                    <a:pt x="20" y="1247"/>
                  </a:lnTo>
                  <a:lnTo>
                    <a:pt x="13" y="1236"/>
                  </a:lnTo>
                  <a:lnTo>
                    <a:pt x="10" y="1224"/>
                  </a:lnTo>
                  <a:lnTo>
                    <a:pt x="5" y="1212"/>
                  </a:lnTo>
                  <a:lnTo>
                    <a:pt x="1" y="1198"/>
                  </a:lnTo>
                  <a:lnTo>
                    <a:pt x="0" y="1186"/>
                  </a:lnTo>
                  <a:lnTo>
                    <a:pt x="0" y="1172"/>
                  </a:lnTo>
                  <a:lnTo>
                    <a:pt x="13" y="1172"/>
                  </a:lnTo>
                  <a:lnTo>
                    <a:pt x="15" y="1184"/>
                  </a:lnTo>
                  <a:lnTo>
                    <a:pt x="17" y="1196"/>
                  </a:lnTo>
                  <a:lnTo>
                    <a:pt x="19" y="1208"/>
                  </a:lnTo>
                  <a:lnTo>
                    <a:pt x="22" y="1219"/>
                  </a:lnTo>
                  <a:lnTo>
                    <a:pt x="27" y="1229"/>
                  </a:lnTo>
                  <a:lnTo>
                    <a:pt x="33" y="1240"/>
                  </a:lnTo>
                  <a:lnTo>
                    <a:pt x="40" y="1248"/>
                  </a:lnTo>
                  <a:lnTo>
                    <a:pt x="47" y="1257"/>
                  </a:lnTo>
                  <a:lnTo>
                    <a:pt x="34" y="1268"/>
                  </a:lnTo>
                  <a:close/>
                  <a:moveTo>
                    <a:pt x="0" y="1172"/>
                  </a:moveTo>
                  <a:lnTo>
                    <a:pt x="0" y="1172"/>
                  </a:lnTo>
                  <a:lnTo>
                    <a:pt x="13" y="1172"/>
                  </a:lnTo>
                  <a:lnTo>
                    <a:pt x="0" y="1172"/>
                  </a:lnTo>
                  <a:close/>
                  <a:moveTo>
                    <a:pt x="0" y="1172"/>
                  </a:moveTo>
                  <a:lnTo>
                    <a:pt x="0" y="138"/>
                  </a:lnTo>
                  <a:lnTo>
                    <a:pt x="13" y="138"/>
                  </a:lnTo>
                  <a:lnTo>
                    <a:pt x="13" y="1172"/>
                  </a:lnTo>
                  <a:lnTo>
                    <a:pt x="0" y="1172"/>
                  </a:lnTo>
                  <a:close/>
                  <a:moveTo>
                    <a:pt x="0" y="138"/>
                  </a:moveTo>
                  <a:lnTo>
                    <a:pt x="0" y="138"/>
                  </a:lnTo>
                  <a:lnTo>
                    <a:pt x="13" y="138"/>
                  </a:lnTo>
                  <a:lnTo>
                    <a:pt x="0" y="138"/>
                  </a:lnTo>
                  <a:close/>
                  <a:moveTo>
                    <a:pt x="0" y="138"/>
                  </a:moveTo>
                  <a:lnTo>
                    <a:pt x="0" y="124"/>
                  </a:lnTo>
                  <a:lnTo>
                    <a:pt x="1" y="110"/>
                  </a:lnTo>
                  <a:lnTo>
                    <a:pt x="5" y="98"/>
                  </a:lnTo>
                  <a:lnTo>
                    <a:pt x="10" y="86"/>
                  </a:lnTo>
                  <a:lnTo>
                    <a:pt x="13" y="73"/>
                  </a:lnTo>
                  <a:lnTo>
                    <a:pt x="20" y="61"/>
                  </a:lnTo>
                  <a:lnTo>
                    <a:pt x="27" y="51"/>
                  </a:lnTo>
                  <a:lnTo>
                    <a:pt x="34" y="42"/>
                  </a:lnTo>
                  <a:lnTo>
                    <a:pt x="47" y="51"/>
                  </a:lnTo>
                  <a:lnTo>
                    <a:pt x="40" y="60"/>
                  </a:lnTo>
                  <a:lnTo>
                    <a:pt x="33" y="70"/>
                  </a:lnTo>
                  <a:lnTo>
                    <a:pt x="27" y="79"/>
                  </a:lnTo>
                  <a:lnTo>
                    <a:pt x="22" y="91"/>
                  </a:lnTo>
                  <a:lnTo>
                    <a:pt x="19" y="101"/>
                  </a:lnTo>
                  <a:lnTo>
                    <a:pt x="17" y="113"/>
                  </a:lnTo>
                  <a:lnTo>
                    <a:pt x="15" y="126"/>
                  </a:lnTo>
                  <a:lnTo>
                    <a:pt x="13" y="138"/>
                  </a:lnTo>
                  <a:lnTo>
                    <a:pt x="0" y="138"/>
                  </a:lnTo>
                  <a:close/>
                  <a:moveTo>
                    <a:pt x="34" y="42"/>
                  </a:moveTo>
                  <a:lnTo>
                    <a:pt x="43" y="33"/>
                  </a:lnTo>
                  <a:lnTo>
                    <a:pt x="53" y="25"/>
                  </a:lnTo>
                  <a:lnTo>
                    <a:pt x="64" y="18"/>
                  </a:lnTo>
                  <a:lnTo>
                    <a:pt x="74" y="13"/>
                  </a:lnTo>
                  <a:lnTo>
                    <a:pt x="85" y="7"/>
                  </a:lnTo>
                  <a:lnTo>
                    <a:pt x="97" y="4"/>
                  </a:lnTo>
                  <a:lnTo>
                    <a:pt x="109" y="2"/>
                  </a:lnTo>
                  <a:lnTo>
                    <a:pt x="121" y="0"/>
                  </a:lnTo>
                  <a:lnTo>
                    <a:pt x="121" y="16"/>
                  </a:lnTo>
                  <a:lnTo>
                    <a:pt x="111" y="16"/>
                  </a:lnTo>
                  <a:lnTo>
                    <a:pt x="100" y="18"/>
                  </a:lnTo>
                  <a:lnTo>
                    <a:pt x="90" y="21"/>
                  </a:lnTo>
                  <a:lnTo>
                    <a:pt x="80" y="25"/>
                  </a:lnTo>
                  <a:lnTo>
                    <a:pt x="71" y="30"/>
                  </a:lnTo>
                  <a:lnTo>
                    <a:pt x="62" y="37"/>
                  </a:lnTo>
                  <a:lnTo>
                    <a:pt x="53" y="44"/>
                  </a:lnTo>
                  <a:lnTo>
                    <a:pt x="47" y="51"/>
                  </a:lnTo>
                  <a:lnTo>
                    <a:pt x="34" y="42"/>
                  </a:lnTo>
                  <a:close/>
                  <a:moveTo>
                    <a:pt x="121" y="0"/>
                  </a:moveTo>
                  <a:lnTo>
                    <a:pt x="121" y="0"/>
                  </a:lnTo>
                  <a:lnTo>
                    <a:pt x="121" y="16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67" name="Rectangle 136">
              <a:extLst>
                <a:ext uri="{FF2B5EF4-FFF2-40B4-BE49-F238E27FC236}">
                  <a16:creationId xmlns:a16="http://schemas.microsoft.com/office/drawing/2014/main" id="{F5C7D1F7-EA28-4BCC-BA22-179AA1EB1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3" y="2911"/>
              <a:ext cx="2585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768" name="Rectangle 137">
              <a:extLst>
                <a:ext uri="{FF2B5EF4-FFF2-40B4-BE49-F238E27FC236}">
                  <a16:creationId xmlns:a16="http://schemas.microsoft.com/office/drawing/2014/main" id="{9464511A-2D3E-4D3D-B049-46A7D7592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3" y="3043"/>
              <a:ext cx="2585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769" name="Rectangle 138">
              <a:extLst>
                <a:ext uri="{FF2B5EF4-FFF2-40B4-BE49-F238E27FC236}">
                  <a16:creationId xmlns:a16="http://schemas.microsoft.com/office/drawing/2014/main" id="{A808A1C2-1AD5-43C0-95DC-B63577234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2144"/>
              <a:ext cx="40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Inactive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69770" name="Freeform 139">
              <a:extLst>
                <a:ext uri="{FF2B5EF4-FFF2-40B4-BE49-F238E27FC236}">
                  <a16:creationId xmlns:a16="http://schemas.microsoft.com/office/drawing/2014/main" id="{9B1AF483-EDCF-4EF8-806F-991A66824F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7" y="2124"/>
              <a:ext cx="640" cy="365"/>
            </a:xfrm>
            <a:custGeom>
              <a:avLst/>
              <a:gdLst>
                <a:gd name="T0" fmla="*/ 579 w 640"/>
                <a:gd name="T1" fmla="*/ 13 h 365"/>
                <a:gd name="T2" fmla="*/ 579 w 640"/>
                <a:gd name="T3" fmla="*/ 0 h 365"/>
                <a:gd name="T4" fmla="*/ 579 w 640"/>
                <a:gd name="T5" fmla="*/ 13 h 365"/>
                <a:gd name="T6" fmla="*/ 591 w 640"/>
                <a:gd name="T7" fmla="*/ 0 h 365"/>
                <a:gd name="T8" fmla="*/ 623 w 640"/>
                <a:gd name="T9" fmla="*/ 17 h 365"/>
                <a:gd name="T10" fmla="*/ 596 w 640"/>
                <a:gd name="T11" fmla="*/ 17 h 365"/>
                <a:gd name="T12" fmla="*/ 579 w 640"/>
                <a:gd name="T13" fmla="*/ 0 h 365"/>
                <a:gd name="T14" fmla="*/ 635 w 640"/>
                <a:gd name="T15" fmla="*/ 36 h 365"/>
                <a:gd name="T16" fmla="*/ 624 w 640"/>
                <a:gd name="T17" fmla="*/ 59 h 365"/>
                <a:gd name="T18" fmla="*/ 617 w 640"/>
                <a:gd name="T19" fmla="*/ 34 h 365"/>
                <a:gd name="T20" fmla="*/ 640 w 640"/>
                <a:gd name="T21" fmla="*/ 59 h 365"/>
                <a:gd name="T22" fmla="*/ 624 w 640"/>
                <a:gd name="T23" fmla="*/ 59 h 365"/>
                <a:gd name="T24" fmla="*/ 640 w 640"/>
                <a:gd name="T25" fmla="*/ 304 h 365"/>
                <a:gd name="T26" fmla="*/ 640 w 640"/>
                <a:gd name="T27" fmla="*/ 59 h 365"/>
                <a:gd name="T28" fmla="*/ 624 w 640"/>
                <a:gd name="T29" fmla="*/ 304 h 365"/>
                <a:gd name="T30" fmla="*/ 640 w 640"/>
                <a:gd name="T31" fmla="*/ 304 h 365"/>
                <a:gd name="T32" fmla="*/ 629 w 640"/>
                <a:gd name="T33" fmla="*/ 339 h 365"/>
                <a:gd name="T34" fmla="*/ 617 w 640"/>
                <a:gd name="T35" fmla="*/ 330 h 365"/>
                <a:gd name="T36" fmla="*/ 624 w 640"/>
                <a:gd name="T37" fmla="*/ 304 h 365"/>
                <a:gd name="T38" fmla="*/ 623 w 640"/>
                <a:gd name="T39" fmla="*/ 347 h 365"/>
                <a:gd name="T40" fmla="*/ 623 w 640"/>
                <a:gd name="T41" fmla="*/ 347 h 365"/>
                <a:gd name="T42" fmla="*/ 591 w 640"/>
                <a:gd name="T43" fmla="*/ 363 h 365"/>
                <a:gd name="T44" fmla="*/ 588 w 640"/>
                <a:gd name="T45" fmla="*/ 349 h 365"/>
                <a:gd name="T46" fmla="*/ 612 w 640"/>
                <a:gd name="T47" fmla="*/ 337 h 365"/>
                <a:gd name="T48" fmla="*/ 579 w 640"/>
                <a:gd name="T49" fmla="*/ 365 h 365"/>
                <a:gd name="T50" fmla="*/ 579 w 640"/>
                <a:gd name="T51" fmla="*/ 365 h 365"/>
                <a:gd name="T52" fmla="*/ 61 w 640"/>
                <a:gd name="T53" fmla="*/ 351 h 365"/>
                <a:gd name="T54" fmla="*/ 61 w 640"/>
                <a:gd name="T55" fmla="*/ 365 h 365"/>
                <a:gd name="T56" fmla="*/ 61 w 640"/>
                <a:gd name="T57" fmla="*/ 351 h 365"/>
                <a:gd name="T58" fmla="*/ 49 w 640"/>
                <a:gd name="T59" fmla="*/ 363 h 365"/>
                <a:gd name="T60" fmla="*/ 17 w 640"/>
                <a:gd name="T61" fmla="*/ 347 h 365"/>
                <a:gd name="T62" fmla="*/ 44 w 640"/>
                <a:gd name="T63" fmla="*/ 345 h 365"/>
                <a:gd name="T64" fmla="*/ 61 w 640"/>
                <a:gd name="T65" fmla="*/ 365 h 365"/>
                <a:gd name="T66" fmla="*/ 5 w 640"/>
                <a:gd name="T67" fmla="*/ 328 h 365"/>
                <a:gd name="T68" fmla="*/ 16 w 640"/>
                <a:gd name="T69" fmla="*/ 304 h 365"/>
                <a:gd name="T70" fmla="*/ 23 w 640"/>
                <a:gd name="T71" fmla="*/ 330 h 365"/>
                <a:gd name="T72" fmla="*/ 0 w 640"/>
                <a:gd name="T73" fmla="*/ 304 h 365"/>
                <a:gd name="T74" fmla="*/ 16 w 640"/>
                <a:gd name="T75" fmla="*/ 304 h 365"/>
                <a:gd name="T76" fmla="*/ 0 w 640"/>
                <a:gd name="T77" fmla="*/ 59 h 365"/>
                <a:gd name="T78" fmla="*/ 0 w 640"/>
                <a:gd name="T79" fmla="*/ 304 h 365"/>
                <a:gd name="T80" fmla="*/ 16 w 640"/>
                <a:gd name="T81" fmla="*/ 59 h 365"/>
                <a:gd name="T82" fmla="*/ 0 w 640"/>
                <a:gd name="T83" fmla="*/ 59 h 365"/>
                <a:gd name="T84" fmla="*/ 10 w 640"/>
                <a:gd name="T85" fmla="*/ 26 h 365"/>
                <a:gd name="T86" fmla="*/ 23 w 640"/>
                <a:gd name="T87" fmla="*/ 34 h 365"/>
                <a:gd name="T88" fmla="*/ 16 w 640"/>
                <a:gd name="T89" fmla="*/ 59 h 365"/>
                <a:gd name="T90" fmla="*/ 28 w 640"/>
                <a:gd name="T91" fmla="*/ 10 h 365"/>
                <a:gd name="T92" fmla="*/ 61 w 640"/>
                <a:gd name="T93" fmla="*/ 0 h 365"/>
                <a:gd name="T94" fmla="*/ 44 w 640"/>
                <a:gd name="T95" fmla="*/ 17 h 365"/>
                <a:gd name="T96" fmla="*/ 17 w 640"/>
                <a:gd name="T97" fmla="*/ 17 h 365"/>
                <a:gd name="T98" fmla="*/ 61 w 640"/>
                <a:gd name="T99" fmla="*/ 13 h 36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40"/>
                <a:gd name="T151" fmla="*/ 0 h 365"/>
                <a:gd name="T152" fmla="*/ 640 w 640"/>
                <a:gd name="T153" fmla="*/ 365 h 36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40" h="365">
                  <a:moveTo>
                    <a:pt x="61" y="0"/>
                  </a:moveTo>
                  <a:lnTo>
                    <a:pt x="579" y="0"/>
                  </a:lnTo>
                  <a:lnTo>
                    <a:pt x="579" y="13"/>
                  </a:lnTo>
                  <a:lnTo>
                    <a:pt x="61" y="13"/>
                  </a:lnTo>
                  <a:lnTo>
                    <a:pt x="61" y="0"/>
                  </a:lnTo>
                  <a:close/>
                  <a:moveTo>
                    <a:pt x="579" y="0"/>
                  </a:moveTo>
                  <a:lnTo>
                    <a:pt x="579" y="0"/>
                  </a:lnTo>
                  <a:lnTo>
                    <a:pt x="579" y="13"/>
                  </a:lnTo>
                  <a:lnTo>
                    <a:pt x="579" y="0"/>
                  </a:lnTo>
                  <a:close/>
                  <a:moveTo>
                    <a:pt x="579" y="0"/>
                  </a:moveTo>
                  <a:lnTo>
                    <a:pt x="591" y="0"/>
                  </a:lnTo>
                  <a:lnTo>
                    <a:pt x="603" y="3"/>
                  </a:lnTo>
                  <a:lnTo>
                    <a:pt x="612" y="10"/>
                  </a:lnTo>
                  <a:lnTo>
                    <a:pt x="623" y="17"/>
                  </a:lnTo>
                  <a:lnTo>
                    <a:pt x="612" y="27"/>
                  </a:lnTo>
                  <a:lnTo>
                    <a:pt x="605" y="22"/>
                  </a:lnTo>
                  <a:lnTo>
                    <a:pt x="596" y="17"/>
                  </a:lnTo>
                  <a:lnTo>
                    <a:pt x="588" y="15"/>
                  </a:lnTo>
                  <a:lnTo>
                    <a:pt x="579" y="13"/>
                  </a:lnTo>
                  <a:lnTo>
                    <a:pt x="579" y="0"/>
                  </a:lnTo>
                  <a:close/>
                  <a:moveTo>
                    <a:pt x="623" y="17"/>
                  </a:moveTo>
                  <a:lnTo>
                    <a:pt x="629" y="26"/>
                  </a:lnTo>
                  <a:lnTo>
                    <a:pt x="635" y="36"/>
                  </a:lnTo>
                  <a:lnTo>
                    <a:pt x="638" y="46"/>
                  </a:lnTo>
                  <a:lnTo>
                    <a:pt x="640" y="59"/>
                  </a:lnTo>
                  <a:lnTo>
                    <a:pt x="624" y="59"/>
                  </a:lnTo>
                  <a:lnTo>
                    <a:pt x="624" y="50"/>
                  </a:lnTo>
                  <a:lnTo>
                    <a:pt x="621" y="41"/>
                  </a:lnTo>
                  <a:lnTo>
                    <a:pt x="617" y="34"/>
                  </a:lnTo>
                  <a:lnTo>
                    <a:pt x="612" y="27"/>
                  </a:lnTo>
                  <a:lnTo>
                    <a:pt x="623" y="17"/>
                  </a:lnTo>
                  <a:close/>
                  <a:moveTo>
                    <a:pt x="640" y="59"/>
                  </a:moveTo>
                  <a:lnTo>
                    <a:pt x="640" y="59"/>
                  </a:lnTo>
                  <a:lnTo>
                    <a:pt x="624" y="59"/>
                  </a:lnTo>
                  <a:lnTo>
                    <a:pt x="640" y="59"/>
                  </a:lnTo>
                  <a:close/>
                  <a:moveTo>
                    <a:pt x="640" y="59"/>
                  </a:moveTo>
                  <a:lnTo>
                    <a:pt x="640" y="304"/>
                  </a:lnTo>
                  <a:lnTo>
                    <a:pt x="624" y="304"/>
                  </a:lnTo>
                  <a:lnTo>
                    <a:pt x="624" y="59"/>
                  </a:lnTo>
                  <a:lnTo>
                    <a:pt x="640" y="59"/>
                  </a:lnTo>
                  <a:close/>
                  <a:moveTo>
                    <a:pt x="640" y="304"/>
                  </a:moveTo>
                  <a:lnTo>
                    <a:pt x="640" y="304"/>
                  </a:lnTo>
                  <a:lnTo>
                    <a:pt x="624" y="304"/>
                  </a:lnTo>
                  <a:lnTo>
                    <a:pt x="640" y="304"/>
                  </a:lnTo>
                  <a:close/>
                  <a:moveTo>
                    <a:pt x="640" y="304"/>
                  </a:moveTo>
                  <a:lnTo>
                    <a:pt x="638" y="316"/>
                  </a:lnTo>
                  <a:lnTo>
                    <a:pt x="635" y="328"/>
                  </a:lnTo>
                  <a:lnTo>
                    <a:pt x="629" y="339"/>
                  </a:lnTo>
                  <a:lnTo>
                    <a:pt x="623" y="347"/>
                  </a:lnTo>
                  <a:lnTo>
                    <a:pt x="612" y="337"/>
                  </a:lnTo>
                  <a:lnTo>
                    <a:pt x="617" y="330"/>
                  </a:lnTo>
                  <a:lnTo>
                    <a:pt x="621" y="323"/>
                  </a:lnTo>
                  <a:lnTo>
                    <a:pt x="624" y="314"/>
                  </a:lnTo>
                  <a:lnTo>
                    <a:pt x="624" y="304"/>
                  </a:lnTo>
                  <a:lnTo>
                    <a:pt x="640" y="304"/>
                  </a:lnTo>
                  <a:close/>
                  <a:moveTo>
                    <a:pt x="623" y="347"/>
                  </a:moveTo>
                  <a:lnTo>
                    <a:pt x="623" y="347"/>
                  </a:lnTo>
                  <a:lnTo>
                    <a:pt x="617" y="342"/>
                  </a:lnTo>
                  <a:lnTo>
                    <a:pt x="623" y="347"/>
                  </a:lnTo>
                  <a:close/>
                  <a:moveTo>
                    <a:pt x="623" y="347"/>
                  </a:moveTo>
                  <a:lnTo>
                    <a:pt x="612" y="354"/>
                  </a:lnTo>
                  <a:lnTo>
                    <a:pt x="603" y="359"/>
                  </a:lnTo>
                  <a:lnTo>
                    <a:pt x="591" y="363"/>
                  </a:lnTo>
                  <a:lnTo>
                    <a:pt x="579" y="365"/>
                  </a:lnTo>
                  <a:lnTo>
                    <a:pt x="579" y="351"/>
                  </a:lnTo>
                  <a:lnTo>
                    <a:pt x="588" y="349"/>
                  </a:lnTo>
                  <a:lnTo>
                    <a:pt x="596" y="345"/>
                  </a:lnTo>
                  <a:lnTo>
                    <a:pt x="605" y="342"/>
                  </a:lnTo>
                  <a:lnTo>
                    <a:pt x="612" y="337"/>
                  </a:lnTo>
                  <a:lnTo>
                    <a:pt x="623" y="347"/>
                  </a:lnTo>
                  <a:close/>
                  <a:moveTo>
                    <a:pt x="579" y="365"/>
                  </a:moveTo>
                  <a:lnTo>
                    <a:pt x="579" y="365"/>
                  </a:lnTo>
                  <a:lnTo>
                    <a:pt x="579" y="351"/>
                  </a:lnTo>
                  <a:lnTo>
                    <a:pt x="579" y="365"/>
                  </a:lnTo>
                  <a:close/>
                  <a:moveTo>
                    <a:pt x="579" y="365"/>
                  </a:moveTo>
                  <a:lnTo>
                    <a:pt x="61" y="365"/>
                  </a:lnTo>
                  <a:lnTo>
                    <a:pt x="61" y="351"/>
                  </a:lnTo>
                  <a:lnTo>
                    <a:pt x="579" y="351"/>
                  </a:lnTo>
                  <a:lnTo>
                    <a:pt x="579" y="365"/>
                  </a:lnTo>
                  <a:close/>
                  <a:moveTo>
                    <a:pt x="61" y="365"/>
                  </a:moveTo>
                  <a:lnTo>
                    <a:pt x="61" y="365"/>
                  </a:lnTo>
                  <a:lnTo>
                    <a:pt x="61" y="351"/>
                  </a:lnTo>
                  <a:lnTo>
                    <a:pt x="61" y="365"/>
                  </a:lnTo>
                  <a:close/>
                  <a:moveTo>
                    <a:pt x="61" y="365"/>
                  </a:moveTo>
                  <a:lnTo>
                    <a:pt x="49" y="363"/>
                  </a:lnTo>
                  <a:lnTo>
                    <a:pt x="37" y="359"/>
                  </a:lnTo>
                  <a:lnTo>
                    <a:pt x="28" y="354"/>
                  </a:lnTo>
                  <a:lnTo>
                    <a:pt x="17" y="347"/>
                  </a:lnTo>
                  <a:lnTo>
                    <a:pt x="28" y="337"/>
                  </a:lnTo>
                  <a:lnTo>
                    <a:pt x="35" y="342"/>
                  </a:lnTo>
                  <a:lnTo>
                    <a:pt x="44" y="345"/>
                  </a:lnTo>
                  <a:lnTo>
                    <a:pt x="50" y="349"/>
                  </a:lnTo>
                  <a:lnTo>
                    <a:pt x="61" y="351"/>
                  </a:lnTo>
                  <a:lnTo>
                    <a:pt x="61" y="365"/>
                  </a:lnTo>
                  <a:close/>
                  <a:moveTo>
                    <a:pt x="17" y="347"/>
                  </a:moveTo>
                  <a:lnTo>
                    <a:pt x="10" y="339"/>
                  </a:lnTo>
                  <a:lnTo>
                    <a:pt x="5" y="328"/>
                  </a:lnTo>
                  <a:lnTo>
                    <a:pt x="2" y="316"/>
                  </a:lnTo>
                  <a:lnTo>
                    <a:pt x="0" y="304"/>
                  </a:lnTo>
                  <a:lnTo>
                    <a:pt x="16" y="304"/>
                  </a:lnTo>
                  <a:lnTo>
                    <a:pt x="16" y="314"/>
                  </a:lnTo>
                  <a:lnTo>
                    <a:pt x="19" y="323"/>
                  </a:lnTo>
                  <a:lnTo>
                    <a:pt x="23" y="330"/>
                  </a:lnTo>
                  <a:lnTo>
                    <a:pt x="28" y="337"/>
                  </a:lnTo>
                  <a:lnTo>
                    <a:pt x="17" y="347"/>
                  </a:lnTo>
                  <a:close/>
                  <a:moveTo>
                    <a:pt x="0" y="304"/>
                  </a:moveTo>
                  <a:lnTo>
                    <a:pt x="0" y="304"/>
                  </a:lnTo>
                  <a:lnTo>
                    <a:pt x="16" y="304"/>
                  </a:lnTo>
                  <a:lnTo>
                    <a:pt x="0" y="304"/>
                  </a:lnTo>
                  <a:close/>
                  <a:moveTo>
                    <a:pt x="0" y="304"/>
                  </a:moveTo>
                  <a:lnTo>
                    <a:pt x="0" y="59"/>
                  </a:lnTo>
                  <a:lnTo>
                    <a:pt x="16" y="59"/>
                  </a:lnTo>
                  <a:lnTo>
                    <a:pt x="16" y="304"/>
                  </a:lnTo>
                  <a:lnTo>
                    <a:pt x="0" y="304"/>
                  </a:lnTo>
                  <a:close/>
                  <a:moveTo>
                    <a:pt x="0" y="59"/>
                  </a:moveTo>
                  <a:lnTo>
                    <a:pt x="0" y="59"/>
                  </a:lnTo>
                  <a:lnTo>
                    <a:pt x="16" y="59"/>
                  </a:lnTo>
                  <a:lnTo>
                    <a:pt x="0" y="59"/>
                  </a:lnTo>
                  <a:close/>
                  <a:moveTo>
                    <a:pt x="0" y="59"/>
                  </a:moveTo>
                  <a:lnTo>
                    <a:pt x="2" y="46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8" y="27"/>
                  </a:lnTo>
                  <a:lnTo>
                    <a:pt x="23" y="34"/>
                  </a:lnTo>
                  <a:lnTo>
                    <a:pt x="19" y="41"/>
                  </a:lnTo>
                  <a:lnTo>
                    <a:pt x="16" y="50"/>
                  </a:lnTo>
                  <a:lnTo>
                    <a:pt x="16" y="59"/>
                  </a:lnTo>
                  <a:lnTo>
                    <a:pt x="0" y="59"/>
                  </a:lnTo>
                  <a:close/>
                  <a:moveTo>
                    <a:pt x="17" y="17"/>
                  </a:moveTo>
                  <a:lnTo>
                    <a:pt x="28" y="10"/>
                  </a:lnTo>
                  <a:lnTo>
                    <a:pt x="37" y="3"/>
                  </a:lnTo>
                  <a:lnTo>
                    <a:pt x="49" y="0"/>
                  </a:lnTo>
                  <a:lnTo>
                    <a:pt x="61" y="0"/>
                  </a:lnTo>
                  <a:lnTo>
                    <a:pt x="61" y="13"/>
                  </a:lnTo>
                  <a:lnTo>
                    <a:pt x="50" y="15"/>
                  </a:lnTo>
                  <a:lnTo>
                    <a:pt x="44" y="17"/>
                  </a:lnTo>
                  <a:lnTo>
                    <a:pt x="35" y="22"/>
                  </a:lnTo>
                  <a:lnTo>
                    <a:pt x="28" y="27"/>
                  </a:lnTo>
                  <a:lnTo>
                    <a:pt x="17" y="17"/>
                  </a:lnTo>
                  <a:close/>
                  <a:moveTo>
                    <a:pt x="61" y="0"/>
                  </a:moveTo>
                  <a:lnTo>
                    <a:pt x="61" y="0"/>
                  </a:lnTo>
                  <a:lnTo>
                    <a:pt x="61" y="1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71" name="Rectangle 140">
              <a:extLst>
                <a:ext uri="{FF2B5EF4-FFF2-40B4-BE49-F238E27FC236}">
                  <a16:creationId xmlns:a16="http://schemas.microsoft.com/office/drawing/2014/main" id="{4976AAE8-7F77-4F99-8EBF-B11101BA2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264"/>
              <a:ext cx="624" cy="1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772" name="Rectangle 141">
              <a:extLst>
                <a:ext uri="{FF2B5EF4-FFF2-40B4-BE49-F238E27FC236}">
                  <a16:creationId xmlns:a16="http://schemas.microsoft.com/office/drawing/2014/main" id="{844FC86C-E13D-4163-8353-A02D1A956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549"/>
              <a:ext cx="41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Created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69773" name="Freeform 142">
              <a:extLst>
                <a:ext uri="{FF2B5EF4-FFF2-40B4-BE49-F238E27FC236}">
                  <a16:creationId xmlns:a16="http://schemas.microsoft.com/office/drawing/2014/main" id="{F26679DB-0D91-4BFC-8281-9C94B9E0D4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7" y="530"/>
              <a:ext cx="640" cy="365"/>
            </a:xfrm>
            <a:custGeom>
              <a:avLst/>
              <a:gdLst>
                <a:gd name="T0" fmla="*/ 579 w 640"/>
                <a:gd name="T1" fmla="*/ 14 h 365"/>
                <a:gd name="T2" fmla="*/ 579 w 640"/>
                <a:gd name="T3" fmla="*/ 0 h 365"/>
                <a:gd name="T4" fmla="*/ 579 w 640"/>
                <a:gd name="T5" fmla="*/ 14 h 365"/>
                <a:gd name="T6" fmla="*/ 591 w 640"/>
                <a:gd name="T7" fmla="*/ 0 h 365"/>
                <a:gd name="T8" fmla="*/ 623 w 640"/>
                <a:gd name="T9" fmla="*/ 17 h 365"/>
                <a:gd name="T10" fmla="*/ 596 w 640"/>
                <a:gd name="T11" fmla="*/ 17 h 365"/>
                <a:gd name="T12" fmla="*/ 579 w 640"/>
                <a:gd name="T13" fmla="*/ 0 h 365"/>
                <a:gd name="T14" fmla="*/ 635 w 640"/>
                <a:gd name="T15" fmla="*/ 36 h 365"/>
                <a:gd name="T16" fmla="*/ 624 w 640"/>
                <a:gd name="T17" fmla="*/ 59 h 365"/>
                <a:gd name="T18" fmla="*/ 617 w 640"/>
                <a:gd name="T19" fmla="*/ 33 h 365"/>
                <a:gd name="T20" fmla="*/ 640 w 640"/>
                <a:gd name="T21" fmla="*/ 59 h 365"/>
                <a:gd name="T22" fmla="*/ 624 w 640"/>
                <a:gd name="T23" fmla="*/ 59 h 365"/>
                <a:gd name="T24" fmla="*/ 640 w 640"/>
                <a:gd name="T25" fmla="*/ 304 h 365"/>
                <a:gd name="T26" fmla="*/ 640 w 640"/>
                <a:gd name="T27" fmla="*/ 59 h 365"/>
                <a:gd name="T28" fmla="*/ 624 w 640"/>
                <a:gd name="T29" fmla="*/ 304 h 365"/>
                <a:gd name="T30" fmla="*/ 640 w 640"/>
                <a:gd name="T31" fmla="*/ 304 h 365"/>
                <a:gd name="T32" fmla="*/ 629 w 640"/>
                <a:gd name="T33" fmla="*/ 337 h 365"/>
                <a:gd name="T34" fmla="*/ 617 w 640"/>
                <a:gd name="T35" fmla="*/ 330 h 365"/>
                <a:gd name="T36" fmla="*/ 624 w 640"/>
                <a:gd name="T37" fmla="*/ 304 h 365"/>
                <a:gd name="T38" fmla="*/ 612 w 640"/>
                <a:gd name="T39" fmla="*/ 354 h 365"/>
                <a:gd name="T40" fmla="*/ 579 w 640"/>
                <a:gd name="T41" fmla="*/ 365 h 365"/>
                <a:gd name="T42" fmla="*/ 596 w 640"/>
                <a:gd name="T43" fmla="*/ 346 h 365"/>
                <a:gd name="T44" fmla="*/ 623 w 640"/>
                <a:gd name="T45" fmla="*/ 347 h 365"/>
                <a:gd name="T46" fmla="*/ 579 w 640"/>
                <a:gd name="T47" fmla="*/ 349 h 365"/>
                <a:gd name="T48" fmla="*/ 579 w 640"/>
                <a:gd name="T49" fmla="*/ 365 h 365"/>
                <a:gd name="T50" fmla="*/ 579 w 640"/>
                <a:gd name="T51" fmla="*/ 349 h 365"/>
                <a:gd name="T52" fmla="*/ 61 w 640"/>
                <a:gd name="T53" fmla="*/ 365 h 365"/>
                <a:gd name="T54" fmla="*/ 61 w 640"/>
                <a:gd name="T55" fmla="*/ 365 h 365"/>
                <a:gd name="T56" fmla="*/ 37 w 640"/>
                <a:gd name="T57" fmla="*/ 359 h 365"/>
                <a:gd name="T58" fmla="*/ 28 w 640"/>
                <a:gd name="T59" fmla="*/ 337 h 365"/>
                <a:gd name="T60" fmla="*/ 50 w 640"/>
                <a:gd name="T61" fmla="*/ 349 h 365"/>
                <a:gd name="T62" fmla="*/ 17 w 640"/>
                <a:gd name="T63" fmla="*/ 347 h 365"/>
                <a:gd name="T64" fmla="*/ 2 w 640"/>
                <a:gd name="T65" fmla="*/ 316 h 365"/>
                <a:gd name="T66" fmla="*/ 16 w 640"/>
                <a:gd name="T67" fmla="*/ 313 h 365"/>
                <a:gd name="T68" fmla="*/ 28 w 640"/>
                <a:gd name="T69" fmla="*/ 337 h 365"/>
                <a:gd name="T70" fmla="*/ 0 w 640"/>
                <a:gd name="T71" fmla="*/ 304 h 365"/>
                <a:gd name="T72" fmla="*/ 0 w 640"/>
                <a:gd name="T73" fmla="*/ 304 h 365"/>
                <a:gd name="T74" fmla="*/ 16 w 640"/>
                <a:gd name="T75" fmla="*/ 59 h 365"/>
                <a:gd name="T76" fmla="*/ 0 w 640"/>
                <a:gd name="T77" fmla="*/ 59 h 365"/>
                <a:gd name="T78" fmla="*/ 16 w 640"/>
                <a:gd name="T79" fmla="*/ 59 h 365"/>
                <a:gd name="T80" fmla="*/ 2 w 640"/>
                <a:gd name="T81" fmla="*/ 47 h 365"/>
                <a:gd name="T82" fmla="*/ 17 w 640"/>
                <a:gd name="T83" fmla="*/ 17 h 365"/>
                <a:gd name="T84" fmla="*/ 19 w 640"/>
                <a:gd name="T85" fmla="*/ 41 h 365"/>
                <a:gd name="T86" fmla="*/ 0 w 640"/>
                <a:gd name="T87" fmla="*/ 59 h 365"/>
                <a:gd name="T88" fmla="*/ 37 w 640"/>
                <a:gd name="T89" fmla="*/ 3 h 365"/>
                <a:gd name="T90" fmla="*/ 61 w 640"/>
                <a:gd name="T91" fmla="*/ 14 h 365"/>
                <a:gd name="T92" fmla="*/ 35 w 640"/>
                <a:gd name="T93" fmla="*/ 21 h 365"/>
                <a:gd name="T94" fmla="*/ 61 w 640"/>
                <a:gd name="T95" fmla="*/ 0 h 365"/>
                <a:gd name="T96" fmla="*/ 61 w 640"/>
                <a:gd name="T97" fmla="*/ 14 h 36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40"/>
                <a:gd name="T148" fmla="*/ 0 h 365"/>
                <a:gd name="T149" fmla="*/ 640 w 640"/>
                <a:gd name="T150" fmla="*/ 365 h 36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40" h="365">
                  <a:moveTo>
                    <a:pt x="61" y="0"/>
                  </a:moveTo>
                  <a:lnTo>
                    <a:pt x="579" y="0"/>
                  </a:lnTo>
                  <a:lnTo>
                    <a:pt x="579" y="14"/>
                  </a:lnTo>
                  <a:lnTo>
                    <a:pt x="61" y="14"/>
                  </a:lnTo>
                  <a:lnTo>
                    <a:pt x="61" y="0"/>
                  </a:lnTo>
                  <a:close/>
                  <a:moveTo>
                    <a:pt x="579" y="0"/>
                  </a:moveTo>
                  <a:lnTo>
                    <a:pt x="579" y="0"/>
                  </a:lnTo>
                  <a:lnTo>
                    <a:pt x="579" y="14"/>
                  </a:lnTo>
                  <a:lnTo>
                    <a:pt x="579" y="0"/>
                  </a:lnTo>
                  <a:close/>
                  <a:moveTo>
                    <a:pt x="579" y="0"/>
                  </a:moveTo>
                  <a:lnTo>
                    <a:pt x="591" y="0"/>
                  </a:lnTo>
                  <a:lnTo>
                    <a:pt x="603" y="3"/>
                  </a:lnTo>
                  <a:lnTo>
                    <a:pt x="612" y="8"/>
                  </a:lnTo>
                  <a:lnTo>
                    <a:pt x="623" y="17"/>
                  </a:lnTo>
                  <a:lnTo>
                    <a:pt x="612" y="26"/>
                  </a:lnTo>
                  <a:lnTo>
                    <a:pt x="605" y="21"/>
                  </a:lnTo>
                  <a:lnTo>
                    <a:pt x="596" y="17"/>
                  </a:lnTo>
                  <a:lnTo>
                    <a:pt x="588" y="14"/>
                  </a:lnTo>
                  <a:lnTo>
                    <a:pt x="579" y="14"/>
                  </a:lnTo>
                  <a:lnTo>
                    <a:pt x="579" y="0"/>
                  </a:lnTo>
                  <a:close/>
                  <a:moveTo>
                    <a:pt x="623" y="17"/>
                  </a:moveTo>
                  <a:lnTo>
                    <a:pt x="629" y="26"/>
                  </a:lnTo>
                  <a:lnTo>
                    <a:pt x="635" y="36"/>
                  </a:lnTo>
                  <a:lnTo>
                    <a:pt x="638" y="47"/>
                  </a:lnTo>
                  <a:lnTo>
                    <a:pt x="640" y="59"/>
                  </a:lnTo>
                  <a:lnTo>
                    <a:pt x="624" y="59"/>
                  </a:lnTo>
                  <a:lnTo>
                    <a:pt x="624" y="50"/>
                  </a:lnTo>
                  <a:lnTo>
                    <a:pt x="621" y="41"/>
                  </a:lnTo>
                  <a:lnTo>
                    <a:pt x="617" y="33"/>
                  </a:lnTo>
                  <a:lnTo>
                    <a:pt x="612" y="26"/>
                  </a:lnTo>
                  <a:lnTo>
                    <a:pt x="623" y="17"/>
                  </a:lnTo>
                  <a:close/>
                  <a:moveTo>
                    <a:pt x="640" y="59"/>
                  </a:moveTo>
                  <a:lnTo>
                    <a:pt x="640" y="59"/>
                  </a:lnTo>
                  <a:lnTo>
                    <a:pt x="624" y="59"/>
                  </a:lnTo>
                  <a:lnTo>
                    <a:pt x="640" y="59"/>
                  </a:lnTo>
                  <a:close/>
                  <a:moveTo>
                    <a:pt x="640" y="59"/>
                  </a:moveTo>
                  <a:lnTo>
                    <a:pt x="640" y="304"/>
                  </a:lnTo>
                  <a:lnTo>
                    <a:pt x="624" y="304"/>
                  </a:lnTo>
                  <a:lnTo>
                    <a:pt x="624" y="59"/>
                  </a:lnTo>
                  <a:lnTo>
                    <a:pt x="640" y="59"/>
                  </a:lnTo>
                  <a:close/>
                  <a:moveTo>
                    <a:pt x="640" y="304"/>
                  </a:moveTo>
                  <a:lnTo>
                    <a:pt x="640" y="304"/>
                  </a:lnTo>
                  <a:lnTo>
                    <a:pt x="624" y="304"/>
                  </a:lnTo>
                  <a:lnTo>
                    <a:pt x="640" y="304"/>
                  </a:lnTo>
                  <a:close/>
                  <a:moveTo>
                    <a:pt x="640" y="304"/>
                  </a:moveTo>
                  <a:lnTo>
                    <a:pt x="638" y="316"/>
                  </a:lnTo>
                  <a:lnTo>
                    <a:pt x="635" y="328"/>
                  </a:lnTo>
                  <a:lnTo>
                    <a:pt x="629" y="337"/>
                  </a:lnTo>
                  <a:lnTo>
                    <a:pt x="623" y="347"/>
                  </a:lnTo>
                  <a:lnTo>
                    <a:pt x="612" y="337"/>
                  </a:lnTo>
                  <a:lnTo>
                    <a:pt x="617" y="330"/>
                  </a:lnTo>
                  <a:lnTo>
                    <a:pt x="621" y="321"/>
                  </a:lnTo>
                  <a:lnTo>
                    <a:pt x="624" y="313"/>
                  </a:lnTo>
                  <a:lnTo>
                    <a:pt x="624" y="304"/>
                  </a:lnTo>
                  <a:lnTo>
                    <a:pt x="640" y="304"/>
                  </a:lnTo>
                  <a:close/>
                  <a:moveTo>
                    <a:pt x="623" y="347"/>
                  </a:moveTo>
                  <a:lnTo>
                    <a:pt x="612" y="354"/>
                  </a:lnTo>
                  <a:lnTo>
                    <a:pt x="603" y="359"/>
                  </a:lnTo>
                  <a:lnTo>
                    <a:pt x="591" y="363"/>
                  </a:lnTo>
                  <a:lnTo>
                    <a:pt x="579" y="365"/>
                  </a:lnTo>
                  <a:lnTo>
                    <a:pt x="579" y="349"/>
                  </a:lnTo>
                  <a:lnTo>
                    <a:pt x="588" y="349"/>
                  </a:lnTo>
                  <a:lnTo>
                    <a:pt x="596" y="346"/>
                  </a:lnTo>
                  <a:lnTo>
                    <a:pt x="605" y="342"/>
                  </a:lnTo>
                  <a:lnTo>
                    <a:pt x="612" y="337"/>
                  </a:lnTo>
                  <a:lnTo>
                    <a:pt x="623" y="347"/>
                  </a:lnTo>
                  <a:close/>
                  <a:moveTo>
                    <a:pt x="579" y="365"/>
                  </a:moveTo>
                  <a:lnTo>
                    <a:pt x="579" y="365"/>
                  </a:lnTo>
                  <a:lnTo>
                    <a:pt x="579" y="349"/>
                  </a:lnTo>
                  <a:lnTo>
                    <a:pt x="579" y="365"/>
                  </a:lnTo>
                  <a:close/>
                  <a:moveTo>
                    <a:pt x="579" y="365"/>
                  </a:moveTo>
                  <a:lnTo>
                    <a:pt x="61" y="365"/>
                  </a:lnTo>
                  <a:lnTo>
                    <a:pt x="61" y="349"/>
                  </a:lnTo>
                  <a:lnTo>
                    <a:pt x="579" y="349"/>
                  </a:lnTo>
                  <a:lnTo>
                    <a:pt x="579" y="365"/>
                  </a:lnTo>
                  <a:close/>
                  <a:moveTo>
                    <a:pt x="61" y="365"/>
                  </a:moveTo>
                  <a:lnTo>
                    <a:pt x="61" y="365"/>
                  </a:lnTo>
                  <a:lnTo>
                    <a:pt x="61" y="349"/>
                  </a:lnTo>
                  <a:lnTo>
                    <a:pt x="61" y="365"/>
                  </a:lnTo>
                  <a:close/>
                  <a:moveTo>
                    <a:pt x="61" y="365"/>
                  </a:moveTo>
                  <a:lnTo>
                    <a:pt x="49" y="363"/>
                  </a:lnTo>
                  <a:lnTo>
                    <a:pt x="37" y="359"/>
                  </a:lnTo>
                  <a:lnTo>
                    <a:pt x="28" y="354"/>
                  </a:lnTo>
                  <a:lnTo>
                    <a:pt x="17" y="347"/>
                  </a:lnTo>
                  <a:lnTo>
                    <a:pt x="28" y="337"/>
                  </a:lnTo>
                  <a:lnTo>
                    <a:pt x="35" y="342"/>
                  </a:lnTo>
                  <a:lnTo>
                    <a:pt x="44" y="346"/>
                  </a:lnTo>
                  <a:lnTo>
                    <a:pt x="50" y="349"/>
                  </a:lnTo>
                  <a:lnTo>
                    <a:pt x="61" y="349"/>
                  </a:lnTo>
                  <a:lnTo>
                    <a:pt x="61" y="365"/>
                  </a:lnTo>
                  <a:close/>
                  <a:moveTo>
                    <a:pt x="17" y="347"/>
                  </a:moveTo>
                  <a:lnTo>
                    <a:pt x="10" y="337"/>
                  </a:lnTo>
                  <a:lnTo>
                    <a:pt x="5" y="328"/>
                  </a:lnTo>
                  <a:lnTo>
                    <a:pt x="2" y="316"/>
                  </a:lnTo>
                  <a:lnTo>
                    <a:pt x="0" y="304"/>
                  </a:lnTo>
                  <a:lnTo>
                    <a:pt x="16" y="304"/>
                  </a:lnTo>
                  <a:lnTo>
                    <a:pt x="16" y="313"/>
                  </a:lnTo>
                  <a:lnTo>
                    <a:pt x="19" y="321"/>
                  </a:lnTo>
                  <a:lnTo>
                    <a:pt x="23" y="330"/>
                  </a:lnTo>
                  <a:lnTo>
                    <a:pt x="28" y="337"/>
                  </a:lnTo>
                  <a:lnTo>
                    <a:pt x="17" y="347"/>
                  </a:lnTo>
                  <a:close/>
                  <a:moveTo>
                    <a:pt x="0" y="304"/>
                  </a:moveTo>
                  <a:lnTo>
                    <a:pt x="0" y="304"/>
                  </a:lnTo>
                  <a:lnTo>
                    <a:pt x="16" y="304"/>
                  </a:lnTo>
                  <a:lnTo>
                    <a:pt x="0" y="304"/>
                  </a:lnTo>
                  <a:close/>
                  <a:moveTo>
                    <a:pt x="0" y="304"/>
                  </a:moveTo>
                  <a:lnTo>
                    <a:pt x="0" y="59"/>
                  </a:lnTo>
                  <a:lnTo>
                    <a:pt x="16" y="59"/>
                  </a:lnTo>
                  <a:lnTo>
                    <a:pt x="16" y="304"/>
                  </a:lnTo>
                  <a:lnTo>
                    <a:pt x="0" y="304"/>
                  </a:lnTo>
                  <a:close/>
                  <a:moveTo>
                    <a:pt x="0" y="59"/>
                  </a:moveTo>
                  <a:lnTo>
                    <a:pt x="0" y="59"/>
                  </a:lnTo>
                  <a:lnTo>
                    <a:pt x="16" y="59"/>
                  </a:lnTo>
                  <a:lnTo>
                    <a:pt x="0" y="59"/>
                  </a:lnTo>
                  <a:close/>
                  <a:moveTo>
                    <a:pt x="0" y="59"/>
                  </a:moveTo>
                  <a:lnTo>
                    <a:pt x="2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8" y="28"/>
                  </a:lnTo>
                  <a:lnTo>
                    <a:pt x="23" y="33"/>
                  </a:lnTo>
                  <a:lnTo>
                    <a:pt x="19" y="41"/>
                  </a:lnTo>
                  <a:lnTo>
                    <a:pt x="16" y="50"/>
                  </a:lnTo>
                  <a:lnTo>
                    <a:pt x="16" y="59"/>
                  </a:lnTo>
                  <a:lnTo>
                    <a:pt x="0" y="59"/>
                  </a:lnTo>
                  <a:close/>
                  <a:moveTo>
                    <a:pt x="17" y="17"/>
                  </a:moveTo>
                  <a:lnTo>
                    <a:pt x="28" y="8"/>
                  </a:lnTo>
                  <a:lnTo>
                    <a:pt x="37" y="3"/>
                  </a:lnTo>
                  <a:lnTo>
                    <a:pt x="49" y="0"/>
                  </a:lnTo>
                  <a:lnTo>
                    <a:pt x="61" y="0"/>
                  </a:lnTo>
                  <a:lnTo>
                    <a:pt x="61" y="14"/>
                  </a:lnTo>
                  <a:lnTo>
                    <a:pt x="50" y="14"/>
                  </a:lnTo>
                  <a:lnTo>
                    <a:pt x="44" y="17"/>
                  </a:lnTo>
                  <a:lnTo>
                    <a:pt x="35" y="21"/>
                  </a:lnTo>
                  <a:lnTo>
                    <a:pt x="28" y="28"/>
                  </a:lnTo>
                  <a:lnTo>
                    <a:pt x="17" y="17"/>
                  </a:lnTo>
                  <a:close/>
                  <a:moveTo>
                    <a:pt x="61" y="0"/>
                  </a:moveTo>
                  <a:lnTo>
                    <a:pt x="61" y="0"/>
                  </a:lnTo>
                  <a:lnTo>
                    <a:pt x="6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74" name="Rectangle 143">
              <a:extLst>
                <a:ext uri="{FF2B5EF4-FFF2-40B4-BE49-F238E27FC236}">
                  <a16:creationId xmlns:a16="http://schemas.microsoft.com/office/drawing/2014/main" id="{659BBB8A-E7C9-4115-9F3F-323F1F45D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670"/>
              <a:ext cx="624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775" name="Freeform 144">
              <a:extLst>
                <a:ext uri="{FF2B5EF4-FFF2-40B4-BE49-F238E27FC236}">
                  <a16:creationId xmlns:a16="http://schemas.microsoft.com/office/drawing/2014/main" id="{B8514B16-4831-46F5-95FB-95166C35D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" y="2485"/>
              <a:ext cx="50" cy="66"/>
            </a:xfrm>
            <a:custGeom>
              <a:avLst/>
              <a:gdLst>
                <a:gd name="T0" fmla="*/ 0 w 50"/>
                <a:gd name="T1" fmla="*/ 0 h 66"/>
                <a:gd name="T2" fmla="*/ 12 w 50"/>
                <a:gd name="T3" fmla="*/ 0 h 66"/>
                <a:gd name="T4" fmla="*/ 50 w 50"/>
                <a:gd name="T5" fmla="*/ 57 h 66"/>
                <a:gd name="T6" fmla="*/ 38 w 50"/>
                <a:gd name="T7" fmla="*/ 66 h 66"/>
                <a:gd name="T8" fmla="*/ 0 w 50"/>
                <a:gd name="T9" fmla="*/ 9 h 66"/>
                <a:gd name="T10" fmla="*/ 12 w 50"/>
                <a:gd name="T11" fmla="*/ 9 h 66"/>
                <a:gd name="T12" fmla="*/ 0 w 50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66"/>
                <a:gd name="T23" fmla="*/ 50 w 50"/>
                <a:gd name="T24" fmla="*/ 66 h 6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66">
                  <a:moveTo>
                    <a:pt x="0" y="0"/>
                  </a:moveTo>
                  <a:lnTo>
                    <a:pt x="12" y="0"/>
                  </a:lnTo>
                  <a:lnTo>
                    <a:pt x="50" y="57"/>
                  </a:lnTo>
                  <a:lnTo>
                    <a:pt x="38" y="66"/>
                  </a:lnTo>
                  <a:lnTo>
                    <a:pt x="0" y="9"/>
                  </a:lnTo>
                  <a:lnTo>
                    <a:pt x="1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76" name="Freeform 145">
              <a:extLst>
                <a:ext uri="{FF2B5EF4-FFF2-40B4-BE49-F238E27FC236}">
                  <a16:creationId xmlns:a16="http://schemas.microsoft.com/office/drawing/2014/main" id="{94590D3C-3102-4DF3-8DB6-B5ABBB77D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" y="2476"/>
              <a:ext cx="12" cy="9"/>
            </a:xfrm>
            <a:custGeom>
              <a:avLst/>
              <a:gdLst>
                <a:gd name="T0" fmla="*/ 0 w 12"/>
                <a:gd name="T1" fmla="*/ 9 h 9"/>
                <a:gd name="T2" fmla="*/ 7 w 12"/>
                <a:gd name="T3" fmla="*/ 0 h 9"/>
                <a:gd name="T4" fmla="*/ 12 w 12"/>
                <a:gd name="T5" fmla="*/ 9 h 9"/>
                <a:gd name="T6" fmla="*/ 0 w 12"/>
                <a:gd name="T7" fmla="*/ 9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9"/>
                <a:gd name="T14" fmla="*/ 12 w 12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9">
                  <a:moveTo>
                    <a:pt x="0" y="9"/>
                  </a:moveTo>
                  <a:lnTo>
                    <a:pt x="7" y="0"/>
                  </a:lnTo>
                  <a:lnTo>
                    <a:pt x="12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77" name="Freeform 146">
              <a:extLst>
                <a:ext uri="{FF2B5EF4-FFF2-40B4-BE49-F238E27FC236}">
                  <a16:creationId xmlns:a16="http://schemas.microsoft.com/office/drawing/2014/main" id="{E8EADCC2-8060-43E7-8001-460070447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" y="2485"/>
              <a:ext cx="48" cy="66"/>
            </a:xfrm>
            <a:custGeom>
              <a:avLst/>
              <a:gdLst>
                <a:gd name="T0" fmla="*/ 6 w 48"/>
                <a:gd name="T1" fmla="*/ 63 h 66"/>
                <a:gd name="T2" fmla="*/ 0 w 48"/>
                <a:gd name="T3" fmla="*/ 57 h 66"/>
                <a:gd name="T4" fmla="*/ 36 w 48"/>
                <a:gd name="T5" fmla="*/ 0 h 66"/>
                <a:gd name="T6" fmla="*/ 48 w 48"/>
                <a:gd name="T7" fmla="*/ 9 h 66"/>
                <a:gd name="T8" fmla="*/ 12 w 48"/>
                <a:gd name="T9" fmla="*/ 66 h 66"/>
                <a:gd name="T10" fmla="*/ 6 w 48"/>
                <a:gd name="T11" fmla="*/ 6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66"/>
                <a:gd name="T20" fmla="*/ 48 w 48"/>
                <a:gd name="T21" fmla="*/ 66 h 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66">
                  <a:moveTo>
                    <a:pt x="6" y="63"/>
                  </a:moveTo>
                  <a:lnTo>
                    <a:pt x="0" y="57"/>
                  </a:lnTo>
                  <a:lnTo>
                    <a:pt x="36" y="0"/>
                  </a:lnTo>
                  <a:lnTo>
                    <a:pt x="48" y="9"/>
                  </a:lnTo>
                  <a:lnTo>
                    <a:pt x="12" y="66"/>
                  </a:lnTo>
                  <a:lnTo>
                    <a:pt x="6" y="6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78" name="Freeform 147">
              <a:extLst>
                <a:ext uri="{FF2B5EF4-FFF2-40B4-BE49-F238E27FC236}">
                  <a16:creationId xmlns:a16="http://schemas.microsoft.com/office/drawing/2014/main" id="{13D602F1-7BA1-4691-B23F-AEFF526A5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" y="2501"/>
              <a:ext cx="14" cy="1352"/>
            </a:xfrm>
            <a:custGeom>
              <a:avLst/>
              <a:gdLst>
                <a:gd name="T0" fmla="*/ 7 w 14"/>
                <a:gd name="T1" fmla="*/ 1352 h 1352"/>
                <a:gd name="T2" fmla="*/ 14 w 14"/>
                <a:gd name="T3" fmla="*/ 1345 h 1352"/>
                <a:gd name="T4" fmla="*/ 14 w 14"/>
                <a:gd name="T5" fmla="*/ 0 h 1352"/>
                <a:gd name="T6" fmla="*/ 0 w 14"/>
                <a:gd name="T7" fmla="*/ 0 h 1352"/>
                <a:gd name="T8" fmla="*/ 0 w 14"/>
                <a:gd name="T9" fmla="*/ 1345 h 1352"/>
                <a:gd name="T10" fmla="*/ 7 w 14"/>
                <a:gd name="T11" fmla="*/ 1352 h 1352"/>
                <a:gd name="T12" fmla="*/ 0 w 14"/>
                <a:gd name="T13" fmla="*/ 1345 h 1352"/>
                <a:gd name="T14" fmla="*/ 0 w 14"/>
                <a:gd name="T15" fmla="*/ 1352 h 1352"/>
                <a:gd name="T16" fmla="*/ 7 w 14"/>
                <a:gd name="T17" fmla="*/ 1352 h 13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352"/>
                <a:gd name="T29" fmla="*/ 14 w 14"/>
                <a:gd name="T30" fmla="*/ 1352 h 13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352">
                  <a:moveTo>
                    <a:pt x="7" y="1352"/>
                  </a:moveTo>
                  <a:lnTo>
                    <a:pt x="14" y="1345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345"/>
                  </a:lnTo>
                  <a:lnTo>
                    <a:pt x="7" y="1352"/>
                  </a:lnTo>
                  <a:lnTo>
                    <a:pt x="0" y="1345"/>
                  </a:lnTo>
                  <a:lnTo>
                    <a:pt x="0" y="1352"/>
                  </a:lnTo>
                  <a:lnTo>
                    <a:pt x="7" y="135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79" name="Rectangle 148">
              <a:extLst>
                <a:ext uri="{FF2B5EF4-FFF2-40B4-BE49-F238E27FC236}">
                  <a16:creationId xmlns:a16="http://schemas.microsoft.com/office/drawing/2014/main" id="{3D51E6F5-D9CB-4EB8-B8C0-23BEE596C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" y="3837"/>
              <a:ext cx="523" cy="1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780" name="Freeform 149">
              <a:extLst>
                <a:ext uri="{FF2B5EF4-FFF2-40B4-BE49-F238E27FC236}">
                  <a16:creationId xmlns:a16="http://schemas.microsoft.com/office/drawing/2014/main" id="{65BE8DB3-B1AC-4CC1-BCB4-197D4F72B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0" y="3754"/>
              <a:ext cx="185" cy="182"/>
            </a:xfrm>
            <a:custGeom>
              <a:avLst/>
              <a:gdLst>
                <a:gd name="T0" fmla="*/ 157 w 185"/>
                <a:gd name="T1" fmla="*/ 155 h 182"/>
                <a:gd name="T2" fmla="*/ 150 w 185"/>
                <a:gd name="T3" fmla="*/ 162 h 182"/>
                <a:gd name="T4" fmla="*/ 143 w 185"/>
                <a:gd name="T5" fmla="*/ 167 h 182"/>
                <a:gd name="T6" fmla="*/ 134 w 185"/>
                <a:gd name="T7" fmla="*/ 172 h 182"/>
                <a:gd name="T8" fmla="*/ 127 w 185"/>
                <a:gd name="T9" fmla="*/ 175 h 182"/>
                <a:gd name="T10" fmla="*/ 110 w 185"/>
                <a:gd name="T11" fmla="*/ 181 h 182"/>
                <a:gd name="T12" fmla="*/ 93 w 185"/>
                <a:gd name="T13" fmla="*/ 182 h 182"/>
                <a:gd name="T14" fmla="*/ 75 w 185"/>
                <a:gd name="T15" fmla="*/ 181 h 182"/>
                <a:gd name="T16" fmla="*/ 58 w 185"/>
                <a:gd name="T17" fmla="*/ 175 h 182"/>
                <a:gd name="T18" fmla="*/ 51 w 185"/>
                <a:gd name="T19" fmla="*/ 172 h 182"/>
                <a:gd name="T20" fmla="*/ 42 w 185"/>
                <a:gd name="T21" fmla="*/ 169 h 182"/>
                <a:gd name="T22" fmla="*/ 35 w 185"/>
                <a:gd name="T23" fmla="*/ 162 h 182"/>
                <a:gd name="T24" fmla="*/ 28 w 185"/>
                <a:gd name="T25" fmla="*/ 156 h 182"/>
                <a:gd name="T26" fmla="*/ 21 w 185"/>
                <a:gd name="T27" fmla="*/ 149 h 182"/>
                <a:gd name="T28" fmla="*/ 16 w 185"/>
                <a:gd name="T29" fmla="*/ 142 h 182"/>
                <a:gd name="T30" fmla="*/ 11 w 185"/>
                <a:gd name="T31" fmla="*/ 134 h 182"/>
                <a:gd name="T32" fmla="*/ 7 w 185"/>
                <a:gd name="T33" fmla="*/ 125 h 182"/>
                <a:gd name="T34" fmla="*/ 2 w 185"/>
                <a:gd name="T35" fmla="*/ 108 h 182"/>
                <a:gd name="T36" fmla="*/ 0 w 185"/>
                <a:gd name="T37" fmla="*/ 90 h 182"/>
                <a:gd name="T38" fmla="*/ 2 w 185"/>
                <a:gd name="T39" fmla="*/ 73 h 182"/>
                <a:gd name="T40" fmla="*/ 7 w 185"/>
                <a:gd name="T41" fmla="*/ 57 h 182"/>
                <a:gd name="T42" fmla="*/ 13 w 185"/>
                <a:gd name="T43" fmla="*/ 49 h 182"/>
                <a:gd name="T44" fmla="*/ 16 w 185"/>
                <a:gd name="T45" fmla="*/ 40 h 182"/>
                <a:gd name="T46" fmla="*/ 21 w 185"/>
                <a:gd name="T47" fmla="*/ 33 h 182"/>
                <a:gd name="T48" fmla="*/ 28 w 185"/>
                <a:gd name="T49" fmla="*/ 26 h 182"/>
                <a:gd name="T50" fmla="*/ 35 w 185"/>
                <a:gd name="T51" fmla="*/ 21 h 182"/>
                <a:gd name="T52" fmla="*/ 42 w 185"/>
                <a:gd name="T53" fmla="*/ 16 h 182"/>
                <a:gd name="T54" fmla="*/ 51 w 185"/>
                <a:gd name="T55" fmla="*/ 10 h 182"/>
                <a:gd name="T56" fmla="*/ 58 w 185"/>
                <a:gd name="T57" fmla="*/ 7 h 182"/>
                <a:gd name="T58" fmla="*/ 75 w 185"/>
                <a:gd name="T59" fmla="*/ 2 h 182"/>
                <a:gd name="T60" fmla="*/ 93 w 185"/>
                <a:gd name="T61" fmla="*/ 0 h 182"/>
                <a:gd name="T62" fmla="*/ 110 w 185"/>
                <a:gd name="T63" fmla="*/ 2 h 182"/>
                <a:gd name="T64" fmla="*/ 127 w 185"/>
                <a:gd name="T65" fmla="*/ 7 h 182"/>
                <a:gd name="T66" fmla="*/ 136 w 185"/>
                <a:gd name="T67" fmla="*/ 10 h 182"/>
                <a:gd name="T68" fmla="*/ 143 w 185"/>
                <a:gd name="T69" fmla="*/ 14 h 182"/>
                <a:gd name="T70" fmla="*/ 150 w 185"/>
                <a:gd name="T71" fmla="*/ 21 h 182"/>
                <a:gd name="T72" fmla="*/ 159 w 185"/>
                <a:gd name="T73" fmla="*/ 26 h 182"/>
                <a:gd name="T74" fmla="*/ 164 w 185"/>
                <a:gd name="T75" fmla="*/ 33 h 182"/>
                <a:gd name="T76" fmla="*/ 169 w 185"/>
                <a:gd name="T77" fmla="*/ 40 h 182"/>
                <a:gd name="T78" fmla="*/ 174 w 185"/>
                <a:gd name="T79" fmla="*/ 49 h 182"/>
                <a:gd name="T80" fmla="*/ 178 w 185"/>
                <a:gd name="T81" fmla="*/ 57 h 182"/>
                <a:gd name="T82" fmla="*/ 183 w 185"/>
                <a:gd name="T83" fmla="*/ 73 h 182"/>
                <a:gd name="T84" fmla="*/ 185 w 185"/>
                <a:gd name="T85" fmla="*/ 90 h 182"/>
                <a:gd name="T86" fmla="*/ 183 w 185"/>
                <a:gd name="T87" fmla="*/ 108 h 182"/>
                <a:gd name="T88" fmla="*/ 178 w 185"/>
                <a:gd name="T89" fmla="*/ 125 h 182"/>
                <a:gd name="T90" fmla="*/ 173 w 185"/>
                <a:gd name="T91" fmla="*/ 134 h 182"/>
                <a:gd name="T92" fmla="*/ 169 w 185"/>
                <a:gd name="T93" fmla="*/ 141 h 182"/>
                <a:gd name="T94" fmla="*/ 164 w 185"/>
                <a:gd name="T95" fmla="*/ 148 h 182"/>
                <a:gd name="T96" fmla="*/ 157 w 185"/>
                <a:gd name="T97" fmla="*/ 155 h 18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5"/>
                <a:gd name="T148" fmla="*/ 0 h 182"/>
                <a:gd name="T149" fmla="*/ 185 w 185"/>
                <a:gd name="T150" fmla="*/ 182 h 18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5" h="182">
                  <a:moveTo>
                    <a:pt x="157" y="155"/>
                  </a:moveTo>
                  <a:lnTo>
                    <a:pt x="150" y="162"/>
                  </a:lnTo>
                  <a:lnTo>
                    <a:pt x="143" y="167"/>
                  </a:lnTo>
                  <a:lnTo>
                    <a:pt x="134" y="172"/>
                  </a:lnTo>
                  <a:lnTo>
                    <a:pt x="127" y="175"/>
                  </a:lnTo>
                  <a:lnTo>
                    <a:pt x="110" y="181"/>
                  </a:lnTo>
                  <a:lnTo>
                    <a:pt x="93" y="182"/>
                  </a:lnTo>
                  <a:lnTo>
                    <a:pt x="75" y="181"/>
                  </a:lnTo>
                  <a:lnTo>
                    <a:pt x="58" y="175"/>
                  </a:lnTo>
                  <a:lnTo>
                    <a:pt x="51" y="172"/>
                  </a:lnTo>
                  <a:lnTo>
                    <a:pt x="42" y="169"/>
                  </a:lnTo>
                  <a:lnTo>
                    <a:pt x="35" y="162"/>
                  </a:lnTo>
                  <a:lnTo>
                    <a:pt x="28" y="156"/>
                  </a:lnTo>
                  <a:lnTo>
                    <a:pt x="21" y="149"/>
                  </a:lnTo>
                  <a:lnTo>
                    <a:pt x="16" y="142"/>
                  </a:lnTo>
                  <a:lnTo>
                    <a:pt x="11" y="134"/>
                  </a:lnTo>
                  <a:lnTo>
                    <a:pt x="7" y="125"/>
                  </a:lnTo>
                  <a:lnTo>
                    <a:pt x="2" y="108"/>
                  </a:lnTo>
                  <a:lnTo>
                    <a:pt x="0" y="90"/>
                  </a:lnTo>
                  <a:lnTo>
                    <a:pt x="2" y="73"/>
                  </a:lnTo>
                  <a:lnTo>
                    <a:pt x="7" y="57"/>
                  </a:lnTo>
                  <a:lnTo>
                    <a:pt x="13" y="49"/>
                  </a:lnTo>
                  <a:lnTo>
                    <a:pt x="16" y="40"/>
                  </a:lnTo>
                  <a:lnTo>
                    <a:pt x="21" y="33"/>
                  </a:lnTo>
                  <a:lnTo>
                    <a:pt x="28" y="26"/>
                  </a:lnTo>
                  <a:lnTo>
                    <a:pt x="35" y="21"/>
                  </a:lnTo>
                  <a:lnTo>
                    <a:pt x="42" y="16"/>
                  </a:lnTo>
                  <a:lnTo>
                    <a:pt x="51" y="10"/>
                  </a:lnTo>
                  <a:lnTo>
                    <a:pt x="58" y="7"/>
                  </a:lnTo>
                  <a:lnTo>
                    <a:pt x="75" y="2"/>
                  </a:lnTo>
                  <a:lnTo>
                    <a:pt x="93" y="0"/>
                  </a:lnTo>
                  <a:lnTo>
                    <a:pt x="110" y="2"/>
                  </a:lnTo>
                  <a:lnTo>
                    <a:pt x="127" y="7"/>
                  </a:lnTo>
                  <a:lnTo>
                    <a:pt x="136" y="10"/>
                  </a:lnTo>
                  <a:lnTo>
                    <a:pt x="143" y="14"/>
                  </a:lnTo>
                  <a:lnTo>
                    <a:pt x="150" y="21"/>
                  </a:lnTo>
                  <a:lnTo>
                    <a:pt x="159" y="26"/>
                  </a:lnTo>
                  <a:lnTo>
                    <a:pt x="164" y="33"/>
                  </a:lnTo>
                  <a:lnTo>
                    <a:pt x="169" y="40"/>
                  </a:lnTo>
                  <a:lnTo>
                    <a:pt x="174" y="49"/>
                  </a:lnTo>
                  <a:lnTo>
                    <a:pt x="178" y="57"/>
                  </a:lnTo>
                  <a:lnTo>
                    <a:pt x="183" y="73"/>
                  </a:lnTo>
                  <a:lnTo>
                    <a:pt x="185" y="90"/>
                  </a:lnTo>
                  <a:lnTo>
                    <a:pt x="183" y="108"/>
                  </a:lnTo>
                  <a:lnTo>
                    <a:pt x="178" y="125"/>
                  </a:lnTo>
                  <a:lnTo>
                    <a:pt x="173" y="134"/>
                  </a:lnTo>
                  <a:lnTo>
                    <a:pt x="169" y="141"/>
                  </a:lnTo>
                  <a:lnTo>
                    <a:pt x="164" y="148"/>
                  </a:lnTo>
                  <a:lnTo>
                    <a:pt x="157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81" name="Freeform 150">
              <a:extLst>
                <a:ext uri="{FF2B5EF4-FFF2-40B4-BE49-F238E27FC236}">
                  <a16:creationId xmlns:a16="http://schemas.microsoft.com/office/drawing/2014/main" id="{AF83A8CA-42A6-4E2D-8706-E1691B419C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25" y="3749"/>
              <a:ext cx="195" cy="193"/>
            </a:xfrm>
            <a:custGeom>
              <a:avLst/>
              <a:gdLst>
                <a:gd name="T0" fmla="*/ 165 w 195"/>
                <a:gd name="T1" fmla="*/ 165 h 193"/>
                <a:gd name="T2" fmla="*/ 158 w 195"/>
                <a:gd name="T3" fmla="*/ 156 h 193"/>
                <a:gd name="T4" fmla="*/ 157 w 195"/>
                <a:gd name="T5" fmla="*/ 156 h 193"/>
                <a:gd name="T6" fmla="*/ 165 w 195"/>
                <a:gd name="T7" fmla="*/ 165 h 193"/>
                <a:gd name="T8" fmla="*/ 143 w 195"/>
                <a:gd name="T9" fmla="*/ 168 h 193"/>
                <a:gd name="T10" fmla="*/ 165 w 195"/>
                <a:gd name="T11" fmla="*/ 165 h 193"/>
                <a:gd name="T12" fmla="*/ 129 w 195"/>
                <a:gd name="T13" fmla="*/ 187 h 193"/>
                <a:gd name="T14" fmla="*/ 143 w 195"/>
                <a:gd name="T15" fmla="*/ 168 h 193"/>
                <a:gd name="T16" fmla="*/ 117 w 195"/>
                <a:gd name="T17" fmla="*/ 191 h 193"/>
                <a:gd name="T18" fmla="*/ 77 w 195"/>
                <a:gd name="T19" fmla="*/ 191 h 193"/>
                <a:gd name="T20" fmla="*/ 40 w 195"/>
                <a:gd name="T21" fmla="*/ 175 h 193"/>
                <a:gd name="T22" fmla="*/ 47 w 195"/>
                <a:gd name="T23" fmla="*/ 165 h 193"/>
                <a:gd name="T24" fmla="*/ 78 w 195"/>
                <a:gd name="T25" fmla="*/ 180 h 193"/>
                <a:gd name="T26" fmla="*/ 113 w 195"/>
                <a:gd name="T27" fmla="*/ 180 h 193"/>
                <a:gd name="T28" fmla="*/ 30 w 195"/>
                <a:gd name="T29" fmla="*/ 165 h 193"/>
                <a:gd name="T30" fmla="*/ 37 w 195"/>
                <a:gd name="T31" fmla="*/ 156 h 193"/>
                <a:gd name="T32" fmla="*/ 30 w 195"/>
                <a:gd name="T33" fmla="*/ 165 h 193"/>
                <a:gd name="T34" fmla="*/ 33 w 195"/>
                <a:gd name="T35" fmla="*/ 161 h 193"/>
                <a:gd name="T36" fmla="*/ 21 w 195"/>
                <a:gd name="T37" fmla="*/ 158 h 193"/>
                <a:gd name="T38" fmla="*/ 7 w 195"/>
                <a:gd name="T39" fmla="*/ 132 h 193"/>
                <a:gd name="T40" fmla="*/ 0 w 195"/>
                <a:gd name="T41" fmla="*/ 106 h 193"/>
                <a:gd name="T42" fmla="*/ 14 w 195"/>
                <a:gd name="T43" fmla="*/ 113 h 193"/>
                <a:gd name="T44" fmla="*/ 37 w 195"/>
                <a:gd name="T45" fmla="*/ 156 h 193"/>
                <a:gd name="T46" fmla="*/ 2 w 195"/>
                <a:gd name="T47" fmla="*/ 78 h 193"/>
                <a:gd name="T48" fmla="*/ 16 w 195"/>
                <a:gd name="T49" fmla="*/ 45 h 193"/>
                <a:gd name="T50" fmla="*/ 35 w 195"/>
                <a:gd name="T51" fmla="*/ 38 h 193"/>
                <a:gd name="T52" fmla="*/ 14 w 195"/>
                <a:gd name="T53" fmla="*/ 80 h 193"/>
                <a:gd name="T54" fmla="*/ 26 w 195"/>
                <a:gd name="T55" fmla="*/ 29 h 193"/>
                <a:gd name="T56" fmla="*/ 37 w 195"/>
                <a:gd name="T57" fmla="*/ 36 h 193"/>
                <a:gd name="T58" fmla="*/ 26 w 195"/>
                <a:gd name="T59" fmla="*/ 29 h 193"/>
                <a:gd name="T60" fmla="*/ 30 w 195"/>
                <a:gd name="T61" fmla="*/ 28 h 193"/>
                <a:gd name="T62" fmla="*/ 37 w 195"/>
                <a:gd name="T63" fmla="*/ 36 h 193"/>
                <a:gd name="T64" fmla="*/ 38 w 195"/>
                <a:gd name="T65" fmla="*/ 19 h 193"/>
                <a:gd name="T66" fmla="*/ 45 w 195"/>
                <a:gd name="T67" fmla="*/ 29 h 193"/>
                <a:gd name="T68" fmla="*/ 47 w 195"/>
                <a:gd name="T69" fmla="*/ 14 h 193"/>
                <a:gd name="T70" fmla="*/ 70 w 195"/>
                <a:gd name="T71" fmla="*/ 15 h 193"/>
                <a:gd name="T72" fmla="*/ 47 w 195"/>
                <a:gd name="T73" fmla="*/ 14 h 193"/>
                <a:gd name="T74" fmla="*/ 68 w 195"/>
                <a:gd name="T75" fmla="*/ 10 h 193"/>
                <a:gd name="T76" fmla="*/ 78 w 195"/>
                <a:gd name="T77" fmla="*/ 0 h 193"/>
                <a:gd name="T78" fmla="*/ 118 w 195"/>
                <a:gd name="T79" fmla="*/ 1 h 193"/>
                <a:gd name="T80" fmla="*/ 157 w 195"/>
                <a:gd name="T81" fmla="*/ 17 h 193"/>
                <a:gd name="T82" fmla="*/ 150 w 195"/>
                <a:gd name="T83" fmla="*/ 28 h 193"/>
                <a:gd name="T84" fmla="*/ 117 w 195"/>
                <a:gd name="T85" fmla="*/ 12 h 193"/>
                <a:gd name="T86" fmla="*/ 82 w 195"/>
                <a:gd name="T87" fmla="*/ 12 h 193"/>
                <a:gd name="T88" fmla="*/ 167 w 195"/>
                <a:gd name="T89" fmla="*/ 28 h 193"/>
                <a:gd name="T90" fmla="*/ 158 w 195"/>
                <a:gd name="T91" fmla="*/ 36 h 193"/>
                <a:gd name="T92" fmla="*/ 167 w 195"/>
                <a:gd name="T93" fmla="*/ 28 h 193"/>
                <a:gd name="T94" fmla="*/ 179 w 195"/>
                <a:gd name="T95" fmla="*/ 43 h 193"/>
                <a:gd name="T96" fmla="*/ 191 w 195"/>
                <a:gd name="T97" fmla="*/ 69 h 193"/>
                <a:gd name="T98" fmla="*/ 195 w 195"/>
                <a:gd name="T99" fmla="*/ 95 h 193"/>
                <a:gd name="T100" fmla="*/ 178 w 195"/>
                <a:gd name="T101" fmla="*/ 64 h 193"/>
                <a:gd name="T102" fmla="*/ 167 w 195"/>
                <a:gd name="T103" fmla="*/ 28 h 193"/>
                <a:gd name="T104" fmla="*/ 188 w 195"/>
                <a:gd name="T105" fmla="*/ 132 h 193"/>
                <a:gd name="T106" fmla="*/ 174 w 195"/>
                <a:gd name="T107" fmla="*/ 156 h 193"/>
                <a:gd name="T108" fmla="*/ 169 w 195"/>
                <a:gd name="T109" fmla="*/ 142 h 193"/>
                <a:gd name="T110" fmla="*/ 183 w 195"/>
                <a:gd name="T111" fmla="*/ 95 h 193"/>
                <a:gd name="T112" fmla="*/ 167 w 195"/>
                <a:gd name="T113" fmla="*/ 163 h 193"/>
                <a:gd name="T114" fmla="*/ 158 w 195"/>
                <a:gd name="T115" fmla="*/ 156 h 19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95"/>
                <a:gd name="T175" fmla="*/ 0 h 193"/>
                <a:gd name="T176" fmla="*/ 195 w 195"/>
                <a:gd name="T177" fmla="*/ 193 h 19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95" h="193">
                  <a:moveTo>
                    <a:pt x="165" y="165"/>
                  </a:moveTo>
                  <a:lnTo>
                    <a:pt x="165" y="165"/>
                  </a:lnTo>
                  <a:lnTo>
                    <a:pt x="157" y="156"/>
                  </a:lnTo>
                  <a:lnTo>
                    <a:pt x="158" y="156"/>
                  </a:lnTo>
                  <a:lnTo>
                    <a:pt x="165" y="165"/>
                  </a:lnTo>
                  <a:close/>
                  <a:moveTo>
                    <a:pt x="157" y="156"/>
                  </a:moveTo>
                  <a:lnTo>
                    <a:pt x="157" y="156"/>
                  </a:lnTo>
                  <a:lnTo>
                    <a:pt x="162" y="161"/>
                  </a:lnTo>
                  <a:lnTo>
                    <a:pt x="157" y="156"/>
                  </a:lnTo>
                  <a:close/>
                  <a:moveTo>
                    <a:pt x="165" y="165"/>
                  </a:moveTo>
                  <a:lnTo>
                    <a:pt x="157" y="172"/>
                  </a:lnTo>
                  <a:lnTo>
                    <a:pt x="148" y="179"/>
                  </a:lnTo>
                  <a:lnTo>
                    <a:pt x="143" y="168"/>
                  </a:lnTo>
                  <a:lnTo>
                    <a:pt x="150" y="163"/>
                  </a:lnTo>
                  <a:lnTo>
                    <a:pt x="157" y="156"/>
                  </a:lnTo>
                  <a:lnTo>
                    <a:pt x="165" y="165"/>
                  </a:lnTo>
                  <a:close/>
                  <a:moveTo>
                    <a:pt x="148" y="179"/>
                  </a:moveTo>
                  <a:lnTo>
                    <a:pt x="139" y="184"/>
                  </a:lnTo>
                  <a:lnTo>
                    <a:pt x="129" y="187"/>
                  </a:lnTo>
                  <a:lnTo>
                    <a:pt x="125" y="177"/>
                  </a:lnTo>
                  <a:lnTo>
                    <a:pt x="134" y="174"/>
                  </a:lnTo>
                  <a:lnTo>
                    <a:pt x="143" y="168"/>
                  </a:lnTo>
                  <a:lnTo>
                    <a:pt x="148" y="179"/>
                  </a:lnTo>
                  <a:close/>
                  <a:moveTo>
                    <a:pt x="129" y="187"/>
                  </a:moveTo>
                  <a:lnTo>
                    <a:pt x="117" y="191"/>
                  </a:lnTo>
                  <a:lnTo>
                    <a:pt x="103" y="193"/>
                  </a:lnTo>
                  <a:lnTo>
                    <a:pt x="89" y="193"/>
                  </a:lnTo>
                  <a:lnTo>
                    <a:pt x="77" y="191"/>
                  </a:lnTo>
                  <a:lnTo>
                    <a:pt x="63" y="187"/>
                  </a:lnTo>
                  <a:lnTo>
                    <a:pt x="51" y="182"/>
                  </a:lnTo>
                  <a:lnTo>
                    <a:pt x="40" y="175"/>
                  </a:lnTo>
                  <a:lnTo>
                    <a:pt x="30" y="165"/>
                  </a:lnTo>
                  <a:lnTo>
                    <a:pt x="37" y="158"/>
                  </a:lnTo>
                  <a:lnTo>
                    <a:pt x="47" y="165"/>
                  </a:lnTo>
                  <a:lnTo>
                    <a:pt x="58" y="172"/>
                  </a:lnTo>
                  <a:lnTo>
                    <a:pt x="68" y="177"/>
                  </a:lnTo>
                  <a:lnTo>
                    <a:pt x="78" y="180"/>
                  </a:lnTo>
                  <a:lnTo>
                    <a:pt x="91" y="180"/>
                  </a:lnTo>
                  <a:lnTo>
                    <a:pt x="103" y="180"/>
                  </a:lnTo>
                  <a:lnTo>
                    <a:pt x="113" y="180"/>
                  </a:lnTo>
                  <a:lnTo>
                    <a:pt x="125" y="177"/>
                  </a:lnTo>
                  <a:lnTo>
                    <a:pt x="129" y="187"/>
                  </a:lnTo>
                  <a:close/>
                  <a:moveTo>
                    <a:pt x="30" y="165"/>
                  </a:moveTo>
                  <a:lnTo>
                    <a:pt x="28" y="165"/>
                  </a:lnTo>
                  <a:lnTo>
                    <a:pt x="37" y="156"/>
                  </a:lnTo>
                  <a:lnTo>
                    <a:pt x="37" y="158"/>
                  </a:lnTo>
                  <a:lnTo>
                    <a:pt x="30" y="165"/>
                  </a:lnTo>
                  <a:close/>
                  <a:moveTo>
                    <a:pt x="37" y="156"/>
                  </a:moveTo>
                  <a:lnTo>
                    <a:pt x="37" y="156"/>
                  </a:lnTo>
                  <a:lnTo>
                    <a:pt x="33" y="161"/>
                  </a:lnTo>
                  <a:lnTo>
                    <a:pt x="37" y="156"/>
                  </a:lnTo>
                  <a:close/>
                  <a:moveTo>
                    <a:pt x="28" y="165"/>
                  </a:moveTo>
                  <a:lnTo>
                    <a:pt x="21" y="158"/>
                  </a:lnTo>
                  <a:lnTo>
                    <a:pt x="16" y="149"/>
                  </a:lnTo>
                  <a:lnTo>
                    <a:pt x="11" y="141"/>
                  </a:lnTo>
                  <a:lnTo>
                    <a:pt x="7" y="132"/>
                  </a:lnTo>
                  <a:lnTo>
                    <a:pt x="4" y="123"/>
                  </a:lnTo>
                  <a:lnTo>
                    <a:pt x="2" y="114"/>
                  </a:lnTo>
                  <a:lnTo>
                    <a:pt x="0" y="106"/>
                  </a:lnTo>
                  <a:lnTo>
                    <a:pt x="0" y="95"/>
                  </a:lnTo>
                  <a:lnTo>
                    <a:pt x="12" y="95"/>
                  </a:lnTo>
                  <a:lnTo>
                    <a:pt x="14" y="113"/>
                  </a:lnTo>
                  <a:lnTo>
                    <a:pt x="18" y="128"/>
                  </a:lnTo>
                  <a:lnTo>
                    <a:pt x="26" y="142"/>
                  </a:lnTo>
                  <a:lnTo>
                    <a:pt x="37" y="156"/>
                  </a:lnTo>
                  <a:lnTo>
                    <a:pt x="28" y="165"/>
                  </a:lnTo>
                  <a:close/>
                  <a:moveTo>
                    <a:pt x="0" y="95"/>
                  </a:moveTo>
                  <a:lnTo>
                    <a:pt x="2" y="78"/>
                  </a:lnTo>
                  <a:lnTo>
                    <a:pt x="7" y="61"/>
                  </a:lnTo>
                  <a:lnTo>
                    <a:pt x="11" y="52"/>
                  </a:lnTo>
                  <a:lnTo>
                    <a:pt x="16" y="45"/>
                  </a:lnTo>
                  <a:lnTo>
                    <a:pt x="21" y="36"/>
                  </a:lnTo>
                  <a:lnTo>
                    <a:pt x="26" y="29"/>
                  </a:lnTo>
                  <a:lnTo>
                    <a:pt x="35" y="38"/>
                  </a:lnTo>
                  <a:lnTo>
                    <a:pt x="24" y="50"/>
                  </a:lnTo>
                  <a:lnTo>
                    <a:pt x="18" y="66"/>
                  </a:lnTo>
                  <a:lnTo>
                    <a:pt x="14" y="80"/>
                  </a:lnTo>
                  <a:lnTo>
                    <a:pt x="12" y="95"/>
                  </a:lnTo>
                  <a:lnTo>
                    <a:pt x="0" y="95"/>
                  </a:lnTo>
                  <a:close/>
                  <a:moveTo>
                    <a:pt x="26" y="29"/>
                  </a:moveTo>
                  <a:lnTo>
                    <a:pt x="28" y="28"/>
                  </a:lnTo>
                  <a:lnTo>
                    <a:pt x="30" y="28"/>
                  </a:lnTo>
                  <a:lnTo>
                    <a:pt x="37" y="36"/>
                  </a:lnTo>
                  <a:lnTo>
                    <a:pt x="35" y="38"/>
                  </a:lnTo>
                  <a:lnTo>
                    <a:pt x="26" y="29"/>
                  </a:lnTo>
                  <a:close/>
                  <a:moveTo>
                    <a:pt x="30" y="28"/>
                  </a:moveTo>
                  <a:lnTo>
                    <a:pt x="30" y="28"/>
                  </a:lnTo>
                  <a:lnTo>
                    <a:pt x="38" y="34"/>
                  </a:lnTo>
                  <a:lnTo>
                    <a:pt x="37" y="34"/>
                  </a:lnTo>
                  <a:lnTo>
                    <a:pt x="37" y="36"/>
                  </a:lnTo>
                  <a:lnTo>
                    <a:pt x="30" y="28"/>
                  </a:lnTo>
                  <a:close/>
                  <a:moveTo>
                    <a:pt x="30" y="28"/>
                  </a:moveTo>
                  <a:lnTo>
                    <a:pt x="38" y="19"/>
                  </a:lnTo>
                  <a:lnTo>
                    <a:pt x="47" y="14"/>
                  </a:lnTo>
                  <a:lnTo>
                    <a:pt x="52" y="22"/>
                  </a:lnTo>
                  <a:lnTo>
                    <a:pt x="45" y="29"/>
                  </a:lnTo>
                  <a:lnTo>
                    <a:pt x="38" y="34"/>
                  </a:lnTo>
                  <a:lnTo>
                    <a:pt x="30" y="28"/>
                  </a:lnTo>
                  <a:close/>
                  <a:moveTo>
                    <a:pt x="47" y="14"/>
                  </a:moveTo>
                  <a:lnTo>
                    <a:pt x="56" y="8"/>
                  </a:lnTo>
                  <a:lnTo>
                    <a:pt x="66" y="5"/>
                  </a:lnTo>
                  <a:lnTo>
                    <a:pt x="70" y="15"/>
                  </a:lnTo>
                  <a:lnTo>
                    <a:pt x="61" y="19"/>
                  </a:lnTo>
                  <a:lnTo>
                    <a:pt x="52" y="22"/>
                  </a:lnTo>
                  <a:lnTo>
                    <a:pt x="47" y="14"/>
                  </a:lnTo>
                  <a:close/>
                  <a:moveTo>
                    <a:pt x="66" y="5"/>
                  </a:moveTo>
                  <a:lnTo>
                    <a:pt x="66" y="5"/>
                  </a:lnTo>
                  <a:lnTo>
                    <a:pt x="68" y="10"/>
                  </a:lnTo>
                  <a:lnTo>
                    <a:pt x="66" y="5"/>
                  </a:lnTo>
                  <a:close/>
                  <a:moveTo>
                    <a:pt x="66" y="5"/>
                  </a:moveTo>
                  <a:lnTo>
                    <a:pt x="78" y="0"/>
                  </a:lnTo>
                  <a:lnTo>
                    <a:pt x="92" y="0"/>
                  </a:lnTo>
                  <a:lnTo>
                    <a:pt x="106" y="0"/>
                  </a:lnTo>
                  <a:lnTo>
                    <a:pt x="118" y="1"/>
                  </a:lnTo>
                  <a:lnTo>
                    <a:pt x="132" y="5"/>
                  </a:lnTo>
                  <a:lnTo>
                    <a:pt x="144" y="10"/>
                  </a:lnTo>
                  <a:lnTo>
                    <a:pt x="157" y="17"/>
                  </a:lnTo>
                  <a:lnTo>
                    <a:pt x="167" y="28"/>
                  </a:lnTo>
                  <a:lnTo>
                    <a:pt x="158" y="36"/>
                  </a:lnTo>
                  <a:lnTo>
                    <a:pt x="150" y="28"/>
                  </a:lnTo>
                  <a:lnTo>
                    <a:pt x="139" y="21"/>
                  </a:lnTo>
                  <a:lnTo>
                    <a:pt x="127" y="15"/>
                  </a:lnTo>
                  <a:lnTo>
                    <a:pt x="117" y="12"/>
                  </a:lnTo>
                  <a:lnTo>
                    <a:pt x="104" y="10"/>
                  </a:lnTo>
                  <a:lnTo>
                    <a:pt x="92" y="10"/>
                  </a:lnTo>
                  <a:lnTo>
                    <a:pt x="82" y="12"/>
                  </a:lnTo>
                  <a:lnTo>
                    <a:pt x="70" y="15"/>
                  </a:lnTo>
                  <a:lnTo>
                    <a:pt x="66" y="5"/>
                  </a:lnTo>
                  <a:close/>
                  <a:moveTo>
                    <a:pt x="167" y="28"/>
                  </a:moveTo>
                  <a:lnTo>
                    <a:pt x="167" y="28"/>
                  </a:lnTo>
                  <a:lnTo>
                    <a:pt x="158" y="36"/>
                  </a:lnTo>
                  <a:lnTo>
                    <a:pt x="167" y="28"/>
                  </a:lnTo>
                  <a:close/>
                  <a:moveTo>
                    <a:pt x="167" y="28"/>
                  </a:moveTo>
                  <a:lnTo>
                    <a:pt x="174" y="34"/>
                  </a:lnTo>
                  <a:lnTo>
                    <a:pt x="179" y="43"/>
                  </a:lnTo>
                  <a:lnTo>
                    <a:pt x="184" y="52"/>
                  </a:lnTo>
                  <a:lnTo>
                    <a:pt x="188" y="59"/>
                  </a:lnTo>
                  <a:lnTo>
                    <a:pt x="191" y="69"/>
                  </a:lnTo>
                  <a:lnTo>
                    <a:pt x="193" y="78"/>
                  </a:lnTo>
                  <a:lnTo>
                    <a:pt x="195" y="87"/>
                  </a:lnTo>
                  <a:lnTo>
                    <a:pt x="195" y="95"/>
                  </a:lnTo>
                  <a:lnTo>
                    <a:pt x="183" y="95"/>
                  </a:lnTo>
                  <a:lnTo>
                    <a:pt x="181" y="80"/>
                  </a:lnTo>
                  <a:lnTo>
                    <a:pt x="178" y="64"/>
                  </a:lnTo>
                  <a:lnTo>
                    <a:pt x="171" y="48"/>
                  </a:lnTo>
                  <a:lnTo>
                    <a:pt x="158" y="36"/>
                  </a:lnTo>
                  <a:lnTo>
                    <a:pt x="167" y="28"/>
                  </a:lnTo>
                  <a:close/>
                  <a:moveTo>
                    <a:pt x="195" y="95"/>
                  </a:moveTo>
                  <a:lnTo>
                    <a:pt x="193" y="114"/>
                  </a:lnTo>
                  <a:lnTo>
                    <a:pt x="188" y="132"/>
                  </a:lnTo>
                  <a:lnTo>
                    <a:pt x="184" y="141"/>
                  </a:lnTo>
                  <a:lnTo>
                    <a:pt x="179" y="149"/>
                  </a:lnTo>
                  <a:lnTo>
                    <a:pt x="174" y="156"/>
                  </a:lnTo>
                  <a:lnTo>
                    <a:pt x="167" y="163"/>
                  </a:lnTo>
                  <a:lnTo>
                    <a:pt x="158" y="154"/>
                  </a:lnTo>
                  <a:lnTo>
                    <a:pt x="169" y="142"/>
                  </a:lnTo>
                  <a:lnTo>
                    <a:pt x="178" y="127"/>
                  </a:lnTo>
                  <a:lnTo>
                    <a:pt x="181" y="113"/>
                  </a:lnTo>
                  <a:lnTo>
                    <a:pt x="183" y="95"/>
                  </a:lnTo>
                  <a:lnTo>
                    <a:pt x="195" y="95"/>
                  </a:lnTo>
                  <a:close/>
                  <a:moveTo>
                    <a:pt x="167" y="163"/>
                  </a:moveTo>
                  <a:lnTo>
                    <a:pt x="167" y="163"/>
                  </a:lnTo>
                  <a:lnTo>
                    <a:pt x="165" y="165"/>
                  </a:lnTo>
                  <a:lnTo>
                    <a:pt x="158" y="156"/>
                  </a:lnTo>
                  <a:lnTo>
                    <a:pt x="158" y="154"/>
                  </a:lnTo>
                  <a:lnTo>
                    <a:pt x="167" y="1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82" name="Freeform 151">
              <a:extLst>
                <a:ext uri="{FF2B5EF4-FFF2-40B4-BE49-F238E27FC236}">
                  <a16:creationId xmlns:a16="http://schemas.microsoft.com/office/drawing/2014/main" id="{6C8D1730-26B6-49ED-8316-A7749649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" y="3775"/>
              <a:ext cx="139" cy="139"/>
            </a:xfrm>
            <a:custGeom>
              <a:avLst/>
              <a:gdLst>
                <a:gd name="T0" fmla="*/ 10 w 139"/>
                <a:gd name="T1" fmla="*/ 0 h 139"/>
                <a:gd name="T2" fmla="*/ 139 w 139"/>
                <a:gd name="T3" fmla="*/ 128 h 139"/>
                <a:gd name="T4" fmla="*/ 129 w 139"/>
                <a:gd name="T5" fmla="*/ 139 h 139"/>
                <a:gd name="T6" fmla="*/ 0 w 139"/>
                <a:gd name="T7" fmla="*/ 10 h 139"/>
                <a:gd name="T8" fmla="*/ 10 w 139"/>
                <a:gd name="T9" fmla="*/ 0 h 1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"/>
                <a:gd name="T16" fmla="*/ 0 h 139"/>
                <a:gd name="T17" fmla="*/ 139 w 139"/>
                <a:gd name="T18" fmla="*/ 139 h 1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" h="139">
                  <a:moveTo>
                    <a:pt x="10" y="0"/>
                  </a:moveTo>
                  <a:lnTo>
                    <a:pt x="139" y="128"/>
                  </a:lnTo>
                  <a:lnTo>
                    <a:pt x="129" y="139"/>
                  </a:lnTo>
                  <a:lnTo>
                    <a:pt x="0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83" name="Freeform 152">
              <a:extLst>
                <a:ext uri="{FF2B5EF4-FFF2-40B4-BE49-F238E27FC236}">
                  <a16:creationId xmlns:a16="http://schemas.microsoft.com/office/drawing/2014/main" id="{6B6E1B55-6405-4747-A619-E511800F2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" y="3775"/>
              <a:ext cx="139" cy="141"/>
            </a:xfrm>
            <a:custGeom>
              <a:avLst/>
              <a:gdLst>
                <a:gd name="T0" fmla="*/ 139 w 139"/>
                <a:gd name="T1" fmla="*/ 10 h 141"/>
                <a:gd name="T2" fmla="*/ 10 w 139"/>
                <a:gd name="T3" fmla="*/ 141 h 141"/>
                <a:gd name="T4" fmla="*/ 0 w 139"/>
                <a:gd name="T5" fmla="*/ 130 h 141"/>
                <a:gd name="T6" fmla="*/ 130 w 139"/>
                <a:gd name="T7" fmla="*/ 0 h 141"/>
                <a:gd name="T8" fmla="*/ 139 w 139"/>
                <a:gd name="T9" fmla="*/ 10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"/>
                <a:gd name="T16" fmla="*/ 0 h 141"/>
                <a:gd name="T17" fmla="*/ 139 w 139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" h="141">
                  <a:moveTo>
                    <a:pt x="139" y="10"/>
                  </a:moveTo>
                  <a:lnTo>
                    <a:pt x="10" y="141"/>
                  </a:lnTo>
                  <a:lnTo>
                    <a:pt x="0" y="130"/>
                  </a:lnTo>
                  <a:lnTo>
                    <a:pt x="130" y="0"/>
                  </a:lnTo>
                  <a:lnTo>
                    <a:pt x="139" y="1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84" name="Rectangle 153">
              <a:extLst>
                <a:ext uri="{FF2B5EF4-FFF2-40B4-BE49-F238E27FC236}">
                  <a16:creationId xmlns:a16="http://schemas.microsoft.com/office/drawing/2014/main" id="{41DA3526-BC46-4148-A0B4-45558DE47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3837"/>
              <a:ext cx="751" cy="1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785" name="Freeform 154">
              <a:extLst>
                <a:ext uri="{FF2B5EF4-FFF2-40B4-BE49-F238E27FC236}">
                  <a16:creationId xmlns:a16="http://schemas.microsoft.com/office/drawing/2014/main" id="{18786C40-56C6-4737-AC89-239FD669B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8" y="3839"/>
              <a:ext cx="66" cy="49"/>
            </a:xfrm>
            <a:custGeom>
              <a:avLst/>
              <a:gdLst>
                <a:gd name="T0" fmla="*/ 0 w 66"/>
                <a:gd name="T1" fmla="*/ 0 h 49"/>
                <a:gd name="T2" fmla="*/ 0 w 66"/>
                <a:gd name="T3" fmla="*/ 12 h 49"/>
                <a:gd name="T4" fmla="*/ 58 w 66"/>
                <a:gd name="T5" fmla="*/ 49 h 49"/>
                <a:gd name="T6" fmla="*/ 66 w 66"/>
                <a:gd name="T7" fmla="*/ 37 h 49"/>
                <a:gd name="T8" fmla="*/ 9 w 66"/>
                <a:gd name="T9" fmla="*/ 0 h 49"/>
                <a:gd name="T10" fmla="*/ 9 w 66"/>
                <a:gd name="T11" fmla="*/ 12 h 49"/>
                <a:gd name="T12" fmla="*/ 0 w 66"/>
                <a:gd name="T13" fmla="*/ 0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49"/>
                <a:gd name="T23" fmla="*/ 66 w 66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49">
                  <a:moveTo>
                    <a:pt x="0" y="0"/>
                  </a:moveTo>
                  <a:lnTo>
                    <a:pt x="0" y="12"/>
                  </a:lnTo>
                  <a:lnTo>
                    <a:pt x="58" y="49"/>
                  </a:lnTo>
                  <a:lnTo>
                    <a:pt x="66" y="37"/>
                  </a:lnTo>
                  <a:lnTo>
                    <a:pt x="9" y="0"/>
                  </a:lnTo>
                  <a:lnTo>
                    <a:pt x="9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86" name="Freeform 155">
              <a:extLst>
                <a:ext uri="{FF2B5EF4-FFF2-40B4-BE49-F238E27FC236}">
                  <a16:creationId xmlns:a16="http://schemas.microsoft.com/office/drawing/2014/main" id="{8FB0B02F-6B86-4625-A694-B9E5486AA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3839"/>
              <a:ext cx="9" cy="12"/>
            </a:xfrm>
            <a:custGeom>
              <a:avLst/>
              <a:gdLst>
                <a:gd name="T0" fmla="*/ 9 w 9"/>
                <a:gd name="T1" fmla="*/ 0 h 12"/>
                <a:gd name="T2" fmla="*/ 0 w 9"/>
                <a:gd name="T3" fmla="*/ 5 h 12"/>
                <a:gd name="T4" fmla="*/ 9 w 9"/>
                <a:gd name="T5" fmla="*/ 12 h 12"/>
                <a:gd name="T6" fmla="*/ 9 w 9"/>
                <a:gd name="T7" fmla="*/ 0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"/>
                <a:gd name="T13" fmla="*/ 0 h 12"/>
                <a:gd name="T14" fmla="*/ 9 w 9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" h="12">
                  <a:moveTo>
                    <a:pt x="9" y="0"/>
                  </a:moveTo>
                  <a:lnTo>
                    <a:pt x="0" y="5"/>
                  </a:lnTo>
                  <a:lnTo>
                    <a:pt x="9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87" name="Freeform 156">
              <a:extLst>
                <a:ext uri="{FF2B5EF4-FFF2-40B4-BE49-F238E27FC236}">
                  <a16:creationId xmlns:a16="http://schemas.microsoft.com/office/drawing/2014/main" id="{01697F4C-3C3F-4D0B-970F-78804BF84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8" y="3803"/>
              <a:ext cx="66" cy="48"/>
            </a:xfrm>
            <a:custGeom>
              <a:avLst/>
              <a:gdLst>
                <a:gd name="T0" fmla="*/ 61 w 66"/>
                <a:gd name="T1" fmla="*/ 5 h 48"/>
                <a:gd name="T2" fmla="*/ 58 w 66"/>
                <a:gd name="T3" fmla="*/ 0 h 48"/>
                <a:gd name="T4" fmla="*/ 0 w 66"/>
                <a:gd name="T5" fmla="*/ 36 h 48"/>
                <a:gd name="T6" fmla="*/ 9 w 66"/>
                <a:gd name="T7" fmla="*/ 48 h 48"/>
                <a:gd name="T8" fmla="*/ 66 w 66"/>
                <a:gd name="T9" fmla="*/ 12 h 48"/>
                <a:gd name="T10" fmla="*/ 61 w 66"/>
                <a:gd name="T11" fmla="*/ 5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48"/>
                <a:gd name="T20" fmla="*/ 66 w 6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48">
                  <a:moveTo>
                    <a:pt x="61" y="5"/>
                  </a:moveTo>
                  <a:lnTo>
                    <a:pt x="58" y="0"/>
                  </a:lnTo>
                  <a:lnTo>
                    <a:pt x="0" y="36"/>
                  </a:lnTo>
                  <a:lnTo>
                    <a:pt x="9" y="48"/>
                  </a:lnTo>
                  <a:lnTo>
                    <a:pt x="66" y="12"/>
                  </a:lnTo>
                  <a:lnTo>
                    <a:pt x="61" y="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88" name="Rectangle 157">
              <a:extLst>
                <a:ext uri="{FF2B5EF4-FFF2-40B4-BE49-F238E27FC236}">
                  <a16:creationId xmlns:a16="http://schemas.microsoft.com/office/drawing/2014/main" id="{02550EF8-C714-4364-A059-72633FF21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888"/>
              <a:ext cx="14" cy="168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789" name="Freeform 158">
              <a:extLst>
                <a:ext uri="{FF2B5EF4-FFF2-40B4-BE49-F238E27FC236}">
                  <a16:creationId xmlns:a16="http://schemas.microsoft.com/office/drawing/2014/main" id="{B3B085D9-26B4-44F2-BF49-5001FEA55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" y="1006"/>
              <a:ext cx="50" cy="66"/>
            </a:xfrm>
            <a:custGeom>
              <a:avLst/>
              <a:gdLst>
                <a:gd name="T0" fmla="*/ 0 w 50"/>
                <a:gd name="T1" fmla="*/ 66 h 66"/>
                <a:gd name="T2" fmla="*/ 12 w 50"/>
                <a:gd name="T3" fmla="*/ 66 h 66"/>
                <a:gd name="T4" fmla="*/ 50 w 50"/>
                <a:gd name="T5" fmla="*/ 9 h 66"/>
                <a:gd name="T6" fmla="*/ 38 w 50"/>
                <a:gd name="T7" fmla="*/ 0 h 66"/>
                <a:gd name="T8" fmla="*/ 0 w 50"/>
                <a:gd name="T9" fmla="*/ 57 h 66"/>
                <a:gd name="T10" fmla="*/ 12 w 50"/>
                <a:gd name="T11" fmla="*/ 57 h 66"/>
                <a:gd name="T12" fmla="*/ 0 w 50"/>
                <a:gd name="T13" fmla="*/ 66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66"/>
                <a:gd name="T23" fmla="*/ 50 w 50"/>
                <a:gd name="T24" fmla="*/ 66 h 6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66">
                  <a:moveTo>
                    <a:pt x="0" y="66"/>
                  </a:moveTo>
                  <a:lnTo>
                    <a:pt x="12" y="66"/>
                  </a:lnTo>
                  <a:lnTo>
                    <a:pt x="50" y="9"/>
                  </a:lnTo>
                  <a:lnTo>
                    <a:pt x="38" y="0"/>
                  </a:lnTo>
                  <a:lnTo>
                    <a:pt x="0" y="57"/>
                  </a:lnTo>
                  <a:lnTo>
                    <a:pt x="12" y="57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90" name="Freeform 159">
              <a:extLst>
                <a:ext uri="{FF2B5EF4-FFF2-40B4-BE49-F238E27FC236}">
                  <a16:creationId xmlns:a16="http://schemas.microsoft.com/office/drawing/2014/main" id="{0D1999BD-74F9-456B-A357-9112C0CD5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" y="1072"/>
              <a:ext cx="12" cy="9"/>
            </a:xfrm>
            <a:custGeom>
              <a:avLst/>
              <a:gdLst>
                <a:gd name="T0" fmla="*/ 0 w 12"/>
                <a:gd name="T1" fmla="*/ 0 h 9"/>
                <a:gd name="T2" fmla="*/ 7 w 12"/>
                <a:gd name="T3" fmla="*/ 9 h 9"/>
                <a:gd name="T4" fmla="*/ 12 w 12"/>
                <a:gd name="T5" fmla="*/ 0 h 9"/>
                <a:gd name="T6" fmla="*/ 0 w 12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9"/>
                <a:gd name="T14" fmla="*/ 12 w 12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9">
                  <a:moveTo>
                    <a:pt x="0" y="0"/>
                  </a:moveTo>
                  <a:lnTo>
                    <a:pt x="7" y="9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791" name="Freeform 160">
              <a:extLst>
                <a:ext uri="{FF2B5EF4-FFF2-40B4-BE49-F238E27FC236}">
                  <a16:creationId xmlns:a16="http://schemas.microsoft.com/office/drawing/2014/main" id="{C7F342BA-418D-4B71-BDCD-2841701A2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" y="1006"/>
              <a:ext cx="48" cy="66"/>
            </a:xfrm>
            <a:custGeom>
              <a:avLst/>
              <a:gdLst>
                <a:gd name="T0" fmla="*/ 6 w 48"/>
                <a:gd name="T1" fmla="*/ 3 h 66"/>
                <a:gd name="T2" fmla="*/ 0 w 48"/>
                <a:gd name="T3" fmla="*/ 9 h 66"/>
                <a:gd name="T4" fmla="*/ 36 w 48"/>
                <a:gd name="T5" fmla="*/ 66 h 66"/>
                <a:gd name="T6" fmla="*/ 48 w 48"/>
                <a:gd name="T7" fmla="*/ 57 h 66"/>
                <a:gd name="T8" fmla="*/ 12 w 48"/>
                <a:gd name="T9" fmla="*/ 0 h 66"/>
                <a:gd name="T10" fmla="*/ 6 w 48"/>
                <a:gd name="T11" fmla="*/ 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66"/>
                <a:gd name="T20" fmla="*/ 48 w 48"/>
                <a:gd name="T21" fmla="*/ 66 h 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66">
                  <a:moveTo>
                    <a:pt x="6" y="3"/>
                  </a:moveTo>
                  <a:lnTo>
                    <a:pt x="0" y="9"/>
                  </a:lnTo>
                  <a:lnTo>
                    <a:pt x="36" y="66"/>
                  </a:lnTo>
                  <a:lnTo>
                    <a:pt x="48" y="57"/>
                  </a:lnTo>
                  <a:lnTo>
                    <a:pt x="12" y="0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2" name="Group 4">
            <a:extLst>
              <a:ext uri="{FF2B5EF4-FFF2-40B4-BE49-F238E27FC236}">
                <a16:creationId xmlns:a16="http://schemas.microsoft.com/office/drawing/2014/main" id="{49C41A75-E7A3-4D17-A78B-22693970C35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57313" y="549275"/>
            <a:ext cx="6572250" cy="5816600"/>
            <a:chOff x="855" y="521"/>
            <a:chExt cx="4140" cy="3664"/>
          </a:xfrm>
        </p:grpSpPr>
        <p:sp>
          <p:nvSpPr>
            <p:cNvPr id="71683" name="AutoShape 3">
              <a:extLst>
                <a:ext uri="{FF2B5EF4-FFF2-40B4-BE49-F238E27FC236}">
                  <a16:creationId xmlns:a16="http://schemas.microsoft.com/office/drawing/2014/main" id="{3EBC6D05-B8CB-4B49-B766-85F885FC675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5" y="521"/>
              <a:ext cx="4140" cy="3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684" name="Freeform 5">
              <a:extLst>
                <a:ext uri="{FF2B5EF4-FFF2-40B4-BE49-F238E27FC236}">
                  <a16:creationId xmlns:a16="http://schemas.microsoft.com/office/drawing/2014/main" id="{B4C6CA4B-AADA-4107-A5B5-13AFC2400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" y="1075"/>
              <a:ext cx="4108" cy="3094"/>
            </a:xfrm>
            <a:custGeom>
              <a:avLst/>
              <a:gdLst>
                <a:gd name="T0" fmla="*/ 3973 w 4108"/>
                <a:gd name="T1" fmla="*/ 0 h 3094"/>
                <a:gd name="T2" fmla="*/ 3999 w 4108"/>
                <a:gd name="T3" fmla="*/ 2 h 3094"/>
                <a:gd name="T4" fmla="*/ 4025 w 4108"/>
                <a:gd name="T5" fmla="*/ 13 h 3094"/>
                <a:gd name="T6" fmla="*/ 4049 w 4108"/>
                <a:gd name="T7" fmla="*/ 27 h 3094"/>
                <a:gd name="T8" fmla="*/ 4068 w 4108"/>
                <a:gd name="T9" fmla="*/ 46 h 3094"/>
                <a:gd name="T10" fmla="*/ 4086 w 4108"/>
                <a:gd name="T11" fmla="*/ 68 h 3094"/>
                <a:gd name="T12" fmla="*/ 4098 w 4108"/>
                <a:gd name="T13" fmla="*/ 94 h 3094"/>
                <a:gd name="T14" fmla="*/ 4107 w 4108"/>
                <a:gd name="T15" fmla="*/ 124 h 3094"/>
                <a:gd name="T16" fmla="*/ 4108 w 4108"/>
                <a:gd name="T17" fmla="*/ 155 h 3094"/>
                <a:gd name="T18" fmla="*/ 4108 w 4108"/>
                <a:gd name="T19" fmla="*/ 2955 h 3094"/>
                <a:gd name="T20" fmla="*/ 4103 w 4108"/>
                <a:gd name="T21" fmla="*/ 2987 h 3094"/>
                <a:gd name="T22" fmla="*/ 4093 w 4108"/>
                <a:gd name="T23" fmla="*/ 3014 h 3094"/>
                <a:gd name="T24" fmla="*/ 4077 w 4108"/>
                <a:gd name="T25" fmla="*/ 3039 h 3094"/>
                <a:gd name="T26" fmla="*/ 4060 w 4108"/>
                <a:gd name="T27" fmla="*/ 3060 h 3094"/>
                <a:gd name="T28" fmla="*/ 4037 w 4108"/>
                <a:gd name="T29" fmla="*/ 3077 h 3094"/>
                <a:gd name="T30" fmla="*/ 4013 w 4108"/>
                <a:gd name="T31" fmla="*/ 3087 h 3094"/>
                <a:gd name="T32" fmla="*/ 3987 w 4108"/>
                <a:gd name="T33" fmla="*/ 3094 h 3094"/>
                <a:gd name="T34" fmla="*/ 135 w 4108"/>
                <a:gd name="T35" fmla="*/ 3094 h 3094"/>
                <a:gd name="T36" fmla="*/ 109 w 4108"/>
                <a:gd name="T37" fmla="*/ 3093 h 3094"/>
                <a:gd name="T38" fmla="*/ 83 w 4108"/>
                <a:gd name="T39" fmla="*/ 3082 h 3094"/>
                <a:gd name="T40" fmla="*/ 59 w 4108"/>
                <a:gd name="T41" fmla="*/ 3068 h 3094"/>
                <a:gd name="T42" fmla="*/ 40 w 4108"/>
                <a:gd name="T43" fmla="*/ 3049 h 3094"/>
                <a:gd name="T44" fmla="*/ 22 w 4108"/>
                <a:gd name="T45" fmla="*/ 3027 h 3094"/>
                <a:gd name="T46" fmla="*/ 10 w 4108"/>
                <a:gd name="T47" fmla="*/ 3000 h 3094"/>
                <a:gd name="T48" fmla="*/ 1 w 4108"/>
                <a:gd name="T49" fmla="*/ 2971 h 3094"/>
                <a:gd name="T50" fmla="*/ 0 w 4108"/>
                <a:gd name="T51" fmla="*/ 2940 h 3094"/>
                <a:gd name="T52" fmla="*/ 0 w 4108"/>
                <a:gd name="T53" fmla="*/ 140 h 3094"/>
                <a:gd name="T54" fmla="*/ 5 w 4108"/>
                <a:gd name="T55" fmla="*/ 108 h 3094"/>
                <a:gd name="T56" fmla="*/ 15 w 4108"/>
                <a:gd name="T57" fmla="*/ 80 h 3094"/>
                <a:gd name="T58" fmla="*/ 31 w 4108"/>
                <a:gd name="T59" fmla="*/ 56 h 3094"/>
                <a:gd name="T60" fmla="*/ 48 w 4108"/>
                <a:gd name="T61" fmla="*/ 35 h 3094"/>
                <a:gd name="T62" fmla="*/ 71 w 4108"/>
                <a:gd name="T63" fmla="*/ 18 h 3094"/>
                <a:gd name="T64" fmla="*/ 95 w 4108"/>
                <a:gd name="T65" fmla="*/ 7 h 3094"/>
                <a:gd name="T66" fmla="*/ 121 w 4108"/>
                <a:gd name="T67" fmla="*/ 0 h 309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108"/>
                <a:gd name="T103" fmla="*/ 0 h 3094"/>
                <a:gd name="T104" fmla="*/ 4108 w 4108"/>
                <a:gd name="T105" fmla="*/ 3094 h 309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108" h="3094">
                  <a:moveTo>
                    <a:pt x="135" y="0"/>
                  </a:moveTo>
                  <a:lnTo>
                    <a:pt x="3973" y="0"/>
                  </a:lnTo>
                  <a:lnTo>
                    <a:pt x="3987" y="0"/>
                  </a:lnTo>
                  <a:lnTo>
                    <a:pt x="3999" y="2"/>
                  </a:lnTo>
                  <a:lnTo>
                    <a:pt x="4013" y="7"/>
                  </a:lnTo>
                  <a:lnTo>
                    <a:pt x="4025" y="13"/>
                  </a:lnTo>
                  <a:lnTo>
                    <a:pt x="4037" y="18"/>
                  </a:lnTo>
                  <a:lnTo>
                    <a:pt x="4049" y="27"/>
                  </a:lnTo>
                  <a:lnTo>
                    <a:pt x="4060" y="35"/>
                  </a:lnTo>
                  <a:lnTo>
                    <a:pt x="4068" y="46"/>
                  </a:lnTo>
                  <a:lnTo>
                    <a:pt x="4077" y="56"/>
                  </a:lnTo>
                  <a:lnTo>
                    <a:pt x="4086" y="68"/>
                  </a:lnTo>
                  <a:lnTo>
                    <a:pt x="4093" y="80"/>
                  </a:lnTo>
                  <a:lnTo>
                    <a:pt x="4098" y="94"/>
                  </a:lnTo>
                  <a:lnTo>
                    <a:pt x="4103" y="108"/>
                  </a:lnTo>
                  <a:lnTo>
                    <a:pt x="4107" y="124"/>
                  </a:lnTo>
                  <a:lnTo>
                    <a:pt x="4108" y="140"/>
                  </a:lnTo>
                  <a:lnTo>
                    <a:pt x="4108" y="155"/>
                  </a:lnTo>
                  <a:lnTo>
                    <a:pt x="4108" y="2940"/>
                  </a:lnTo>
                  <a:lnTo>
                    <a:pt x="4108" y="2955"/>
                  </a:lnTo>
                  <a:lnTo>
                    <a:pt x="4107" y="2971"/>
                  </a:lnTo>
                  <a:lnTo>
                    <a:pt x="4103" y="2987"/>
                  </a:lnTo>
                  <a:lnTo>
                    <a:pt x="4098" y="3000"/>
                  </a:lnTo>
                  <a:lnTo>
                    <a:pt x="4093" y="3014"/>
                  </a:lnTo>
                  <a:lnTo>
                    <a:pt x="4086" y="3027"/>
                  </a:lnTo>
                  <a:lnTo>
                    <a:pt x="4077" y="3039"/>
                  </a:lnTo>
                  <a:lnTo>
                    <a:pt x="4068" y="3049"/>
                  </a:lnTo>
                  <a:lnTo>
                    <a:pt x="4060" y="3060"/>
                  </a:lnTo>
                  <a:lnTo>
                    <a:pt x="4049" y="3068"/>
                  </a:lnTo>
                  <a:lnTo>
                    <a:pt x="4037" y="3077"/>
                  </a:lnTo>
                  <a:lnTo>
                    <a:pt x="4025" y="3082"/>
                  </a:lnTo>
                  <a:lnTo>
                    <a:pt x="4013" y="3087"/>
                  </a:lnTo>
                  <a:lnTo>
                    <a:pt x="3999" y="3093"/>
                  </a:lnTo>
                  <a:lnTo>
                    <a:pt x="3987" y="3094"/>
                  </a:lnTo>
                  <a:lnTo>
                    <a:pt x="3973" y="3094"/>
                  </a:lnTo>
                  <a:lnTo>
                    <a:pt x="135" y="3094"/>
                  </a:lnTo>
                  <a:lnTo>
                    <a:pt x="121" y="3094"/>
                  </a:lnTo>
                  <a:lnTo>
                    <a:pt x="109" y="3093"/>
                  </a:lnTo>
                  <a:lnTo>
                    <a:pt x="95" y="3087"/>
                  </a:lnTo>
                  <a:lnTo>
                    <a:pt x="83" y="3082"/>
                  </a:lnTo>
                  <a:lnTo>
                    <a:pt x="71" y="3077"/>
                  </a:lnTo>
                  <a:lnTo>
                    <a:pt x="59" y="3068"/>
                  </a:lnTo>
                  <a:lnTo>
                    <a:pt x="48" y="3060"/>
                  </a:lnTo>
                  <a:lnTo>
                    <a:pt x="40" y="3049"/>
                  </a:lnTo>
                  <a:lnTo>
                    <a:pt x="31" y="3039"/>
                  </a:lnTo>
                  <a:lnTo>
                    <a:pt x="22" y="3027"/>
                  </a:lnTo>
                  <a:lnTo>
                    <a:pt x="15" y="3014"/>
                  </a:lnTo>
                  <a:lnTo>
                    <a:pt x="10" y="3000"/>
                  </a:lnTo>
                  <a:lnTo>
                    <a:pt x="5" y="2987"/>
                  </a:lnTo>
                  <a:lnTo>
                    <a:pt x="1" y="2971"/>
                  </a:lnTo>
                  <a:lnTo>
                    <a:pt x="0" y="2955"/>
                  </a:lnTo>
                  <a:lnTo>
                    <a:pt x="0" y="2940"/>
                  </a:lnTo>
                  <a:lnTo>
                    <a:pt x="0" y="155"/>
                  </a:lnTo>
                  <a:lnTo>
                    <a:pt x="0" y="140"/>
                  </a:lnTo>
                  <a:lnTo>
                    <a:pt x="1" y="124"/>
                  </a:lnTo>
                  <a:lnTo>
                    <a:pt x="5" y="108"/>
                  </a:lnTo>
                  <a:lnTo>
                    <a:pt x="10" y="94"/>
                  </a:lnTo>
                  <a:lnTo>
                    <a:pt x="15" y="80"/>
                  </a:lnTo>
                  <a:lnTo>
                    <a:pt x="22" y="68"/>
                  </a:lnTo>
                  <a:lnTo>
                    <a:pt x="31" y="56"/>
                  </a:lnTo>
                  <a:lnTo>
                    <a:pt x="40" y="46"/>
                  </a:lnTo>
                  <a:lnTo>
                    <a:pt x="48" y="35"/>
                  </a:lnTo>
                  <a:lnTo>
                    <a:pt x="59" y="27"/>
                  </a:lnTo>
                  <a:lnTo>
                    <a:pt x="71" y="18"/>
                  </a:lnTo>
                  <a:lnTo>
                    <a:pt x="83" y="13"/>
                  </a:lnTo>
                  <a:lnTo>
                    <a:pt x="95" y="7"/>
                  </a:lnTo>
                  <a:lnTo>
                    <a:pt x="109" y="2"/>
                  </a:lnTo>
                  <a:lnTo>
                    <a:pt x="121" y="0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685" name="Freeform 6">
              <a:extLst>
                <a:ext uri="{FF2B5EF4-FFF2-40B4-BE49-F238E27FC236}">
                  <a16:creationId xmlns:a16="http://schemas.microsoft.com/office/drawing/2014/main" id="{5E4832E6-8590-4FFC-ABA5-A2FCF4898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" y="1067"/>
              <a:ext cx="4122" cy="3109"/>
            </a:xfrm>
            <a:custGeom>
              <a:avLst/>
              <a:gdLst>
                <a:gd name="T0" fmla="*/ 142 w 4122"/>
                <a:gd name="T1" fmla="*/ 15 h 3109"/>
                <a:gd name="T2" fmla="*/ 3980 w 4122"/>
                <a:gd name="T3" fmla="*/ 15 h 3109"/>
                <a:gd name="T4" fmla="*/ 3994 w 4122"/>
                <a:gd name="T5" fmla="*/ 2 h 3109"/>
                <a:gd name="T6" fmla="*/ 4048 w 4122"/>
                <a:gd name="T7" fmla="*/ 21 h 3109"/>
                <a:gd name="T8" fmla="*/ 4070 w 4122"/>
                <a:gd name="T9" fmla="*/ 57 h 3109"/>
                <a:gd name="T10" fmla="*/ 4028 w 4122"/>
                <a:gd name="T11" fmla="*/ 26 h 3109"/>
                <a:gd name="T12" fmla="*/ 3980 w 4122"/>
                <a:gd name="T13" fmla="*/ 15 h 3109"/>
                <a:gd name="T14" fmla="*/ 4098 w 4122"/>
                <a:gd name="T15" fmla="*/ 73 h 3109"/>
                <a:gd name="T16" fmla="*/ 4121 w 4122"/>
                <a:gd name="T17" fmla="*/ 130 h 3109"/>
                <a:gd name="T18" fmla="*/ 4108 w 4122"/>
                <a:gd name="T19" fmla="*/ 148 h 3109"/>
                <a:gd name="T20" fmla="*/ 4093 w 4122"/>
                <a:gd name="T21" fmla="*/ 92 h 3109"/>
                <a:gd name="T22" fmla="*/ 4081 w 4122"/>
                <a:gd name="T23" fmla="*/ 48 h 3109"/>
                <a:gd name="T24" fmla="*/ 4108 w 4122"/>
                <a:gd name="T25" fmla="*/ 163 h 3109"/>
                <a:gd name="T26" fmla="*/ 4108 w 4122"/>
                <a:gd name="T27" fmla="*/ 2948 h 3109"/>
                <a:gd name="T28" fmla="*/ 4122 w 4122"/>
                <a:gd name="T29" fmla="*/ 2948 h 3109"/>
                <a:gd name="T30" fmla="*/ 4122 w 4122"/>
                <a:gd name="T31" fmla="*/ 2948 h 3109"/>
                <a:gd name="T32" fmla="*/ 4112 w 4122"/>
                <a:gd name="T33" fmla="*/ 3010 h 3109"/>
                <a:gd name="T34" fmla="*/ 4081 w 4122"/>
                <a:gd name="T35" fmla="*/ 3062 h 3109"/>
                <a:gd name="T36" fmla="*/ 4093 w 4122"/>
                <a:gd name="T37" fmla="*/ 3019 h 3109"/>
                <a:gd name="T38" fmla="*/ 4108 w 4122"/>
                <a:gd name="T39" fmla="*/ 2963 h 3109"/>
                <a:gd name="T40" fmla="*/ 4070 w 4122"/>
                <a:gd name="T41" fmla="*/ 3073 h 3109"/>
                <a:gd name="T42" fmla="*/ 4021 w 4122"/>
                <a:gd name="T43" fmla="*/ 3102 h 3109"/>
                <a:gd name="T44" fmla="*/ 3980 w 4122"/>
                <a:gd name="T45" fmla="*/ 3095 h 3109"/>
                <a:gd name="T46" fmla="*/ 4028 w 4122"/>
                <a:gd name="T47" fmla="*/ 3085 h 3109"/>
                <a:gd name="T48" fmla="*/ 4070 w 4122"/>
                <a:gd name="T49" fmla="*/ 3052 h 3109"/>
                <a:gd name="T50" fmla="*/ 3980 w 4122"/>
                <a:gd name="T51" fmla="*/ 3095 h 3109"/>
                <a:gd name="T52" fmla="*/ 142 w 4122"/>
                <a:gd name="T53" fmla="*/ 3109 h 3109"/>
                <a:gd name="T54" fmla="*/ 142 w 4122"/>
                <a:gd name="T55" fmla="*/ 3109 h 3109"/>
                <a:gd name="T56" fmla="*/ 142 w 4122"/>
                <a:gd name="T57" fmla="*/ 3109 h 3109"/>
                <a:gd name="T58" fmla="*/ 101 w 4122"/>
                <a:gd name="T59" fmla="*/ 3102 h 3109"/>
                <a:gd name="T60" fmla="*/ 52 w 4122"/>
                <a:gd name="T61" fmla="*/ 3073 h 3109"/>
                <a:gd name="T62" fmla="*/ 71 w 4122"/>
                <a:gd name="T63" fmla="*/ 3071 h 3109"/>
                <a:gd name="T64" fmla="*/ 118 w 4122"/>
                <a:gd name="T65" fmla="*/ 3092 h 3109"/>
                <a:gd name="T66" fmla="*/ 41 w 4122"/>
                <a:gd name="T67" fmla="*/ 3062 h 3109"/>
                <a:gd name="T68" fmla="*/ 10 w 4122"/>
                <a:gd name="T69" fmla="*/ 3010 h 3109"/>
                <a:gd name="T70" fmla="*/ 0 w 4122"/>
                <a:gd name="T71" fmla="*/ 2948 h 3109"/>
                <a:gd name="T72" fmla="*/ 19 w 4122"/>
                <a:gd name="T73" fmla="*/ 2993 h 3109"/>
                <a:gd name="T74" fmla="*/ 43 w 4122"/>
                <a:gd name="T75" fmla="*/ 3042 h 3109"/>
                <a:gd name="T76" fmla="*/ 0 w 4122"/>
                <a:gd name="T77" fmla="*/ 2948 h 3109"/>
                <a:gd name="T78" fmla="*/ 0 w 4122"/>
                <a:gd name="T79" fmla="*/ 2948 h 3109"/>
                <a:gd name="T80" fmla="*/ 0 w 4122"/>
                <a:gd name="T81" fmla="*/ 2948 h 3109"/>
                <a:gd name="T82" fmla="*/ 14 w 4122"/>
                <a:gd name="T83" fmla="*/ 163 h 3109"/>
                <a:gd name="T84" fmla="*/ 1 w 4122"/>
                <a:gd name="T85" fmla="*/ 130 h 3109"/>
                <a:gd name="T86" fmla="*/ 24 w 4122"/>
                <a:gd name="T87" fmla="*/ 73 h 3109"/>
                <a:gd name="T88" fmla="*/ 43 w 4122"/>
                <a:gd name="T89" fmla="*/ 68 h 3109"/>
                <a:gd name="T90" fmla="*/ 19 w 4122"/>
                <a:gd name="T91" fmla="*/ 118 h 3109"/>
                <a:gd name="T92" fmla="*/ 0 w 4122"/>
                <a:gd name="T93" fmla="*/ 163 h 3109"/>
                <a:gd name="T94" fmla="*/ 74 w 4122"/>
                <a:gd name="T95" fmla="*/ 21 h 3109"/>
                <a:gd name="T96" fmla="*/ 128 w 4122"/>
                <a:gd name="T97" fmla="*/ 2 h 3109"/>
                <a:gd name="T98" fmla="*/ 118 w 4122"/>
                <a:gd name="T99" fmla="*/ 17 h 3109"/>
                <a:gd name="T100" fmla="*/ 71 w 4122"/>
                <a:gd name="T101" fmla="*/ 40 h 3109"/>
                <a:gd name="T102" fmla="*/ 142 w 4122"/>
                <a:gd name="T103" fmla="*/ 0 h 3109"/>
                <a:gd name="T104" fmla="*/ 142 w 4122"/>
                <a:gd name="T105" fmla="*/ 0 h 310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122"/>
                <a:gd name="T160" fmla="*/ 0 h 3109"/>
                <a:gd name="T161" fmla="*/ 4122 w 4122"/>
                <a:gd name="T162" fmla="*/ 3109 h 310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122" h="3109">
                  <a:moveTo>
                    <a:pt x="142" y="0"/>
                  </a:moveTo>
                  <a:lnTo>
                    <a:pt x="3980" y="0"/>
                  </a:lnTo>
                  <a:lnTo>
                    <a:pt x="3980" y="15"/>
                  </a:lnTo>
                  <a:lnTo>
                    <a:pt x="142" y="15"/>
                  </a:lnTo>
                  <a:lnTo>
                    <a:pt x="142" y="0"/>
                  </a:lnTo>
                  <a:close/>
                  <a:moveTo>
                    <a:pt x="3980" y="0"/>
                  </a:moveTo>
                  <a:lnTo>
                    <a:pt x="3980" y="0"/>
                  </a:lnTo>
                  <a:lnTo>
                    <a:pt x="3980" y="15"/>
                  </a:lnTo>
                  <a:lnTo>
                    <a:pt x="3980" y="0"/>
                  </a:lnTo>
                  <a:close/>
                  <a:moveTo>
                    <a:pt x="3980" y="0"/>
                  </a:moveTo>
                  <a:lnTo>
                    <a:pt x="3994" y="2"/>
                  </a:lnTo>
                  <a:lnTo>
                    <a:pt x="4008" y="3"/>
                  </a:lnTo>
                  <a:lnTo>
                    <a:pt x="4021" y="8"/>
                  </a:lnTo>
                  <a:lnTo>
                    <a:pt x="4035" y="14"/>
                  </a:lnTo>
                  <a:lnTo>
                    <a:pt x="4048" y="21"/>
                  </a:lnTo>
                  <a:lnTo>
                    <a:pt x="4060" y="28"/>
                  </a:lnTo>
                  <a:lnTo>
                    <a:pt x="4070" y="38"/>
                  </a:lnTo>
                  <a:lnTo>
                    <a:pt x="4081" y="48"/>
                  </a:lnTo>
                  <a:lnTo>
                    <a:pt x="4070" y="57"/>
                  </a:lnTo>
                  <a:lnTo>
                    <a:pt x="4061" y="48"/>
                  </a:lnTo>
                  <a:lnTo>
                    <a:pt x="4051" y="40"/>
                  </a:lnTo>
                  <a:lnTo>
                    <a:pt x="4041" y="33"/>
                  </a:lnTo>
                  <a:lnTo>
                    <a:pt x="4028" y="26"/>
                  </a:lnTo>
                  <a:lnTo>
                    <a:pt x="4018" y="22"/>
                  </a:lnTo>
                  <a:lnTo>
                    <a:pt x="4004" y="17"/>
                  </a:lnTo>
                  <a:lnTo>
                    <a:pt x="3992" y="15"/>
                  </a:lnTo>
                  <a:lnTo>
                    <a:pt x="3980" y="15"/>
                  </a:lnTo>
                  <a:lnTo>
                    <a:pt x="3980" y="0"/>
                  </a:lnTo>
                  <a:close/>
                  <a:moveTo>
                    <a:pt x="4081" y="48"/>
                  </a:moveTo>
                  <a:lnTo>
                    <a:pt x="4091" y="61"/>
                  </a:lnTo>
                  <a:lnTo>
                    <a:pt x="4098" y="73"/>
                  </a:lnTo>
                  <a:lnTo>
                    <a:pt x="4107" y="85"/>
                  </a:lnTo>
                  <a:lnTo>
                    <a:pt x="4112" y="101"/>
                  </a:lnTo>
                  <a:lnTo>
                    <a:pt x="4117" y="114"/>
                  </a:lnTo>
                  <a:lnTo>
                    <a:pt x="4121" y="130"/>
                  </a:lnTo>
                  <a:lnTo>
                    <a:pt x="4122" y="146"/>
                  </a:lnTo>
                  <a:lnTo>
                    <a:pt x="4122" y="163"/>
                  </a:lnTo>
                  <a:lnTo>
                    <a:pt x="4108" y="163"/>
                  </a:lnTo>
                  <a:lnTo>
                    <a:pt x="4108" y="148"/>
                  </a:lnTo>
                  <a:lnTo>
                    <a:pt x="4107" y="132"/>
                  </a:lnTo>
                  <a:lnTo>
                    <a:pt x="4103" y="118"/>
                  </a:lnTo>
                  <a:lnTo>
                    <a:pt x="4098" y="104"/>
                  </a:lnTo>
                  <a:lnTo>
                    <a:pt x="4093" y="92"/>
                  </a:lnTo>
                  <a:lnTo>
                    <a:pt x="4086" y="80"/>
                  </a:lnTo>
                  <a:lnTo>
                    <a:pt x="4079" y="68"/>
                  </a:lnTo>
                  <a:lnTo>
                    <a:pt x="4070" y="57"/>
                  </a:lnTo>
                  <a:lnTo>
                    <a:pt x="4081" y="48"/>
                  </a:lnTo>
                  <a:close/>
                  <a:moveTo>
                    <a:pt x="4122" y="163"/>
                  </a:moveTo>
                  <a:lnTo>
                    <a:pt x="4122" y="163"/>
                  </a:lnTo>
                  <a:lnTo>
                    <a:pt x="4108" y="163"/>
                  </a:lnTo>
                  <a:lnTo>
                    <a:pt x="4122" y="163"/>
                  </a:lnTo>
                  <a:close/>
                  <a:moveTo>
                    <a:pt x="4122" y="163"/>
                  </a:moveTo>
                  <a:lnTo>
                    <a:pt x="4122" y="2948"/>
                  </a:lnTo>
                  <a:lnTo>
                    <a:pt x="4108" y="2948"/>
                  </a:lnTo>
                  <a:lnTo>
                    <a:pt x="4108" y="163"/>
                  </a:lnTo>
                  <a:lnTo>
                    <a:pt x="4122" y="163"/>
                  </a:lnTo>
                  <a:close/>
                  <a:moveTo>
                    <a:pt x="4122" y="2948"/>
                  </a:moveTo>
                  <a:lnTo>
                    <a:pt x="4122" y="2948"/>
                  </a:lnTo>
                  <a:lnTo>
                    <a:pt x="4108" y="2948"/>
                  </a:lnTo>
                  <a:lnTo>
                    <a:pt x="4122" y="2948"/>
                  </a:lnTo>
                  <a:close/>
                  <a:moveTo>
                    <a:pt x="4122" y="2948"/>
                  </a:moveTo>
                  <a:lnTo>
                    <a:pt x="4122" y="2965"/>
                  </a:lnTo>
                  <a:lnTo>
                    <a:pt x="4121" y="2981"/>
                  </a:lnTo>
                  <a:lnTo>
                    <a:pt x="4117" y="2996"/>
                  </a:lnTo>
                  <a:lnTo>
                    <a:pt x="4112" y="3010"/>
                  </a:lnTo>
                  <a:lnTo>
                    <a:pt x="4107" y="3024"/>
                  </a:lnTo>
                  <a:lnTo>
                    <a:pt x="4098" y="3038"/>
                  </a:lnTo>
                  <a:lnTo>
                    <a:pt x="4091" y="3050"/>
                  </a:lnTo>
                  <a:lnTo>
                    <a:pt x="4081" y="3062"/>
                  </a:lnTo>
                  <a:lnTo>
                    <a:pt x="4070" y="3052"/>
                  </a:lnTo>
                  <a:lnTo>
                    <a:pt x="4079" y="3042"/>
                  </a:lnTo>
                  <a:lnTo>
                    <a:pt x="4086" y="3031"/>
                  </a:lnTo>
                  <a:lnTo>
                    <a:pt x="4093" y="3019"/>
                  </a:lnTo>
                  <a:lnTo>
                    <a:pt x="4098" y="3005"/>
                  </a:lnTo>
                  <a:lnTo>
                    <a:pt x="4103" y="2993"/>
                  </a:lnTo>
                  <a:lnTo>
                    <a:pt x="4107" y="2977"/>
                  </a:lnTo>
                  <a:lnTo>
                    <a:pt x="4108" y="2963"/>
                  </a:lnTo>
                  <a:lnTo>
                    <a:pt x="4108" y="2948"/>
                  </a:lnTo>
                  <a:lnTo>
                    <a:pt x="4122" y="2948"/>
                  </a:lnTo>
                  <a:close/>
                  <a:moveTo>
                    <a:pt x="4081" y="3062"/>
                  </a:moveTo>
                  <a:lnTo>
                    <a:pt x="4070" y="3073"/>
                  </a:lnTo>
                  <a:lnTo>
                    <a:pt x="4060" y="3081"/>
                  </a:lnTo>
                  <a:lnTo>
                    <a:pt x="4048" y="3090"/>
                  </a:lnTo>
                  <a:lnTo>
                    <a:pt x="4035" y="3097"/>
                  </a:lnTo>
                  <a:lnTo>
                    <a:pt x="4021" y="3102"/>
                  </a:lnTo>
                  <a:lnTo>
                    <a:pt x="4008" y="3108"/>
                  </a:lnTo>
                  <a:lnTo>
                    <a:pt x="3994" y="3109"/>
                  </a:lnTo>
                  <a:lnTo>
                    <a:pt x="3980" y="3109"/>
                  </a:lnTo>
                  <a:lnTo>
                    <a:pt x="3980" y="3095"/>
                  </a:lnTo>
                  <a:lnTo>
                    <a:pt x="3992" y="3095"/>
                  </a:lnTo>
                  <a:lnTo>
                    <a:pt x="4004" y="3092"/>
                  </a:lnTo>
                  <a:lnTo>
                    <a:pt x="4018" y="3088"/>
                  </a:lnTo>
                  <a:lnTo>
                    <a:pt x="4028" y="3085"/>
                  </a:lnTo>
                  <a:lnTo>
                    <a:pt x="4041" y="3078"/>
                  </a:lnTo>
                  <a:lnTo>
                    <a:pt x="4051" y="3071"/>
                  </a:lnTo>
                  <a:lnTo>
                    <a:pt x="4061" y="3062"/>
                  </a:lnTo>
                  <a:lnTo>
                    <a:pt x="4070" y="3052"/>
                  </a:lnTo>
                  <a:lnTo>
                    <a:pt x="4081" y="3062"/>
                  </a:lnTo>
                  <a:close/>
                  <a:moveTo>
                    <a:pt x="3980" y="3109"/>
                  </a:moveTo>
                  <a:lnTo>
                    <a:pt x="3980" y="3109"/>
                  </a:lnTo>
                  <a:lnTo>
                    <a:pt x="3980" y="3095"/>
                  </a:lnTo>
                  <a:lnTo>
                    <a:pt x="3980" y="3109"/>
                  </a:lnTo>
                  <a:close/>
                  <a:moveTo>
                    <a:pt x="3980" y="3109"/>
                  </a:moveTo>
                  <a:lnTo>
                    <a:pt x="142" y="3109"/>
                  </a:lnTo>
                  <a:lnTo>
                    <a:pt x="142" y="3095"/>
                  </a:lnTo>
                  <a:lnTo>
                    <a:pt x="3980" y="3095"/>
                  </a:lnTo>
                  <a:lnTo>
                    <a:pt x="3980" y="3109"/>
                  </a:lnTo>
                  <a:close/>
                  <a:moveTo>
                    <a:pt x="142" y="3109"/>
                  </a:moveTo>
                  <a:lnTo>
                    <a:pt x="142" y="3109"/>
                  </a:lnTo>
                  <a:lnTo>
                    <a:pt x="142" y="3095"/>
                  </a:lnTo>
                  <a:lnTo>
                    <a:pt x="142" y="3109"/>
                  </a:lnTo>
                  <a:close/>
                  <a:moveTo>
                    <a:pt x="142" y="3109"/>
                  </a:moveTo>
                  <a:lnTo>
                    <a:pt x="128" y="3109"/>
                  </a:lnTo>
                  <a:lnTo>
                    <a:pt x="114" y="3108"/>
                  </a:lnTo>
                  <a:lnTo>
                    <a:pt x="101" y="3102"/>
                  </a:lnTo>
                  <a:lnTo>
                    <a:pt x="87" y="3097"/>
                  </a:lnTo>
                  <a:lnTo>
                    <a:pt x="74" y="3090"/>
                  </a:lnTo>
                  <a:lnTo>
                    <a:pt x="62" y="3081"/>
                  </a:lnTo>
                  <a:lnTo>
                    <a:pt x="52" y="3073"/>
                  </a:lnTo>
                  <a:lnTo>
                    <a:pt x="41" y="3062"/>
                  </a:lnTo>
                  <a:lnTo>
                    <a:pt x="52" y="3052"/>
                  </a:lnTo>
                  <a:lnTo>
                    <a:pt x="61" y="3062"/>
                  </a:lnTo>
                  <a:lnTo>
                    <a:pt x="71" y="3071"/>
                  </a:lnTo>
                  <a:lnTo>
                    <a:pt x="81" y="3078"/>
                  </a:lnTo>
                  <a:lnTo>
                    <a:pt x="94" y="3085"/>
                  </a:lnTo>
                  <a:lnTo>
                    <a:pt x="104" y="3088"/>
                  </a:lnTo>
                  <a:lnTo>
                    <a:pt x="118" y="3092"/>
                  </a:lnTo>
                  <a:lnTo>
                    <a:pt x="130" y="3095"/>
                  </a:lnTo>
                  <a:lnTo>
                    <a:pt x="142" y="3095"/>
                  </a:lnTo>
                  <a:lnTo>
                    <a:pt x="142" y="3109"/>
                  </a:lnTo>
                  <a:close/>
                  <a:moveTo>
                    <a:pt x="41" y="3062"/>
                  </a:moveTo>
                  <a:lnTo>
                    <a:pt x="31" y="3050"/>
                  </a:lnTo>
                  <a:lnTo>
                    <a:pt x="24" y="3038"/>
                  </a:lnTo>
                  <a:lnTo>
                    <a:pt x="15" y="3024"/>
                  </a:lnTo>
                  <a:lnTo>
                    <a:pt x="10" y="3010"/>
                  </a:lnTo>
                  <a:lnTo>
                    <a:pt x="5" y="2996"/>
                  </a:lnTo>
                  <a:lnTo>
                    <a:pt x="1" y="2981"/>
                  </a:lnTo>
                  <a:lnTo>
                    <a:pt x="0" y="2965"/>
                  </a:lnTo>
                  <a:lnTo>
                    <a:pt x="0" y="2948"/>
                  </a:lnTo>
                  <a:lnTo>
                    <a:pt x="14" y="2948"/>
                  </a:lnTo>
                  <a:lnTo>
                    <a:pt x="14" y="2963"/>
                  </a:lnTo>
                  <a:lnTo>
                    <a:pt x="15" y="2977"/>
                  </a:lnTo>
                  <a:lnTo>
                    <a:pt x="19" y="2993"/>
                  </a:lnTo>
                  <a:lnTo>
                    <a:pt x="24" y="3005"/>
                  </a:lnTo>
                  <a:lnTo>
                    <a:pt x="29" y="3019"/>
                  </a:lnTo>
                  <a:lnTo>
                    <a:pt x="36" y="3031"/>
                  </a:lnTo>
                  <a:lnTo>
                    <a:pt x="43" y="3042"/>
                  </a:lnTo>
                  <a:lnTo>
                    <a:pt x="52" y="3052"/>
                  </a:lnTo>
                  <a:lnTo>
                    <a:pt x="41" y="3062"/>
                  </a:lnTo>
                  <a:close/>
                  <a:moveTo>
                    <a:pt x="0" y="2948"/>
                  </a:moveTo>
                  <a:lnTo>
                    <a:pt x="0" y="2948"/>
                  </a:lnTo>
                  <a:lnTo>
                    <a:pt x="14" y="2948"/>
                  </a:lnTo>
                  <a:lnTo>
                    <a:pt x="0" y="2948"/>
                  </a:lnTo>
                  <a:close/>
                  <a:moveTo>
                    <a:pt x="0" y="2948"/>
                  </a:moveTo>
                  <a:lnTo>
                    <a:pt x="0" y="163"/>
                  </a:lnTo>
                  <a:lnTo>
                    <a:pt x="14" y="163"/>
                  </a:lnTo>
                  <a:lnTo>
                    <a:pt x="14" y="2948"/>
                  </a:lnTo>
                  <a:lnTo>
                    <a:pt x="0" y="2948"/>
                  </a:lnTo>
                  <a:close/>
                  <a:moveTo>
                    <a:pt x="0" y="163"/>
                  </a:moveTo>
                  <a:lnTo>
                    <a:pt x="0" y="163"/>
                  </a:lnTo>
                  <a:lnTo>
                    <a:pt x="14" y="163"/>
                  </a:lnTo>
                  <a:lnTo>
                    <a:pt x="0" y="163"/>
                  </a:lnTo>
                  <a:close/>
                  <a:moveTo>
                    <a:pt x="0" y="163"/>
                  </a:moveTo>
                  <a:lnTo>
                    <a:pt x="0" y="146"/>
                  </a:lnTo>
                  <a:lnTo>
                    <a:pt x="1" y="130"/>
                  </a:lnTo>
                  <a:lnTo>
                    <a:pt x="5" y="114"/>
                  </a:lnTo>
                  <a:lnTo>
                    <a:pt x="10" y="101"/>
                  </a:lnTo>
                  <a:lnTo>
                    <a:pt x="15" y="85"/>
                  </a:lnTo>
                  <a:lnTo>
                    <a:pt x="24" y="73"/>
                  </a:lnTo>
                  <a:lnTo>
                    <a:pt x="31" y="61"/>
                  </a:lnTo>
                  <a:lnTo>
                    <a:pt x="41" y="48"/>
                  </a:lnTo>
                  <a:lnTo>
                    <a:pt x="52" y="57"/>
                  </a:lnTo>
                  <a:lnTo>
                    <a:pt x="43" y="68"/>
                  </a:lnTo>
                  <a:lnTo>
                    <a:pt x="36" y="80"/>
                  </a:lnTo>
                  <a:lnTo>
                    <a:pt x="29" y="92"/>
                  </a:lnTo>
                  <a:lnTo>
                    <a:pt x="24" y="104"/>
                  </a:lnTo>
                  <a:lnTo>
                    <a:pt x="19" y="118"/>
                  </a:lnTo>
                  <a:lnTo>
                    <a:pt x="15" y="132"/>
                  </a:lnTo>
                  <a:lnTo>
                    <a:pt x="14" y="148"/>
                  </a:lnTo>
                  <a:lnTo>
                    <a:pt x="14" y="163"/>
                  </a:lnTo>
                  <a:lnTo>
                    <a:pt x="0" y="163"/>
                  </a:lnTo>
                  <a:close/>
                  <a:moveTo>
                    <a:pt x="41" y="48"/>
                  </a:moveTo>
                  <a:lnTo>
                    <a:pt x="52" y="38"/>
                  </a:lnTo>
                  <a:lnTo>
                    <a:pt x="62" y="28"/>
                  </a:lnTo>
                  <a:lnTo>
                    <a:pt x="74" y="21"/>
                  </a:lnTo>
                  <a:lnTo>
                    <a:pt x="87" y="14"/>
                  </a:lnTo>
                  <a:lnTo>
                    <a:pt x="101" y="8"/>
                  </a:lnTo>
                  <a:lnTo>
                    <a:pt x="114" y="3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15"/>
                  </a:lnTo>
                  <a:lnTo>
                    <a:pt x="130" y="15"/>
                  </a:lnTo>
                  <a:lnTo>
                    <a:pt x="118" y="17"/>
                  </a:lnTo>
                  <a:lnTo>
                    <a:pt x="104" y="22"/>
                  </a:lnTo>
                  <a:lnTo>
                    <a:pt x="94" y="26"/>
                  </a:lnTo>
                  <a:lnTo>
                    <a:pt x="81" y="33"/>
                  </a:lnTo>
                  <a:lnTo>
                    <a:pt x="71" y="40"/>
                  </a:lnTo>
                  <a:lnTo>
                    <a:pt x="61" y="48"/>
                  </a:lnTo>
                  <a:lnTo>
                    <a:pt x="52" y="57"/>
                  </a:lnTo>
                  <a:lnTo>
                    <a:pt x="41" y="48"/>
                  </a:lnTo>
                  <a:close/>
                  <a:moveTo>
                    <a:pt x="142" y="0"/>
                  </a:moveTo>
                  <a:lnTo>
                    <a:pt x="142" y="0"/>
                  </a:lnTo>
                  <a:lnTo>
                    <a:pt x="142" y="15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686" name="Rectangle 7">
              <a:extLst>
                <a:ext uri="{FF2B5EF4-FFF2-40B4-BE49-F238E27FC236}">
                  <a16:creationId xmlns:a16="http://schemas.microsoft.com/office/drawing/2014/main" id="{22646163-2873-4099-B1FB-8110FA493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" y="1241"/>
              <a:ext cx="4108" cy="15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687" name="Rectangle 8">
              <a:extLst>
                <a:ext uri="{FF2B5EF4-FFF2-40B4-BE49-F238E27FC236}">
                  <a16:creationId xmlns:a16="http://schemas.microsoft.com/office/drawing/2014/main" id="{688566F7-F2F1-4682-AED8-10845D47C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101"/>
              <a:ext cx="27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Alive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71688" name="Rectangle 9">
              <a:extLst>
                <a:ext uri="{FF2B5EF4-FFF2-40B4-BE49-F238E27FC236}">
                  <a16:creationId xmlns:a16="http://schemas.microsoft.com/office/drawing/2014/main" id="{BB391D0B-AF2B-42CF-BCED-D657B65DB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689" name="Rectangle 10">
              <a:extLst>
                <a:ext uri="{FF2B5EF4-FFF2-40B4-BE49-F238E27FC236}">
                  <a16:creationId xmlns:a16="http://schemas.microsoft.com/office/drawing/2014/main" id="{4F10665E-B083-4BBE-AFE0-B06C76D7C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690" name="Rectangle 11">
              <a:extLst>
                <a:ext uri="{FF2B5EF4-FFF2-40B4-BE49-F238E27FC236}">
                  <a16:creationId xmlns:a16="http://schemas.microsoft.com/office/drawing/2014/main" id="{D7C9F609-19CB-4932-B811-FEE67DF35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691" name="Rectangle 12">
              <a:extLst>
                <a:ext uri="{FF2B5EF4-FFF2-40B4-BE49-F238E27FC236}">
                  <a16:creationId xmlns:a16="http://schemas.microsoft.com/office/drawing/2014/main" id="{83E809BA-2E45-4F29-98D3-F1AC9EEE9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692" name="Rectangle 13">
              <a:extLst>
                <a:ext uri="{FF2B5EF4-FFF2-40B4-BE49-F238E27FC236}">
                  <a16:creationId xmlns:a16="http://schemas.microsoft.com/office/drawing/2014/main" id="{9542D36D-9C34-4D60-9E54-B526DBA47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693" name="Rectangle 14">
              <a:extLst>
                <a:ext uri="{FF2B5EF4-FFF2-40B4-BE49-F238E27FC236}">
                  <a16:creationId xmlns:a16="http://schemas.microsoft.com/office/drawing/2014/main" id="{129FED02-F6BB-460E-8608-FF2CF76E6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694" name="Rectangle 15">
              <a:extLst>
                <a:ext uri="{FF2B5EF4-FFF2-40B4-BE49-F238E27FC236}">
                  <a16:creationId xmlns:a16="http://schemas.microsoft.com/office/drawing/2014/main" id="{DCB89EB9-041D-46E5-83D6-30DCC4F00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695" name="Rectangle 16">
              <a:extLst>
                <a:ext uri="{FF2B5EF4-FFF2-40B4-BE49-F238E27FC236}">
                  <a16:creationId xmlns:a16="http://schemas.microsoft.com/office/drawing/2014/main" id="{E527A617-81A0-4812-82A2-2670CA510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696" name="Rectangle 17">
              <a:extLst>
                <a:ext uri="{FF2B5EF4-FFF2-40B4-BE49-F238E27FC236}">
                  <a16:creationId xmlns:a16="http://schemas.microsoft.com/office/drawing/2014/main" id="{DB080C53-D5BC-4B85-A947-EFCCA1F6E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697" name="Rectangle 18">
              <a:extLst>
                <a:ext uri="{FF2B5EF4-FFF2-40B4-BE49-F238E27FC236}">
                  <a16:creationId xmlns:a16="http://schemas.microsoft.com/office/drawing/2014/main" id="{7FC8BA8E-9880-4FC7-A107-2507CEDA7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698" name="Rectangle 19">
              <a:extLst>
                <a:ext uri="{FF2B5EF4-FFF2-40B4-BE49-F238E27FC236}">
                  <a16:creationId xmlns:a16="http://schemas.microsoft.com/office/drawing/2014/main" id="{3FE70BAC-23E1-4A02-9FDA-EB8540CF0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699" name="Rectangle 20">
              <a:extLst>
                <a:ext uri="{FF2B5EF4-FFF2-40B4-BE49-F238E27FC236}">
                  <a16:creationId xmlns:a16="http://schemas.microsoft.com/office/drawing/2014/main" id="{6F7F7860-65FD-4D5B-A3CA-87F8BC271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00" name="Rectangle 21">
              <a:extLst>
                <a:ext uri="{FF2B5EF4-FFF2-40B4-BE49-F238E27FC236}">
                  <a16:creationId xmlns:a16="http://schemas.microsoft.com/office/drawing/2014/main" id="{43FB9408-089D-4859-996C-4B242CB6F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01" name="Rectangle 22">
              <a:extLst>
                <a:ext uri="{FF2B5EF4-FFF2-40B4-BE49-F238E27FC236}">
                  <a16:creationId xmlns:a16="http://schemas.microsoft.com/office/drawing/2014/main" id="{B3F116E2-32CC-42B8-A5E7-6C22D0B85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7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02" name="Rectangle 23">
              <a:extLst>
                <a:ext uri="{FF2B5EF4-FFF2-40B4-BE49-F238E27FC236}">
                  <a16:creationId xmlns:a16="http://schemas.microsoft.com/office/drawing/2014/main" id="{BAF29AF4-3898-46B6-A1FA-04F83A324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03" name="Rectangle 24">
              <a:extLst>
                <a:ext uri="{FF2B5EF4-FFF2-40B4-BE49-F238E27FC236}">
                  <a16:creationId xmlns:a16="http://schemas.microsoft.com/office/drawing/2014/main" id="{68533FA1-86C2-4E46-A429-5D4ADA485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04" name="Rectangle 25">
              <a:extLst>
                <a:ext uri="{FF2B5EF4-FFF2-40B4-BE49-F238E27FC236}">
                  <a16:creationId xmlns:a16="http://schemas.microsoft.com/office/drawing/2014/main" id="{F7103E56-47AA-41DC-90C1-13B354EBB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05" name="Rectangle 26">
              <a:extLst>
                <a:ext uri="{FF2B5EF4-FFF2-40B4-BE49-F238E27FC236}">
                  <a16:creationId xmlns:a16="http://schemas.microsoft.com/office/drawing/2014/main" id="{497E9416-28B9-4339-B6A9-AF42E87D7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06" name="Rectangle 27">
              <a:extLst>
                <a:ext uri="{FF2B5EF4-FFF2-40B4-BE49-F238E27FC236}">
                  <a16:creationId xmlns:a16="http://schemas.microsoft.com/office/drawing/2014/main" id="{269BAFF3-5F14-4F89-A5A0-5CFB1FCFA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07" name="Rectangle 28">
              <a:extLst>
                <a:ext uri="{FF2B5EF4-FFF2-40B4-BE49-F238E27FC236}">
                  <a16:creationId xmlns:a16="http://schemas.microsoft.com/office/drawing/2014/main" id="{3891704B-1E9D-4497-BA96-B70A27B3C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08" name="Rectangle 29">
              <a:extLst>
                <a:ext uri="{FF2B5EF4-FFF2-40B4-BE49-F238E27FC236}">
                  <a16:creationId xmlns:a16="http://schemas.microsoft.com/office/drawing/2014/main" id="{09069078-05A5-411B-99C7-28A6C80B0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09" name="Rectangle 30">
              <a:extLst>
                <a:ext uri="{FF2B5EF4-FFF2-40B4-BE49-F238E27FC236}">
                  <a16:creationId xmlns:a16="http://schemas.microsoft.com/office/drawing/2014/main" id="{76D14F1A-32BF-4D5A-8584-F3D096F50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10" name="Rectangle 31">
              <a:extLst>
                <a:ext uri="{FF2B5EF4-FFF2-40B4-BE49-F238E27FC236}">
                  <a16:creationId xmlns:a16="http://schemas.microsoft.com/office/drawing/2014/main" id="{0B9DB555-95B1-422F-B005-0D722D96F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11" name="Rectangle 32">
              <a:extLst>
                <a:ext uri="{FF2B5EF4-FFF2-40B4-BE49-F238E27FC236}">
                  <a16:creationId xmlns:a16="http://schemas.microsoft.com/office/drawing/2014/main" id="{E11077CA-132D-4E3E-AF48-945FD4E40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12" name="Rectangle 33">
              <a:extLst>
                <a:ext uri="{FF2B5EF4-FFF2-40B4-BE49-F238E27FC236}">
                  <a16:creationId xmlns:a16="http://schemas.microsoft.com/office/drawing/2014/main" id="{47D60B58-03C3-43F6-AB21-9B3DD7DBA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13" name="Rectangle 34">
              <a:extLst>
                <a:ext uri="{FF2B5EF4-FFF2-40B4-BE49-F238E27FC236}">
                  <a16:creationId xmlns:a16="http://schemas.microsoft.com/office/drawing/2014/main" id="{A1B2A04F-4717-489E-ABF9-D7BBF580E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14" name="Rectangle 35">
              <a:extLst>
                <a:ext uri="{FF2B5EF4-FFF2-40B4-BE49-F238E27FC236}">
                  <a16:creationId xmlns:a16="http://schemas.microsoft.com/office/drawing/2014/main" id="{8D1DB01D-C8B2-46FA-87C1-D4609ABD6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15" name="Rectangle 36">
              <a:extLst>
                <a:ext uri="{FF2B5EF4-FFF2-40B4-BE49-F238E27FC236}">
                  <a16:creationId xmlns:a16="http://schemas.microsoft.com/office/drawing/2014/main" id="{4318BC82-0BB8-424E-88FD-4A1990092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16" name="Rectangle 37">
              <a:extLst>
                <a:ext uri="{FF2B5EF4-FFF2-40B4-BE49-F238E27FC236}">
                  <a16:creationId xmlns:a16="http://schemas.microsoft.com/office/drawing/2014/main" id="{C1218D75-BCDF-44F8-AA78-36D0AEDB8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17" name="Rectangle 38">
              <a:extLst>
                <a:ext uri="{FF2B5EF4-FFF2-40B4-BE49-F238E27FC236}">
                  <a16:creationId xmlns:a16="http://schemas.microsoft.com/office/drawing/2014/main" id="{C8590569-4403-44EC-A7EF-CA80D3B05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18" name="Rectangle 39">
              <a:extLst>
                <a:ext uri="{FF2B5EF4-FFF2-40B4-BE49-F238E27FC236}">
                  <a16:creationId xmlns:a16="http://schemas.microsoft.com/office/drawing/2014/main" id="{7F2029F4-087D-4048-831C-0E367738D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19" name="Rectangle 40">
              <a:extLst>
                <a:ext uri="{FF2B5EF4-FFF2-40B4-BE49-F238E27FC236}">
                  <a16:creationId xmlns:a16="http://schemas.microsoft.com/office/drawing/2014/main" id="{6B55FF5C-160B-458F-83A5-6BC5C4C67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20" name="Rectangle 41">
              <a:extLst>
                <a:ext uri="{FF2B5EF4-FFF2-40B4-BE49-F238E27FC236}">
                  <a16:creationId xmlns:a16="http://schemas.microsoft.com/office/drawing/2014/main" id="{533BDDAE-7AD0-47E0-993A-2F35AF620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005"/>
              <a:ext cx="71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21" name="Rectangle 42">
              <a:extLst>
                <a:ext uri="{FF2B5EF4-FFF2-40B4-BE49-F238E27FC236}">
                  <a16:creationId xmlns:a16="http://schemas.microsoft.com/office/drawing/2014/main" id="{6796C754-BF3A-43AA-8166-8C60474AF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22" name="Rectangle 43">
              <a:extLst>
                <a:ext uri="{FF2B5EF4-FFF2-40B4-BE49-F238E27FC236}">
                  <a16:creationId xmlns:a16="http://schemas.microsoft.com/office/drawing/2014/main" id="{71BA5B07-369D-4BA2-BA35-90FCC85B2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23" name="Rectangle 44">
              <a:extLst>
                <a:ext uri="{FF2B5EF4-FFF2-40B4-BE49-F238E27FC236}">
                  <a16:creationId xmlns:a16="http://schemas.microsoft.com/office/drawing/2014/main" id="{9F1D8A17-7310-485F-9D13-382809BC1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24" name="Rectangle 45">
              <a:extLst>
                <a:ext uri="{FF2B5EF4-FFF2-40B4-BE49-F238E27FC236}">
                  <a16:creationId xmlns:a16="http://schemas.microsoft.com/office/drawing/2014/main" id="{BD1FC51A-077A-4743-A749-BF4DB43F0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25" name="Rectangle 46">
              <a:extLst>
                <a:ext uri="{FF2B5EF4-FFF2-40B4-BE49-F238E27FC236}">
                  <a16:creationId xmlns:a16="http://schemas.microsoft.com/office/drawing/2014/main" id="{94526985-490F-4FB0-B0B5-F2EBD630A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" y="2005"/>
              <a:ext cx="70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26" name="Rectangle 47">
              <a:extLst>
                <a:ext uri="{FF2B5EF4-FFF2-40B4-BE49-F238E27FC236}">
                  <a16:creationId xmlns:a16="http://schemas.microsoft.com/office/drawing/2014/main" id="{223C9C23-6F24-452B-9022-6FB8D5C22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" y="2005"/>
              <a:ext cx="69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27" name="Rectangle 48">
              <a:extLst>
                <a:ext uri="{FF2B5EF4-FFF2-40B4-BE49-F238E27FC236}">
                  <a16:creationId xmlns:a16="http://schemas.microsoft.com/office/drawing/2014/main" id="{2516E9BC-4195-4E68-BBED-115BD038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2005"/>
              <a:ext cx="38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28" name="Freeform 49">
              <a:extLst>
                <a:ext uri="{FF2B5EF4-FFF2-40B4-BE49-F238E27FC236}">
                  <a16:creationId xmlns:a16="http://schemas.microsoft.com/office/drawing/2014/main" id="{E5544383-2348-45E6-B7E6-D378CE63F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" y="1628"/>
              <a:ext cx="183" cy="183"/>
            </a:xfrm>
            <a:custGeom>
              <a:avLst/>
              <a:gdLst>
                <a:gd name="T0" fmla="*/ 183 w 183"/>
                <a:gd name="T1" fmla="*/ 92 h 183"/>
                <a:gd name="T2" fmla="*/ 181 w 183"/>
                <a:gd name="T3" fmla="*/ 101 h 183"/>
                <a:gd name="T4" fmla="*/ 181 w 183"/>
                <a:gd name="T5" fmla="*/ 110 h 183"/>
                <a:gd name="T6" fmla="*/ 178 w 183"/>
                <a:gd name="T7" fmla="*/ 118 h 183"/>
                <a:gd name="T8" fmla="*/ 176 w 183"/>
                <a:gd name="T9" fmla="*/ 127 h 183"/>
                <a:gd name="T10" fmla="*/ 167 w 183"/>
                <a:gd name="T11" fmla="*/ 143 h 183"/>
                <a:gd name="T12" fmla="*/ 155 w 183"/>
                <a:gd name="T13" fmla="*/ 157 h 183"/>
                <a:gd name="T14" fmla="*/ 143 w 183"/>
                <a:gd name="T15" fmla="*/ 167 h 183"/>
                <a:gd name="T16" fmla="*/ 127 w 183"/>
                <a:gd name="T17" fmla="*/ 176 h 183"/>
                <a:gd name="T18" fmla="*/ 119 w 183"/>
                <a:gd name="T19" fmla="*/ 179 h 183"/>
                <a:gd name="T20" fmla="*/ 110 w 183"/>
                <a:gd name="T21" fmla="*/ 181 h 183"/>
                <a:gd name="T22" fmla="*/ 101 w 183"/>
                <a:gd name="T23" fmla="*/ 183 h 183"/>
                <a:gd name="T24" fmla="*/ 93 w 183"/>
                <a:gd name="T25" fmla="*/ 183 h 183"/>
                <a:gd name="T26" fmla="*/ 82 w 183"/>
                <a:gd name="T27" fmla="*/ 183 h 183"/>
                <a:gd name="T28" fmla="*/ 74 w 183"/>
                <a:gd name="T29" fmla="*/ 181 h 183"/>
                <a:gd name="T30" fmla="*/ 65 w 183"/>
                <a:gd name="T31" fmla="*/ 179 h 183"/>
                <a:gd name="T32" fmla="*/ 56 w 183"/>
                <a:gd name="T33" fmla="*/ 176 h 183"/>
                <a:gd name="T34" fmla="*/ 40 w 183"/>
                <a:gd name="T35" fmla="*/ 167 h 183"/>
                <a:gd name="T36" fmla="*/ 27 w 183"/>
                <a:gd name="T37" fmla="*/ 157 h 183"/>
                <a:gd name="T38" fmla="*/ 16 w 183"/>
                <a:gd name="T39" fmla="*/ 143 h 183"/>
                <a:gd name="T40" fmla="*/ 7 w 183"/>
                <a:gd name="T41" fmla="*/ 127 h 183"/>
                <a:gd name="T42" fmla="*/ 4 w 183"/>
                <a:gd name="T43" fmla="*/ 118 h 183"/>
                <a:gd name="T44" fmla="*/ 2 w 183"/>
                <a:gd name="T45" fmla="*/ 110 h 183"/>
                <a:gd name="T46" fmla="*/ 0 w 183"/>
                <a:gd name="T47" fmla="*/ 101 h 183"/>
                <a:gd name="T48" fmla="*/ 0 w 183"/>
                <a:gd name="T49" fmla="*/ 92 h 183"/>
                <a:gd name="T50" fmla="*/ 0 w 183"/>
                <a:gd name="T51" fmla="*/ 82 h 183"/>
                <a:gd name="T52" fmla="*/ 2 w 183"/>
                <a:gd name="T53" fmla="*/ 73 h 183"/>
                <a:gd name="T54" fmla="*/ 4 w 183"/>
                <a:gd name="T55" fmla="*/ 65 h 183"/>
                <a:gd name="T56" fmla="*/ 7 w 183"/>
                <a:gd name="T57" fmla="*/ 56 h 183"/>
                <a:gd name="T58" fmla="*/ 16 w 183"/>
                <a:gd name="T59" fmla="*/ 40 h 183"/>
                <a:gd name="T60" fmla="*/ 27 w 183"/>
                <a:gd name="T61" fmla="*/ 26 h 183"/>
                <a:gd name="T62" fmla="*/ 40 w 183"/>
                <a:gd name="T63" fmla="*/ 16 h 183"/>
                <a:gd name="T64" fmla="*/ 56 w 183"/>
                <a:gd name="T65" fmla="*/ 7 h 183"/>
                <a:gd name="T66" fmla="*/ 65 w 183"/>
                <a:gd name="T67" fmla="*/ 4 h 183"/>
                <a:gd name="T68" fmla="*/ 74 w 183"/>
                <a:gd name="T69" fmla="*/ 2 h 183"/>
                <a:gd name="T70" fmla="*/ 82 w 183"/>
                <a:gd name="T71" fmla="*/ 0 h 183"/>
                <a:gd name="T72" fmla="*/ 93 w 183"/>
                <a:gd name="T73" fmla="*/ 0 h 183"/>
                <a:gd name="T74" fmla="*/ 101 w 183"/>
                <a:gd name="T75" fmla="*/ 0 h 183"/>
                <a:gd name="T76" fmla="*/ 110 w 183"/>
                <a:gd name="T77" fmla="*/ 2 h 183"/>
                <a:gd name="T78" fmla="*/ 119 w 183"/>
                <a:gd name="T79" fmla="*/ 4 h 183"/>
                <a:gd name="T80" fmla="*/ 127 w 183"/>
                <a:gd name="T81" fmla="*/ 7 h 183"/>
                <a:gd name="T82" fmla="*/ 143 w 183"/>
                <a:gd name="T83" fmla="*/ 16 h 183"/>
                <a:gd name="T84" fmla="*/ 155 w 183"/>
                <a:gd name="T85" fmla="*/ 26 h 183"/>
                <a:gd name="T86" fmla="*/ 167 w 183"/>
                <a:gd name="T87" fmla="*/ 40 h 183"/>
                <a:gd name="T88" fmla="*/ 176 w 183"/>
                <a:gd name="T89" fmla="*/ 56 h 183"/>
                <a:gd name="T90" fmla="*/ 178 w 183"/>
                <a:gd name="T91" fmla="*/ 65 h 183"/>
                <a:gd name="T92" fmla="*/ 181 w 183"/>
                <a:gd name="T93" fmla="*/ 73 h 183"/>
                <a:gd name="T94" fmla="*/ 181 w 183"/>
                <a:gd name="T95" fmla="*/ 82 h 183"/>
                <a:gd name="T96" fmla="*/ 183 w 183"/>
                <a:gd name="T97" fmla="*/ 92 h 18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3"/>
                <a:gd name="T148" fmla="*/ 0 h 183"/>
                <a:gd name="T149" fmla="*/ 183 w 183"/>
                <a:gd name="T150" fmla="*/ 183 h 18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3" h="183">
                  <a:moveTo>
                    <a:pt x="183" y="92"/>
                  </a:moveTo>
                  <a:lnTo>
                    <a:pt x="181" y="101"/>
                  </a:lnTo>
                  <a:lnTo>
                    <a:pt x="181" y="110"/>
                  </a:lnTo>
                  <a:lnTo>
                    <a:pt x="178" y="118"/>
                  </a:lnTo>
                  <a:lnTo>
                    <a:pt x="176" y="127"/>
                  </a:lnTo>
                  <a:lnTo>
                    <a:pt x="167" y="143"/>
                  </a:lnTo>
                  <a:lnTo>
                    <a:pt x="155" y="157"/>
                  </a:lnTo>
                  <a:lnTo>
                    <a:pt x="143" y="167"/>
                  </a:lnTo>
                  <a:lnTo>
                    <a:pt x="127" y="176"/>
                  </a:lnTo>
                  <a:lnTo>
                    <a:pt x="119" y="179"/>
                  </a:lnTo>
                  <a:lnTo>
                    <a:pt x="110" y="181"/>
                  </a:lnTo>
                  <a:lnTo>
                    <a:pt x="101" y="183"/>
                  </a:lnTo>
                  <a:lnTo>
                    <a:pt x="93" y="183"/>
                  </a:lnTo>
                  <a:lnTo>
                    <a:pt x="82" y="183"/>
                  </a:lnTo>
                  <a:lnTo>
                    <a:pt x="74" y="181"/>
                  </a:lnTo>
                  <a:lnTo>
                    <a:pt x="65" y="179"/>
                  </a:lnTo>
                  <a:lnTo>
                    <a:pt x="56" y="176"/>
                  </a:lnTo>
                  <a:lnTo>
                    <a:pt x="40" y="167"/>
                  </a:lnTo>
                  <a:lnTo>
                    <a:pt x="27" y="157"/>
                  </a:lnTo>
                  <a:lnTo>
                    <a:pt x="16" y="143"/>
                  </a:lnTo>
                  <a:lnTo>
                    <a:pt x="7" y="127"/>
                  </a:lnTo>
                  <a:lnTo>
                    <a:pt x="4" y="118"/>
                  </a:lnTo>
                  <a:lnTo>
                    <a:pt x="2" y="110"/>
                  </a:lnTo>
                  <a:lnTo>
                    <a:pt x="0" y="101"/>
                  </a:lnTo>
                  <a:lnTo>
                    <a:pt x="0" y="92"/>
                  </a:lnTo>
                  <a:lnTo>
                    <a:pt x="0" y="82"/>
                  </a:lnTo>
                  <a:lnTo>
                    <a:pt x="2" y="73"/>
                  </a:lnTo>
                  <a:lnTo>
                    <a:pt x="4" y="65"/>
                  </a:lnTo>
                  <a:lnTo>
                    <a:pt x="7" y="56"/>
                  </a:lnTo>
                  <a:lnTo>
                    <a:pt x="16" y="40"/>
                  </a:lnTo>
                  <a:lnTo>
                    <a:pt x="27" y="26"/>
                  </a:lnTo>
                  <a:lnTo>
                    <a:pt x="40" y="16"/>
                  </a:lnTo>
                  <a:lnTo>
                    <a:pt x="56" y="7"/>
                  </a:lnTo>
                  <a:lnTo>
                    <a:pt x="65" y="4"/>
                  </a:lnTo>
                  <a:lnTo>
                    <a:pt x="74" y="2"/>
                  </a:lnTo>
                  <a:lnTo>
                    <a:pt x="82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10" y="2"/>
                  </a:lnTo>
                  <a:lnTo>
                    <a:pt x="119" y="4"/>
                  </a:lnTo>
                  <a:lnTo>
                    <a:pt x="127" y="7"/>
                  </a:lnTo>
                  <a:lnTo>
                    <a:pt x="143" y="16"/>
                  </a:lnTo>
                  <a:lnTo>
                    <a:pt x="155" y="26"/>
                  </a:lnTo>
                  <a:lnTo>
                    <a:pt x="167" y="40"/>
                  </a:lnTo>
                  <a:lnTo>
                    <a:pt x="176" y="56"/>
                  </a:lnTo>
                  <a:lnTo>
                    <a:pt x="178" y="65"/>
                  </a:lnTo>
                  <a:lnTo>
                    <a:pt x="181" y="73"/>
                  </a:lnTo>
                  <a:lnTo>
                    <a:pt x="181" y="82"/>
                  </a:lnTo>
                  <a:lnTo>
                    <a:pt x="183" y="9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29" name="Rectangle 50">
              <a:extLst>
                <a:ext uri="{FF2B5EF4-FFF2-40B4-BE49-F238E27FC236}">
                  <a16:creationId xmlns:a16="http://schemas.microsoft.com/office/drawing/2014/main" id="{F65EBD3D-B49C-4B7F-BE54-42DF5337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560"/>
              <a:ext cx="43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Stopped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71730" name="Rectangle 51">
              <a:extLst>
                <a:ext uri="{FF2B5EF4-FFF2-40B4-BE49-F238E27FC236}">
                  <a16:creationId xmlns:a16="http://schemas.microsoft.com/office/drawing/2014/main" id="{EE005B4E-B382-4364-A8FB-6CCCBE08F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" y="2796"/>
              <a:ext cx="27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Error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71731" name="Rectangle 52">
              <a:extLst>
                <a:ext uri="{FF2B5EF4-FFF2-40B4-BE49-F238E27FC236}">
                  <a16:creationId xmlns:a16="http://schemas.microsoft.com/office/drawing/2014/main" id="{432BD23A-69EB-4D1F-9B8F-39EA48CE4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1675"/>
              <a:ext cx="1248" cy="1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32" name="Rectangle 53">
              <a:extLst>
                <a:ext uri="{FF2B5EF4-FFF2-40B4-BE49-F238E27FC236}">
                  <a16:creationId xmlns:a16="http://schemas.microsoft.com/office/drawing/2014/main" id="{D1DD79B7-91D6-4219-8661-B22747A3C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1559"/>
              <a:ext cx="4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Running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71733" name="Rectangle 54">
              <a:extLst>
                <a:ext uri="{FF2B5EF4-FFF2-40B4-BE49-F238E27FC236}">
                  <a16:creationId xmlns:a16="http://schemas.microsoft.com/office/drawing/2014/main" id="{B9A691D7-24CD-4DD9-A2BB-C1CC8E3B5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1675"/>
              <a:ext cx="1248" cy="1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34" name="Rectangle 55">
              <a:extLst>
                <a:ext uri="{FF2B5EF4-FFF2-40B4-BE49-F238E27FC236}">
                  <a16:creationId xmlns:a16="http://schemas.microsoft.com/office/drawing/2014/main" id="{1D52D7C8-B417-4EA5-BB7F-8DC2A7300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" y="1654"/>
              <a:ext cx="778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35" name="Freeform 56">
              <a:extLst>
                <a:ext uri="{FF2B5EF4-FFF2-40B4-BE49-F238E27FC236}">
                  <a16:creationId xmlns:a16="http://schemas.microsoft.com/office/drawing/2014/main" id="{039DB6FD-CCFD-4329-A00E-7729897B2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" y="1618"/>
              <a:ext cx="65" cy="50"/>
            </a:xfrm>
            <a:custGeom>
              <a:avLst/>
              <a:gdLst>
                <a:gd name="T0" fmla="*/ 65 w 65"/>
                <a:gd name="T1" fmla="*/ 50 h 50"/>
                <a:gd name="T2" fmla="*/ 65 w 65"/>
                <a:gd name="T3" fmla="*/ 38 h 50"/>
                <a:gd name="T4" fmla="*/ 7 w 65"/>
                <a:gd name="T5" fmla="*/ 0 h 50"/>
                <a:gd name="T6" fmla="*/ 0 w 65"/>
                <a:gd name="T7" fmla="*/ 12 h 50"/>
                <a:gd name="T8" fmla="*/ 58 w 65"/>
                <a:gd name="T9" fmla="*/ 50 h 50"/>
                <a:gd name="T10" fmla="*/ 58 w 65"/>
                <a:gd name="T11" fmla="*/ 38 h 50"/>
                <a:gd name="T12" fmla="*/ 65 w 65"/>
                <a:gd name="T13" fmla="*/ 5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50"/>
                <a:gd name="T23" fmla="*/ 65 w 65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50">
                  <a:moveTo>
                    <a:pt x="65" y="50"/>
                  </a:moveTo>
                  <a:lnTo>
                    <a:pt x="65" y="38"/>
                  </a:lnTo>
                  <a:lnTo>
                    <a:pt x="7" y="0"/>
                  </a:lnTo>
                  <a:lnTo>
                    <a:pt x="0" y="12"/>
                  </a:lnTo>
                  <a:lnTo>
                    <a:pt x="58" y="50"/>
                  </a:lnTo>
                  <a:lnTo>
                    <a:pt x="58" y="38"/>
                  </a:lnTo>
                  <a:lnTo>
                    <a:pt x="65" y="5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36" name="Freeform 57">
              <a:extLst>
                <a:ext uri="{FF2B5EF4-FFF2-40B4-BE49-F238E27FC236}">
                  <a16:creationId xmlns:a16="http://schemas.microsoft.com/office/drawing/2014/main" id="{1D7264B6-B709-4836-875C-1F8584AC4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4" y="1656"/>
              <a:ext cx="10" cy="12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5 h 12"/>
                <a:gd name="T4" fmla="*/ 0 w 10"/>
                <a:gd name="T5" fmla="*/ 0 h 12"/>
                <a:gd name="T6" fmla="*/ 0 w 10"/>
                <a:gd name="T7" fmla="*/ 12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12"/>
                <a:gd name="T14" fmla="*/ 10 w 10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12">
                  <a:moveTo>
                    <a:pt x="0" y="12"/>
                  </a:moveTo>
                  <a:lnTo>
                    <a:pt x="10" y="5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37" name="Freeform 58">
              <a:extLst>
                <a:ext uri="{FF2B5EF4-FFF2-40B4-BE49-F238E27FC236}">
                  <a16:creationId xmlns:a16="http://schemas.microsoft.com/office/drawing/2014/main" id="{6E90FEEC-224F-40C5-9A5F-7D0F426F5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" y="1656"/>
              <a:ext cx="65" cy="49"/>
            </a:xfrm>
            <a:custGeom>
              <a:avLst/>
              <a:gdLst>
                <a:gd name="T0" fmla="*/ 4 w 65"/>
                <a:gd name="T1" fmla="*/ 43 h 49"/>
                <a:gd name="T2" fmla="*/ 7 w 65"/>
                <a:gd name="T3" fmla="*/ 49 h 49"/>
                <a:gd name="T4" fmla="*/ 65 w 65"/>
                <a:gd name="T5" fmla="*/ 12 h 49"/>
                <a:gd name="T6" fmla="*/ 58 w 65"/>
                <a:gd name="T7" fmla="*/ 0 h 49"/>
                <a:gd name="T8" fmla="*/ 0 w 65"/>
                <a:gd name="T9" fmla="*/ 37 h 49"/>
                <a:gd name="T10" fmla="*/ 4 w 65"/>
                <a:gd name="T11" fmla="*/ 43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49"/>
                <a:gd name="T20" fmla="*/ 65 w 65"/>
                <a:gd name="T21" fmla="*/ 49 h 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49">
                  <a:moveTo>
                    <a:pt x="4" y="43"/>
                  </a:moveTo>
                  <a:lnTo>
                    <a:pt x="7" y="49"/>
                  </a:lnTo>
                  <a:lnTo>
                    <a:pt x="65" y="12"/>
                  </a:lnTo>
                  <a:lnTo>
                    <a:pt x="58" y="0"/>
                  </a:lnTo>
                  <a:lnTo>
                    <a:pt x="0" y="37"/>
                  </a:lnTo>
                  <a:lnTo>
                    <a:pt x="4" y="4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38" name="Rectangle 59">
              <a:extLst>
                <a:ext uri="{FF2B5EF4-FFF2-40B4-BE49-F238E27FC236}">
                  <a16:creationId xmlns:a16="http://schemas.microsoft.com/office/drawing/2014/main" id="{C7C8FBC4-607B-4EE8-B030-836DE3C06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3481"/>
              <a:ext cx="16" cy="169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39" name="Freeform 60">
              <a:extLst>
                <a:ext uri="{FF2B5EF4-FFF2-40B4-BE49-F238E27FC236}">
                  <a16:creationId xmlns:a16="http://schemas.microsoft.com/office/drawing/2014/main" id="{6A178A26-F16C-4029-81C2-FFCFA3925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3601"/>
              <a:ext cx="48" cy="64"/>
            </a:xfrm>
            <a:custGeom>
              <a:avLst/>
              <a:gdLst>
                <a:gd name="T0" fmla="*/ 0 w 48"/>
                <a:gd name="T1" fmla="*/ 64 h 64"/>
                <a:gd name="T2" fmla="*/ 12 w 48"/>
                <a:gd name="T3" fmla="*/ 64 h 64"/>
                <a:gd name="T4" fmla="*/ 48 w 48"/>
                <a:gd name="T5" fmla="*/ 7 h 64"/>
                <a:gd name="T6" fmla="*/ 36 w 48"/>
                <a:gd name="T7" fmla="*/ 0 h 64"/>
                <a:gd name="T8" fmla="*/ 0 w 48"/>
                <a:gd name="T9" fmla="*/ 56 h 64"/>
                <a:gd name="T10" fmla="*/ 12 w 48"/>
                <a:gd name="T11" fmla="*/ 56 h 64"/>
                <a:gd name="T12" fmla="*/ 0 w 48"/>
                <a:gd name="T13" fmla="*/ 64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64"/>
                <a:gd name="T23" fmla="*/ 48 w 48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64">
                  <a:moveTo>
                    <a:pt x="0" y="64"/>
                  </a:moveTo>
                  <a:lnTo>
                    <a:pt x="12" y="64"/>
                  </a:lnTo>
                  <a:lnTo>
                    <a:pt x="48" y="7"/>
                  </a:lnTo>
                  <a:lnTo>
                    <a:pt x="36" y="0"/>
                  </a:lnTo>
                  <a:lnTo>
                    <a:pt x="0" y="56"/>
                  </a:lnTo>
                  <a:lnTo>
                    <a:pt x="12" y="56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40" name="Freeform 61">
              <a:extLst>
                <a:ext uri="{FF2B5EF4-FFF2-40B4-BE49-F238E27FC236}">
                  <a16:creationId xmlns:a16="http://schemas.microsoft.com/office/drawing/2014/main" id="{5D7D2757-2B62-4A96-9063-54244C91E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3665"/>
              <a:ext cx="12" cy="9"/>
            </a:xfrm>
            <a:custGeom>
              <a:avLst/>
              <a:gdLst>
                <a:gd name="T0" fmla="*/ 0 w 12"/>
                <a:gd name="T1" fmla="*/ 0 h 9"/>
                <a:gd name="T2" fmla="*/ 7 w 12"/>
                <a:gd name="T3" fmla="*/ 9 h 9"/>
                <a:gd name="T4" fmla="*/ 12 w 12"/>
                <a:gd name="T5" fmla="*/ 0 h 9"/>
                <a:gd name="T6" fmla="*/ 0 w 12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9"/>
                <a:gd name="T14" fmla="*/ 12 w 12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9">
                  <a:moveTo>
                    <a:pt x="0" y="0"/>
                  </a:moveTo>
                  <a:lnTo>
                    <a:pt x="7" y="9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41" name="Freeform 62">
              <a:extLst>
                <a:ext uri="{FF2B5EF4-FFF2-40B4-BE49-F238E27FC236}">
                  <a16:creationId xmlns:a16="http://schemas.microsoft.com/office/drawing/2014/main" id="{E5BB2FEC-46DE-4D4C-84DC-D1DF9207B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9" y="3601"/>
              <a:ext cx="49" cy="64"/>
            </a:xfrm>
            <a:custGeom>
              <a:avLst/>
              <a:gdLst>
                <a:gd name="T0" fmla="*/ 5 w 49"/>
                <a:gd name="T1" fmla="*/ 3 h 64"/>
                <a:gd name="T2" fmla="*/ 0 w 49"/>
                <a:gd name="T3" fmla="*/ 7 h 64"/>
                <a:gd name="T4" fmla="*/ 37 w 49"/>
                <a:gd name="T5" fmla="*/ 64 h 64"/>
                <a:gd name="T6" fmla="*/ 49 w 49"/>
                <a:gd name="T7" fmla="*/ 56 h 64"/>
                <a:gd name="T8" fmla="*/ 12 w 49"/>
                <a:gd name="T9" fmla="*/ 0 h 64"/>
                <a:gd name="T10" fmla="*/ 5 w 49"/>
                <a:gd name="T11" fmla="*/ 3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64"/>
                <a:gd name="T20" fmla="*/ 49 w 49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64">
                  <a:moveTo>
                    <a:pt x="5" y="3"/>
                  </a:moveTo>
                  <a:lnTo>
                    <a:pt x="0" y="7"/>
                  </a:lnTo>
                  <a:lnTo>
                    <a:pt x="37" y="64"/>
                  </a:lnTo>
                  <a:lnTo>
                    <a:pt x="49" y="56"/>
                  </a:lnTo>
                  <a:lnTo>
                    <a:pt x="12" y="0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42" name="Rectangle 63">
              <a:extLst>
                <a:ext uri="{FF2B5EF4-FFF2-40B4-BE49-F238E27FC236}">
                  <a16:creationId xmlns:a16="http://schemas.microsoft.com/office/drawing/2014/main" id="{676D657B-47EE-4007-8B6F-C2E5FFCAF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8" y="2605"/>
              <a:ext cx="14" cy="14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43" name="Freeform 64">
              <a:extLst>
                <a:ext uri="{FF2B5EF4-FFF2-40B4-BE49-F238E27FC236}">
                  <a16:creationId xmlns:a16="http://schemas.microsoft.com/office/drawing/2014/main" id="{00757F96-0DC8-4DA8-AF48-F11CC6D53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8" y="2699"/>
              <a:ext cx="51" cy="66"/>
            </a:xfrm>
            <a:custGeom>
              <a:avLst/>
              <a:gdLst>
                <a:gd name="T0" fmla="*/ 0 w 51"/>
                <a:gd name="T1" fmla="*/ 66 h 66"/>
                <a:gd name="T2" fmla="*/ 12 w 51"/>
                <a:gd name="T3" fmla="*/ 66 h 66"/>
                <a:gd name="T4" fmla="*/ 51 w 51"/>
                <a:gd name="T5" fmla="*/ 9 h 66"/>
                <a:gd name="T6" fmla="*/ 38 w 51"/>
                <a:gd name="T7" fmla="*/ 0 h 66"/>
                <a:gd name="T8" fmla="*/ 0 w 51"/>
                <a:gd name="T9" fmla="*/ 57 h 66"/>
                <a:gd name="T10" fmla="*/ 12 w 51"/>
                <a:gd name="T11" fmla="*/ 57 h 66"/>
                <a:gd name="T12" fmla="*/ 0 w 51"/>
                <a:gd name="T13" fmla="*/ 66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66"/>
                <a:gd name="T23" fmla="*/ 51 w 51"/>
                <a:gd name="T24" fmla="*/ 66 h 6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66">
                  <a:moveTo>
                    <a:pt x="0" y="66"/>
                  </a:moveTo>
                  <a:lnTo>
                    <a:pt x="12" y="66"/>
                  </a:lnTo>
                  <a:lnTo>
                    <a:pt x="51" y="9"/>
                  </a:lnTo>
                  <a:lnTo>
                    <a:pt x="38" y="0"/>
                  </a:lnTo>
                  <a:lnTo>
                    <a:pt x="0" y="57"/>
                  </a:lnTo>
                  <a:lnTo>
                    <a:pt x="12" y="57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44" name="Freeform 65">
              <a:extLst>
                <a:ext uri="{FF2B5EF4-FFF2-40B4-BE49-F238E27FC236}">
                  <a16:creationId xmlns:a16="http://schemas.microsoft.com/office/drawing/2014/main" id="{9F89F79B-7327-4B73-92FE-8348D22EC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8" y="2765"/>
              <a:ext cx="12" cy="9"/>
            </a:xfrm>
            <a:custGeom>
              <a:avLst/>
              <a:gdLst>
                <a:gd name="T0" fmla="*/ 0 w 12"/>
                <a:gd name="T1" fmla="*/ 0 h 9"/>
                <a:gd name="T2" fmla="*/ 7 w 12"/>
                <a:gd name="T3" fmla="*/ 9 h 9"/>
                <a:gd name="T4" fmla="*/ 12 w 12"/>
                <a:gd name="T5" fmla="*/ 0 h 9"/>
                <a:gd name="T6" fmla="*/ 0 w 12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9"/>
                <a:gd name="T14" fmla="*/ 12 w 12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9">
                  <a:moveTo>
                    <a:pt x="0" y="0"/>
                  </a:moveTo>
                  <a:lnTo>
                    <a:pt x="7" y="9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45" name="Freeform 66">
              <a:extLst>
                <a:ext uri="{FF2B5EF4-FFF2-40B4-BE49-F238E27FC236}">
                  <a16:creationId xmlns:a16="http://schemas.microsoft.com/office/drawing/2014/main" id="{182D4B8B-7A87-4713-B8D4-EE976A633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2" y="2699"/>
              <a:ext cx="48" cy="66"/>
            </a:xfrm>
            <a:custGeom>
              <a:avLst/>
              <a:gdLst>
                <a:gd name="T0" fmla="*/ 7 w 48"/>
                <a:gd name="T1" fmla="*/ 5 h 66"/>
                <a:gd name="T2" fmla="*/ 0 w 48"/>
                <a:gd name="T3" fmla="*/ 9 h 66"/>
                <a:gd name="T4" fmla="*/ 36 w 48"/>
                <a:gd name="T5" fmla="*/ 66 h 66"/>
                <a:gd name="T6" fmla="*/ 48 w 48"/>
                <a:gd name="T7" fmla="*/ 57 h 66"/>
                <a:gd name="T8" fmla="*/ 12 w 48"/>
                <a:gd name="T9" fmla="*/ 0 h 66"/>
                <a:gd name="T10" fmla="*/ 7 w 48"/>
                <a:gd name="T11" fmla="*/ 5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66"/>
                <a:gd name="T20" fmla="*/ 48 w 48"/>
                <a:gd name="T21" fmla="*/ 66 h 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66">
                  <a:moveTo>
                    <a:pt x="7" y="5"/>
                  </a:moveTo>
                  <a:lnTo>
                    <a:pt x="0" y="9"/>
                  </a:lnTo>
                  <a:lnTo>
                    <a:pt x="36" y="66"/>
                  </a:lnTo>
                  <a:lnTo>
                    <a:pt x="48" y="57"/>
                  </a:lnTo>
                  <a:lnTo>
                    <a:pt x="12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46" name="Rectangle 67">
              <a:extLst>
                <a:ext uri="{FF2B5EF4-FFF2-40B4-BE49-F238E27FC236}">
                  <a16:creationId xmlns:a16="http://schemas.microsoft.com/office/drawing/2014/main" id="{CAF0BA9C-DA4B-4890-BBD6-636FBC2B0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226"/>
              <a:ext cx="1532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47" name="Freeform 68">
              <a:extLst>
                <a:ext uri="{FF2B5EF4-FFF2-40B4-BE49-F238E27FC236}">
                  <a16:creationId xmlns:a16="http://schemas.microsoft.com/office/drawing/2014/main" id="{2D016FD0-3DD0-40C4-B002-E93C17648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1" y="2190"/>
              <a:ext cx="65" cy="50"/>
            </a:xfrm>
            <a:custGeom>
              <a:avLst/>
              <a:gdLst>
                <a:gd name="T0" fmla="*/ 65 w 65"/>
                <a:gd name="T1" fmla="*/ 50 h 50"/>
                <a:gd name="T2" fmla="*/ 65 w 65"/>
                <a:gd name="T3" fmla="*/ 38 h 50"/>
                <a:gd name="T4" fmla="*/ 7 w 65"/>
                <a:gd name="T5" fmla="*/ 0 h 50"/>
                <a:gd name="T6" fmla="*/ 0 w 65"/>
                <a:gd name="T7" fmla="*/ 12 h 50"/>
                <a:gd name="T8" fmla="*/ 58 w 65"/>
                <a:gd name="T9" fmla="*/ 50 h 50"/>
                <a:gd name="T10" fmla="*/ 58 w 65"/>
                <a:gd name="T11" fmla="*/ 38 h 50"/>
                <a:gd name="T12" fmla="*/ 65 w 65"/>
                <a:gd name="T13" fmla="*/ 5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50"/>
                <a:gd name="T23" fmla="*/ 65 w 65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50">
                  <a:moveTo>
                    <a:pt x="65" y="50"/>
                  </a:moveTo>
                  <a:lnTo>
                    <a:pt x="65" y="38"/>
                  </a:lnTo>
                  <a:lnTo>
                    <a:pt x="7" y="0"/>
                  </a:lnTo>
                  <a:lnTo>
                    <a:pt x="0" y="12"/>
                  </a:lnTo>
                  <a:lnTo>
                    <a:pt x="58" y="50"/>
                  </a:lnTo>
                  <a:lnTo>
                    <a:pt x="58" y="38"/>
                  </a:lnTo>
                  <a:lnTo>
                    <a:pt x="65" y="5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48" name="Freeform 69">
              <a:extLst>
                <a:ext uri="{FF2B5EF4-FFF2-40B4-BE49-F238E27FC236}">
                  <a16:creationId xmlns:a16="http://schemas.microsoft.com/office/drawing/2014/main" id="{B788B301-6788-44DA-9CC7-3E62E2501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2228"/>
              <a:ext cx="10" cy="12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5 h 12"/>
                <a:gd name="T4" fmla="*/ 0 w 10"/>
                <a:gd name="T5" fmla="*/ 0 h 12"/>
                <a:gd name="T6" fmla="*/ 0 w 10"/>
                <a:gd name="T7" fmla="*/ 12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12"/>
                <a:gd name="T14" fmla="*/ 10 w 10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12">
                  <a:moveTo>
                    <a:pt x="0" y="12"/>
                  </a:moveTo>
                  <a:lnTo>
                    <a:pt x="10" y="5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49" name="Freeform 70">
              <a:extLst>
                <a:ext uri="{FF2B5EF4-FFF2-40B4-BE49-F238E27FC236}">
                  <a16:creationId xmlns:a16="http://schemas.microsoft.com/office/drawing/2014/main" id="{F59E0C9E-A492-40C6-9097-2183BD131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1" y="2228"/>
              <a:ext cx="65" cy="49"/>
            </a:xfrm>
            <a:custGeom>
              <a:avLst/>
              <a:gdLst>
                <a:gd name="T0" fmla="*/ 4 w 65"/>
                <a:gd name="T1" fmla="*/ 43 h 49"/>
                <a:gd name="T2" fmla="*/ 7 w 65"/>
                <a:gd name="T3" fmla="*/ 49 h 49"/>
                <a:gd name="T4" fmla="*/ 65 w 65"/>
                <a:gd name="T5" fmla="*/ 12 h 49"/>
                <a:gd name="T6" fmla="*/ 58 w 65"/>
                <a:gd name="T7" fmla="*/ 0 h 49"/>
                <a:gd name="T8" fmla="*/ 0 w 65"/>
                <a:gd name="T9" fmla="*/ 36 h 49"/>
                <a:gd name="T10" fmla="*/ 4 w 65"/>
                <a:gd name="T11" fmla="*/ 43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49"/>
                <a:gd name="T20" fmla="*/ 65 w 65"/>
                <a:gd name="T21" fmla="*/ 49 h 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49">
                  <a:moveTo>
                    <a:pt x="4" y="43"/>
                  </a:moveTo>
                  <a:lnTo>
                    <a:pt x="7" y="49"/>
                  </a:lnTo>
                  <a:lnTo>
                    <a:pt x="65" y="12"/>
                  </a:lnTo>
                  <a:lnTo>
                    <a:pt x="58" y="0"/>
                  </a:lnTo>
                  <a:lnTo>
                    <a:pt x="0" y="36"/>
                  </a:lnTo>
                  <a:lnTo>
                    <a:pt x="4" y="4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50" name="Rectangle 71">
              <a:extLst>
                <a:ext uri="{FF2B5EF4-FFF2-40B4-BE49-F238E27FC236}">
                  <a16:creationId xmlns:a16="http://schemas.microsoft.com/office/drawing/2014/main" id="{90E2FF3D-94B8-4FD3-AAAB-0FDD3805E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1802"/>
              <a:ext cx="776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51" name="Freeform 72">
              <a:extLst>
                <a:ext uri="{FF2B5EF4-FFF2-40B4-BE49-F238E27FC236}">
                  <a16:creationId xmlns:a16="http://schemas.microsoft.com/office/drawing/2014/main" id="{715564CA-EAB2-4223-82B7-A6048D6EB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1802"/>
              <a:ext cx="66" cy="50"/>
            </a:xfrm>
            <a:custGeom>
              <a:avLst/>
              <a:gdLst>
                <a:gd name="T0" fmla="*/ 0 w 66"/>
                <a:gd name="T1" fmla="*/ 0 h 50"/>
                <a:gd name="T2" fmla="*/ 0 w 66"/>
                <a:gd name="T3" fmla="*/ 12 h 50"/>
                <a:gd name="T4" fmla="*/ 57 w 66"/>
                <a:gd name="T5" fmla="*/ 50 h 50"/>
                <a:gd name="T6" fmla="*/ 66 w 66"/>
                <a:gd name="T7" fmla="*/ 38 h 50"/>
                <a:gd name="T8" fmla="*/ 8 w 66"/>
                <a:gd name="T9" fmla="*/ 0 h 50"/>
                <a:gd name="T10" fmla="*/ 8 w 66"/>
                <a:gd name="T11" fmla="*/ 12 h 50"/>
                <a:gd name="T12" fmla="*/ 0 w 66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50"/>
                <a:gd name="T23" fmla="*/ 66 w 66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50">
                  <a:moveTo>
                    <a:pt x="0" y="0"/>
                  </a:moveTo>
                  <a:lnTo>
                    <a:pt x="0" y="12"/>
                  </a:lnTo>
                  <a:lnTo>
                    <a:pt x="57" y="50"/>
                  </a:lnTo>
                  <a:lnTo>
                    <a:pt x="66" y="38"/>
                  </a:lnTo>
                  <a:lnTo>
                    <a:pt x="8" y="0"/>
                  </a:lnTo>
                  <a:lnTo>
                    <a:pt x="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52" name="Freeform 73">
              <a:extLst>
                <a:ext uri="{FF2B5EF4-FFF2-40B4-BE49-F238E27FC236}">
                  <a16:creationId xmlns:a16="http://schemas.microsoft.com/office/drawing/2014/main" id="{77ABDAAA-5503-45C5-AA02-DBA81CCF6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9" y="1802"/>
              <a:ext cx="9" cy="12"/>
            </a:xfrm>
            <a:custGeom>
              <a:avLst/>
              <a:gdLst>
                <a:gd name="T0" fmla="*/ 9 w 9"/>
                <a:gd name="T1" fmla="*/ 0 h 12"/>
                <a:gd name="T2" fmla="*/ 0 w 9"/>
                <a:gd name="T3" fmla="*/ 7 h 12"/>
                <a:gd name="T4" fmla="*/ 9 w 9"/>
                <a:gd name="T5" fmla="*/ 12 h 12"/>
                <a:gd name="T6" fmla="*/ 9 w 9"/>
                <a:gd name="T7" fmla="*/ 0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"/>
                <a:gd name="T13" fmla="*/ 0 h 12"/>
                <a:gd name="T14" fmla="*/ 9 w 9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" h="12">
                  <a:moveTo>
                    <a:pt x="9" y="0"/>
                  </a:moveTo>
                  <a:lnTo>
                    <a:pt x="0" y="7"/>
                  </a:lnTo>
                  <a:lnTo>
                    <a:pt x="9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53" name="Freeform 74">
              <a:extLst>
                <a:ext uri="{FF2B5EF4-FFF2-40B4-BE49-F238E27FC236}">
                  <a16:creationId xmlns:a16="http://schemas.microsoft.com/office/drawing/2014/main" id="{4FFE5B6C-DAE4-4B4E-B89E-861D6151F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1766"/>
              <a:ext cx="66" cy="48"/>
            </a:xfrm>
            <a:custGeom>
              <a:avLst/>
              <a:gdLst>
                <a:gd name="T0" fmla="*/ 61 w 66"/>
                <a:gd name="T1" fmla="*/ 5 h 48"/>
                <a:gd name="T2" fmla="*/ 57 w 66"/>
                <a:gd name="T3" fmla="*/ 0 h 48"/>
                <a:gd name="T4" fmla="*/ 0 w 66"/>
                <a:gd name="T5" fmla="*/ 36 h 48"/>
                <a:gd name="T6" fmla="*/ 8 w 66"/>
                <a:gd name="T7" fmla="*/ 48 h 48"/>
                <a:gd name="T8" fmla="*/ 66 w 66"/>
                <a:gd name="T9" fmla="*/ 12 h 48"/>
                <a:gd name="T10" fmla="*/ 61 w 66"/>
                <a:gd name="T11" fmla="*/ 5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48"/>
                <a:gd name="T20" fmla="*/ 66 w 6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48">
                  <a:moveTo>
                    <a:pt x="61" y="5"/>
                  </a:moveTo>
                  <a:lnTo>
                    <a:pt x="57" y="0"/>
                  </a:lnTo>
                  <a:lnTo>
                    <a:pt x="0" y="36"/>
                  </a:lnTo>
                  <a:lnTo>
                    <a:pt x="8" y="48"/>
                  </a:lnTo>
                  <a:lnTo>
                    <a:pt x="66" y="12"/>
                  </a:lnTo>
                  <a:lnTo>
                    <a:pt x="61" y="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54" name="Rectangle 75">
              <a:extLst>
                <a:ext uri="{FF2B5EF4-FFF2-40B4-BE49-F238E27FC236}">
                  <a16:creationId xmlns:a16="http://schemas.microsoft.com/office/drawing/2014/main" id="{5E066247-3259-45BA-B47D-26D4871E6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" y="3500"/>
              <a:ext cx="16" cy="171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55" name="Freeform 76">
              <a:extLst>
                <a:ext uri="{FF2B5EF4-FFF2-40B4-BE49-F238E27FC236}">
                  <a16:creationId xmlns:a16="http://schemas.microsoft.com/office/drawing/2014/main" id="{69F4613C-A45A-4E75-B884-8195AC7E7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2" y="3486"/>
              <a:ext cx="49" cy="65"/>
            </a:xfrm>
            <a:custGeom>
              <a:avLst/>
              <a:gdLst>
                <a:gd name="T0" fmla="*/ 49 w 49"/>
                <a:gd name="T1" fmla="*/ 0 h 65"/>
                <a:gd name="T2" fmla="*/ 37 w 49"/>
                <a:gd name="T3" fmla="*/ 0 h 65"/>
                <a:gd name="T4" fmla="*/ 0 w 49"/>
                <a:gd name="T5" fmla="*/ 58 h 65"/>
                <a:gd name="T6" fmla="*/ 12 w 49"/>
                <a:gd name="T7" fmla="*/ 65 h 65"/>
                <a:gd name="T8" fmla="*/ 49 w 49"/>
                <a:gd name="T9" fmla="*/ 7 h 65"/>
                <a:gd name="T10" fmla="*/ 37 w 49"/>
                <a:gd name="T11" fmla="*/ 7 h 65"/>
                <a:gd name="T12" fmla="*/ 49 w 49"/>
                <a:gd name="T13" fmla="*/ 0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65"/>
                <a:gd name="T23" fmla="*/ 49 w 49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65">
                  <a:moveTo>
                    <a:pt x="49" y="0"/>
                  </a:moveTo>
                  <a:lnTo>
                    <a:pt x="37" y="0"/>
                  </a:lnTo>
                  <a:lnTo>
                    <a:pt x="0" y="58"/>
                  </a:lnTo>
                  <a:lnTo>
                    <a:pt x="12" y="65"/>
                  </a:lnTo>
                  <a:lnTo>
                    <a:pt x="49" y="7"/>
                  </a:lnTo>
                  <a:lnTo>
                    <a:pt x="37" y="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56" name="Freeform 77">
              <a:extLst>
                <a:ext uri="{FF2B5EF4-FFF2-40B4-BE49-F238E27FC236}">
                  <a16:creationId xmlns:a16="http://schemas.microsoft.com/office/drawing/2014/main" id="{19EFCD40-F44C-4945-A31A-244B1E6F7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" y="3476"/>
              <a:ext cx="12" cy="10"/>
            </a:xfrm>
            <a:custGeom>
              <a:avLst/>
              <a:gdLst>
                <a:gd name="T0" fmla="*/ 12 w 12"/>
                <a:gd name="T1" fmla="*/ 10 h 10"/>
                <a:gd name="T2" fmla="*/ 5 w 12"/>
                <a:gd name="T3" fmla="*/ 0 h 10"/>
                <a:gd name="T4" fmla="*/ 0 w 12"/>
                <a:gd name="T5" fmla="*/ 10 h 10"/>
                <a:gd name="T6" fmla="*/ 12 w 12"/>
                <a:gd name="T7" fmla="*/ 10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0"/>
                <a:gd name="T14" fmla="*/ 12 w 12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0">
                  <a:moveTo>
                    <a:pt x="12" y="10"/>
                  </a:moveTo>
                  <a:lnTo>
                    <a:pt x="5" y="0"/>
                  </a:lnTo>
                  <a:lnTo>
                    <a:pt x="0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57" name="Freeform 78">
              <a:extLst>
                <a:ext uri="{FF2B5EF4-FFF2-40B4-BE49-F238E27FC236}">
                  <a16:creationId xmlns:a16="http://schemas.microsoft.com/office/drawing/2014/main" id="{C07C1964-2455-4BD8-984F-EDBB9722A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" y="3486"/>
              <a:ext cx="48" cy="65"/>
            </a:xfrm>
            <a:custGeom>
              <a:avLst/>
              <a:gdLst>
                <a:gd name="T0" fmla="*/ 43 w 48"/>
                <a:gd name="T1" fmla="*/ 61 h 65"/>
                <a:gd name="T2" fmla="*/ 48 w 48"/>
                <a:gd name="T3" fmla="*/ 58 h 65"/>
                <a:gd name="T4" fmla="*/ 12 w 48"/>
                <a:gd name="T5" fmla="*/ 0 h 65"/>
                <a:gd name="T6" fmla="*/ 0 w 48"/>
                <a:gd name="T7" fmla="*/ 7 h 65"/>
                <a:gd name="T8" fmla="*/ 36 w 48"/>
                <a:gd name="T9" fmla="*/ 65 h 65"/>
                <a:gd name="T10" fmla="*/ 43 w 48"/>
                <a:gd name="T11" fmla="*/ 61 h 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65"/>
                <a:gd name="T20" fmla="*/ 48 w 48"/>
                <a:gd name="T21" fmla="*/ 65 h 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65">
                  <a:moveTo>
                    <a:pt x="43" y="61"/>
                  </a:moveTo>
                  <a:lnTo>
                    <a:pt x="48" y="58"/>
                  </a:lnTo>
                  <a:lnTo>
                    <a:pt x="12" y="0"/>
                  </a:lnTo>
                  <a:lnTo>
                    <a:pt x="0" y="7"/>
                  </a:lnTo>
                  <a:lnTo>
                    <a:pt x="36" y="65"/>
                  </a:lnTo>
                  <a:lnTo>
                    <a:pt x="43" y="6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58" name="Rectangle 79">
              <a:extLst>
                <a:ext uri="{FF2B5EF4-FFF2-40B4-BE49-F238E27FC236}">
                  <a16:creationId xmlns:a16="http://schemas.microsoft.com/office/drawing/2014/main" id="{2D812AB8-2CDD-4543-852D-CFA508BCB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2374"/>
              <a:ext cx="1532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59" name="Freeform 80">
              <a:extLst>
                <a:ext uri="{FF2B5EF4-FFF2-40B4-BE49-F238E27FC236}">
                  <a16:creationId xmlns:a16="http://schemas.microsoft.com/office/drawing/2014/main" id="{8595A540-19F5-471C-A009-4D3B4D161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3" y="2374"/>
              <a:ext cx="67" cy="50"/>
            </a:xfrm>
            <a:custGeom>
              <a:avLst/>
              <a:gdLst>
                <a:gd name="T0" fmla="*/ 0 w 67"/>
                <a:gd name="T1" fmla="*/ 0 h 50"/>
                <a:gd name="T2" fmla="*/ 0 w 67"/>
                <a:gd name="T3" fmla="*/ 12 h 50"/>
                <a:gd name="T4" fmla="*/ 58 w 67"/>
                <a:gd name="T5" fmla="*/ 50 h 50"/>
                <a:gd name="T6" fmla="*/ 67 w 67"/>
                <a:gd name="T7" fmla="*/ 38 h 50"/>
                <a:gd name="T8" fmla="*/ 9 w 67"/>
                <a:gd name="T9" fmla="*/ 0 h 50"/>
                <a:gd name="T10" fmla="*/ 9 w 67"/>
                <a:gd name="T11" fmla="*/ 12 h 50"/>
                <a:gd name="T12" fmla="*/ 0 w 67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50"/>
                <a:gd name="T23" fmla="*/ 67 w 67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50">
                  <a:moveTo>
                    <a:pt x="0" y="0"/>
                  </a:moveTo>
                  <a:lnTo>
                    <a:pt x="0" y="12"/>
                  </a:lnTo>
                  <a:lnTo>
                    <a:pt x="58" y="50"/>
                  </a:lnTo>
                  <a:lnTo>
                    <a:pt x="67" y="38"/>
                  </a:lnTo>
                  <a:lnTo>
                    <a:pt x="9" y="0"/>
                  </a:lnTo>
                  <a:lnTo>
                    <a:pt x="9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60" name="Freeform 81">
              <a:extLst>
                <a:ext uri="{FF2B5EF4-FFF2-40B4-BE49-F238E27FC236}">
                  <a16:creationId xmlns:a16="http://schemas.microsoft.com/office/drawing/2014/main" id="{470D935D-7606-4229-8F08-D3391D4E6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" y="2374"/>
              <a:ext cx="8" cy="12"/>
            </a:xfrm>
            <a:custGeom>
              <a:avLst/>
              <a:gdLst>
                <a:gd name="T0" fmla="*/ 8 w 8"/>
                <a:gd name="T1" fmla="*/ 0 h 12"/>
                <a:gd name="T2" fmla="*/ 0 w 8"/>
                <a:gd name="T3" fmla="*/ 7 h 12"/>
                <a:gd name="T4" fmla="*/ 8 w 8"/>
                <a:gd name="T5" fmla="*/ 12 h 12"/>
                <a:gd name="T6" fmla="*/ 8 w 8"/>
                <a:gd name="T7" fmla="*/ 0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2"/>
                <a:gd name="T14" fmla="*/ 8 w 8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2">
                  <a:moveTo>
                    <a:pt x="8" y="0"/>
                  </a:moveTo>
                  <a:lnTo>
                    <a:pt x="0" y="7"/>
                  </a:lnTo>
                  <a:lnTo>
                    <a:pt x="8" y="1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61" name="Freeform 82">
              <a:extLst>
                <a:ext uri="{FF2B5EF4-FFF2-40B4-BE49-F238E27FC236}">
                  <a16:creationId xmlns:a16="http://schemas.microsoft.com/office/drawing/2014/main" id="{BFC4F447-A7B5-4A83-A4BE-51A2E9CA4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3" y="2337"/>
              <a:ext cx="67" cy="49"/>
            </a:xfrm>
            <a:custGeom>
              <a:avLst/>
              <a:gdLst>
                <a:gd name="T0" fmla="*/ 61 w 67"/>
                <a:gd name="T1" fmla="*/ 6 h 49"/>
                <a:gd name="T2" fmla="*/ 58 w 67"/>
                <a:gd name="T3" fmla="*/ 0 h 49"/>
                <a:gd name="T4" fmla="*/ 0 w 67"/>
                <a:gd name="T5" fmla="*/ 37 h 49"/>
                <a:gd name="T6" fmla="*/ 9 w 67"/>
                <a:gd name="T7" fmla="*/ 49 h 49"/>
                <a:gd name="T8" fmla="*/ 67 w 67"/>
                <a:gd name="T9" fmla="*/ 13 h 49"/>
                <a:gd name="T10" fmla="*/ 61 w 67"/>
                <a:gd name="T11" fmla="*/ 6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9"/>
                <a:gd name="T20" fmla="*/ 67 w 67"/>
                <a:gd name="T21" fmla="*/ 49 h 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9">
                  <a:moveTo>
                    <a:pt x="61" y="6"/>
                  </a:moveTo>
                  <a:lnTo>
                    <a:pt x="58" y="0"/>
                  </a:lnTo>
                  <a:lnTo>
                    <a:pt x="0" y="37"/>
                  </a:lnTo>
                  <a:lnTo>
                    <a:pt x="9" y="49"/>
                  </a:lnTo>
                  <a:lnTo>
                    <a:pt x="67" y="13"/>
                  </a:lnTo>
                  <a:lnTo>
                    <a:pt x="61" y="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62" name="Rectangle 83">
              <a:extLst>
                <a:ext uri="{FF2B5EF4-FFF2-40B4-BE49-F238E27FC236}">
                  <a16:creationId xmlns:a16="http://schemas.microsoft.com/office/drawing/2014/main" id="{54A4F63E-341D-49FA-81CE-EFFFFBFAC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738"/>
              <a:ext cx="1087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exit/RTC::onShutdown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71763" name="Rectangle 84">
              <a:extLst>
                <a:ext uri="{FF2B5EF4-FFF2-40B4-BE49-F238E27FC236}">
                  <a16:creationId xmlns:a16="http://schemas.microsoft.com/office/drawing/2014/main" id="{D345CAE5-FCCF-4910-951E-B6D924AB8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" y="1732"/>
              <a:ext cx="96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exit/RTC::onStartup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71764" name="Rectangle 85">
              <a:extLst>
                <a:ext uri="{FF2B5EF4-FFF2-40B4-BE49-F238E27FC236}">
                  <a16:creationId xmlns:a16="http://schemas.microsoft.com/office/drawing/2014/main" id="{F2274924-A4FE-4189-9F36-BD6481A26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1447"/>
              <a:ext cx="885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000">
                  <a:solidFill>
                    <a:srgbClr val="1F1A17"/>
                  </a:solidFill>
                </a:rPr>
                <a:t>ExecutionContext::start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71765" name="Rectangle 86">
              <a:extLst>
                <a:ext uri="{FF2B5EF4-FFF2-40B4-BE49-F238E27FC236}">
                  <a16:creationId xmlns:a16="http://schemas.microsoft.com/office/drawing/2014/main" id="{FB94A5C7-EA2C-49ED-A8F8-3E00EF019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6" y="2075"/>
              <a:ext cx="145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000">
                  <a:solidFill>
                    <a:srgbClr val="1F1A17"/>
                  </a:solidFill>
                </a:rPr>
                <a:t>ExecutionContext::activate_component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71766" name="Rectangle 87">
              <a:extLst>
                <a:ext uri="{FF2B5EF4-FFF2-40B4-BE49-F238E27FC236}">
                  <a16:creationId xmlns:a16="http://schemas.microsoft.com/office/drawing/2014/main" id="{283BE901-3267-47C1-902D-F831DF3D7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" y="2492"/>
              <a:ext cx="154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000">
                  <a:solidFill>
                    <a:srgbClr val="1F1A17"/>
                  </a:solidFill>
                </a:rPr>
                <a:t>ExecutionContext::deactivate_component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71767" name="Rectangle 88">
              <a:extLst>
                <a:ext uri="{FF2B5EF4-FFF2-40B4-BE49-F238E27FC236}">
                  <a16:creationId xmlns:a16="http://schemas.microsoft.com/office/drawing/2014/main" id="{20D4C978-08AE-41EA-A194-76BECEDFF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640"/>
              <a:ext cx="18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[ReturnCode_t!=OK]/ RTC::onAborting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71768" name="Rectangle 89">
              <a:extLst>
                <a:ext uri="{FF2B5EF4-FFF2-40B4-BE49-F238E27FC236}">
                  <a16:creationId xmlns:a16="http://schemas.microsoft.com/office/drawing/2014/main" id="{120D2C53-5F37-4C66-80CE-3C9D92DFE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3541"/>
              <a:ext cx="68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900">
                  <a:solidFill>
                    <a:srgbClr val="1F1A17"/>
                  </a:solidFill>
                </a:rPr>
                <a:t>[ReturnCode_t!=OK]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71769" name="Rectangle 90">
              <a:extLst>
                <a:ext uri="{FF2B5EF4-FFF2-40B4-BE49-F238E27FC236}">
                  <a16:creationId xmlns:a16="http://schemas.microsoft.com/office/drawing/2014/main" id="{5AD99317-E7F5-4025-88D6-0805D4BF3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3705"/>
              <a:ext cx="66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900">
                  <a:solidFill>
                    <a:srgbClr val="1F1A17"/>
                  </a:solidFill>
                </a:rPr>
                <a:t>[ReturnCode_t=OK]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71770" name="Rectangle 91">
              <a:extLst>
                <a:ext uri="{FF2B5EF4-FFF2-40B4-BE49-F238E27FC236}">
                  <a16:creationId xmlns:a16="http://schemas.microsoft.com/office/drawing/2014/main" id="{DEECA1A5-8C44-48F5-B7E3-512814FD6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3529"/>
              <a:ext cx="1358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000">
                  <a:solidFill>
                    <a:srgbClr val="1F1A17"/>
                  </a:solidFill>
                </a:rPr>
                <a:t>ExecutionContext::reset_component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71771" name="Rectangle 92">
              <a:extLst>
                <a:ext uri="{FF2B5EF4-FFF2-40B4-BE49-F238E27FC236}">
                  <a16:creationId xmlns:a16="http://schemas.microsoft.com/office/drawing/2014/main" id="{301C8D3A-187C-4764-912A-542CD9241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2933"/>
              <a:ext cx="8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do/RTC::onError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71772" name="Rectangle 93">
              <a:extLst>
                <a:ext uri="{FF2B5EF4-FFF2-40B4-BE49-F238E27FC236}">
                  <a16:creationId xmlns:a16="http://schemas.microsoft.com/office/drawing/2014/main" id="{C1D0936D-51AA-4C6E-A804-F502375ED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1890"/>
              <a:ext cx="880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000">
                  <a:solidFill>
                    <a:srgbClr val="1F1A17"/>
                  </a:solidFill>
                </a:rPr>
                <a:t>ExecutionContext::stop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71773" name="Freeform 94">
              <a:extLst>
                <a:ext uri="{FF2B5EF4-FFF2-40B4-BE49-F238E27FC236}">
                  <a16:creationId xmlns:a16="http://schemas.microsoft.com/office/drawing/2014/main" id="{DCB2E474-2862-4945-8D85-5D1395A669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2" y="1536"/>
              <a:ext cx="1262" cy="365"/>
            </a:xfrm>
            <a:custGeom>
              <a:avLst/>
              <a:gdLst>
                <a:gd name="T0" fmla="*/ 1201 w 1262"/>
                <a:gd name="T1" fmla="*/ 14 h 365"/>
                <a:gd name="T2" fmla="*/ 1201 w 1262"/>
                <a:gd name="T3" fmla="*/ 0 h 365"/>
                <a:gd name="T4" fmla="*/ 1201 w 1262"/>
                <a:gd name="T5" fmla="*/ 14 h 365"/>
                <a:gd name="T6" fmla="*/ 1214 w 1262"/>
                <a:gd name="T7" fmla="*/ 2 h 365"/>
                <a:gd name="T8" fmla="*/ 1245 w 1262"/>
                <a:gd name="T9" fmla="*/ 17 h 365"/>
                <a:gd name="T10" fmla="*/ 1219 w 1262"/>
                <a:gd name="T11" fmla="*/ 17 h 365"/>
                <a:gd name="T12" fmla="*/ 1201 w 1262"/>
                <a:gd name="T13" fmla="*/ 0 h 365"/>
                <a:gd name="T14" fmla="*/ 1257 w 1262"/>
                <a:gd name="T15" fmla="*/ 37 h 365"/>
                <a:gd name="T16" fmla="*/ 1248 w 1262"/>
                <a:gd name="T17" fmla="*/ 61 h 365"/>
                <a:gd name="T18" fmla="*/ 1240 w 1262"/>
                <a:gd name="T19" fmla="*/ 35 h 365"/>
                <a:gd name="T20" fmla="*/ 1262 w 1262"/>
                <a:gd name="T21" fmla="*/ 61 h 365"/>
                <a:gd name="T22" fmla="*/ 1248 w 1262"/>
                <a:gd name="T23" fmla="*/ 61 h 365"/>
                <a:gd name="T24" fmla="*/ 1262 w 1262"/>
                <a:gd name="T25" fmla="*/ 303 h 365"/>
                <a:gd name="T26" fmla="*/ 1262 w 1262"/>
                <a:gd name="T27" fmla="*/ 61 h 365"/>
                <a:gd name="T28" fmla="*/ 1248 w 1262"/>
                <a:gd name="T29" fmla="*/ 303 h 365"/>
                <a:gd name="T30" fmla="*/ 1262 w 1262"/>
                <a:gd name="T31" fmla="*/ 303 h 365"/>
                <a:gd name="T32" fmla="*/ 1252 w 1262"/>
                <a:gd name="T33" fmla="*/ 337 h 365"/>
                <a:gd name="T34" fmla="*/ 1240 w 1262"/>
                <a:gd name="T35" fmla="*/ 330 h 365"/>
                <a:gd name="T36" fmla="*/ 1248 w 1262"/>
                <a:gd name="T37" fmla="*/ 303 h 365"/>
                <a:gd name="T38" fmla="*/ 1234 w 1262"/>
                <a:gd name="T39" fmla="*/ 337 h 365"/>
                <a:gd name="T40" fmla="*/ 1245 w 1262"/>
                <a:gd name="T41" fmla="*/ 348 h 365"/>
                <a:gd name="T42" fmla="*/ 1214 w 1262"/>
                <a:gd name="T43" fmla="*/ 363 h 365"/>
                <a:gd name="T44" fmla="*/ 1210 w 1262"/>
                <a:gd name="T45" fmla="*/ 349 h 365"/>
                <a:gd name="T46" fmla="*/ 1234 w 1262"/>
                <a:gd name="T47" fmla="*/ 337 h 365"/>
                <a:gd name="T48" fmla="*/ 1201 w 1262"/>
                <a:gd name="T49" fmla="*/ 365 h 365"/>
                <a:gd name="T50" fmla="*/ 1201 w 1262"/>
                <a:gd name="T51" fmla="*/ 365 h 365"/>
                <a:gd name="T52" fmla="*/ 61 w 1262"/>
                <a:gd name="T53" fmla="*/ 351 h 365"/>
                <a:gd name="T54" fmla="*/ 61 w 1262"/>
                <a:gd name="T55" fmla="*/ 365 h 365"/>
                <a:gd name="T56" fmla="*/ 61 w 1262"/>
                <a:gd name="T57" fmla="*/ 351 h 365"/>
                <a:gd name="T58" fmla="*/ 49 w 1262"/>
                <a:gd name="T59" fmla="*/ 363 h 365"/>
                <a:gd name="T60" fmla="*/ 17 w 1262"/>
                <a:gd name="T61" fmla="*/ 348 h 365"/>
                <a:gd name="T62" fmla="*/ 43 w 1262"/>
                <a:gd name="T63" fmla="*/ 346 h 365"/>
                <a:gd name="T64" fmla="*/ 61 w 1262"/>
                <a:gd name="T65" fmla="*/ 365 h 365"/>
                <a:gd name="T66" fmla="*/ 22 w 1262"/>
                <a:gd name="T67" fmla="*/ 342 h 365"/>
                <a:gd name="T68" fmla="*/ 10 w 1262"/>
                <a:gd name="T69" fmla="*/ 337 h 365"/>
                <a:gd name="T70" fmla="*/ 0 w 1262"/>
                <a:gd name="T71" fmla="*/ 304 h 365"/>
                <a:gd name="T72" fmla="*/ 17 w 1262"/>
                <a:gd name="T73" fmla="*/ 322 h 365"/>
                <a:gd name="T74" fmla="*/ 17 w 1262"/>
                <a:gd name="T75" fmla="*/ 348 h 365"/>
                <a:gd name="T76" fmla="*/ 14 w 1262"/>
                <a:gd name="T77" fmla="*/ 303 h 365"/>
                <a:gd name="T78" fmla="*/ 0 w 1262"/>
                <a:gd name="T79" fmla="*/ 303 h 365"/>
                <a:gd name="T80" fmla="*/ 14 w 1262"/>
                <a:gd name="T81" fmla="*/ 303 h 365"/>
                <a:gd name="T82" fmla="*/ 0 w 1262"/>
                <a:gd name="T83" fmla="*/ 61 h 365"/>
                <a:gd name="T84" fmla="*/ 0 w 1262"/>
                <a:gd name="T85" fmla="*/ 61 h 365"/>
                <a:gd name="T86" fmla="*/ 5 w 1262"/>
                <a:gd name="T87" fmla="*/ 37 h 365"/>
                <a:gd name="T88" fmla="*/ 28 w 1262"/>
                <a:gd name="T89" fmla="*/ 28 h 365"/>
                <a:gd name="T90" fmla="*/ 15 w 1262"/>
                <a:gd name="T91" fmla="*/ 52 h 365"/>
                <a:gd name="T92" fmla="*/ 17 w 1262"/>
                <a:gd name="T93" fmla="*/ 17 h 365"/>
                <a:gd name="T94" fmla="*/ 17 w 1262"/>
                <a:gd name="T95" fmla="*/ 17 h 365"/>
                <a:gd name="T96" fmla="*/ 36 w 1262"/>
                <a:gd name="T97" fmla="*/ 5 h 365"/>
                <a:gd name="T98" fmla="*/ 61 w 1262"/>
                <a:gd name="T99" fmla="*/ 14 h 365"/>
                <a:gd name="T100" fmla="*/ 35 w 1262"/>
                <a:gd name="T101" fmla="*/ 23 h 365"/>
                <a:gd name="T102" fmla="*/ 61 w 1262"/>
                <a:gd name="T103" fmla="*/ 0 h 365"/>
                <a:gd name="T104" fmla="*/ 61 w 1262"/>
                <a:gd name="T105" fmla="*/ 14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262"/>
                <a:gd name="T160" fmla="*/ 0 h 365"/>
                <a:gd name="T161" fmla="*/ 1262 w 12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262" h="365">
                  <a:moveTo>
                    <a:pt x="61" y="0"/>
                  </a:moveTo>
                  <a:lnTo>
                    <a:pt x="1201" y="0"/>
                  </a:lnTo>
                  <a:lnTo>
                    <a:pt x="1201" y="14"/>
                  </a:lnTo>
                  <a:lnTo>
                    <a:pt x="61" y="14"/>
                  </a:lnTo>
                  <a:lnTo>
                    <a:pt x="61" y="0"/>
                  </a:lnTo>
                  <a:close/>
                  <a:moveTo>
                    <a:pt x="1201" y="0"/>
                  </a:moveTo>
                  <a:lnTo>
                    <a:pt x="1201" y="0"/>
                  </a:lnTo>
                  <a:lnTo>
                    <a:pt x="1201" y="14"/>
                  </a:lnTo>
                  <a:lnTo>
                    <a:pt x="1201" y="0"/>
                  </a:lnTo>
                  <a:close/>
                  <a:moveTo>
                    <a:pt x="1201" y="0"/>
                  </a:moveTo>
                  <a:lnTo>
                    <a:pt x="1214" y="2"/>
                  </a:lnTo>
                  <a:lnTo>
                    <a:pt x="1224" y="5"/>
                  </a:lnTo>
                  <a:lnTo>
                    <a:pt x="1234" y="11"/>
                  </a:lnTo>
                  <a:lnTo>
                    <a:pt x="1245" y="17"/>
                  </a:lnTo>
                  <a:lnTo>
                    <a:pt x="1234" y="28"/>
                  </a:lnTo>
                  <a:lnTo>
                    <a:pt x="1227" y="23"/>
                  </a:lnTo>
                  <a:lnTo>
                    <a:pt x="1219" y="17"/>
                  </a:lnTo>
                  <a:lnTo>
                    <a:pt x="1210" y="16"/>
                  </a:lnTo>
                  <a:lnTo>
                    <a:pt x="1201" y="14"/>
                  </a:lnTo>
                  <a:lnTo>
                    <a:pt x="1201" y="0"/>
                  </a:lnTo>
                  <a:close/>
                  <a:moveTo>
                    <a:pt x="1245" y="17"/>
                  </a:moveTo>
                  <a:lnTo>
                    <a:pt x="1252" y="26"/>
                  </a:lnTo>
                  <a:lnTo>
                    <a:pt x="1257" y="37"/>
                  </a:lnTo>
                  <a:lnTo>
                    <a:pt x="1260" y="49"/>
                  </a:lnTo>
                  <a:lnTo>
                    <a:pt x="1262" y="61"/>
                  </a:lnTo>
                  <a:lnTo>
                    <a:pt x="1248" y="61"/>
                  </a:lnTo>
                  <a:lnTo>
                    <a:pt x="1247" y="52"/>
                  </a:lnTo>
                  <a:lnTo>
                    <a:pt x="1245" y="44"/>
                  </a:lnTo>
                  <a:lnTo>
                    <a:pt x="1240" y="35"/>
                  </a:lnTo>
                  <a:lnTo>
                    <a:pt x="1234" y="28"/>
                  </a:lnTo>
                  <a:lnTo>
                    <a:pt x="1245" y="17"/>
                  </a:lnTo>
                  <a:close/>
                  <a:moveTo>
                    <a:pt x="1262" y="61"/>
                  </a:moveTo>
                  <a:lnTo>
                    <a:pt x="1262" y="61"/>
                  </a:lnTo>
                  <a:lnTo>
                    <a:pt x="1248" y="61"/>
                  </a:lnTo>
                  <a:lnTo>
                    <a:pt x="1262" y="61"/>
                  </a:lnTo>
                  <a:close/>
                  <a:moveTo>
                    <a:pt x="1262" y="61"/>
                  </a:moveTo>
                  <a:lnTo>
                    <a:pt x="1262" y="303"/>
                  </a:lnTo>
                  <a:lnTo>
                    <a:pt x="1248" y="303"/>
                  </a:lnTo>
                  <a:lnTo>
                    <a:pt x="1248" y="61"/>
                  </a:lnTo>
                  <a:lnTo>
                    <a:pt x="1262" y="61"/>
                  </a:lnTo>
                  <a:close/>
                  <a:moveTo>
                    <a:pt x="1262" y="303"/>
                  </a:moveTo>
                  <a:lnTo>
                    <a:pt x="1262" y="303"/>
                  </a:lnTo>
                  <a:lnTo>
                    <a:pt x="1248" y="303"/>
                  </a:lnTo>
                  <a:lnTo>
                    <a:pt x="1262" y="303"/>
                  </a:lnTo>
                  <a:close/>
                  <a:moveTo>
                    <a:pt x="1262" y="303"/>
                  </a:moveTo>
                  <a:lnTo>
                    <a:pt x="1260" y="316"/>
                  </a:lnTo>
                  <a:lnTo>
                    <a:pt x="1257" y="327"/>
                  </a:lnTo>
                  <a:lnTo>
                    <a:pt x="1252" y="337"/>
                  </a:lnTo>
                  <a:lnTo>
                    <a:pt x="1245" y="348"/>
                  </a:lnTo>
                  <a:lnTo>
                    <a:pt x="1234" y="337"/>
                  </a:lnTo>
                  <a:lnTo>
                    <a:pt x="1240" y="330"/>
                  </a:lnTo>
                  <a:lnTo>
                    <a:pt x="1245" y="322"/>
                  </a:lnTo>
                  <a:lnTo>
                    <a:pt x="1247" y="313"/>
                  </a:lnTo>
                  <a:lnTo>
                    <a:pt x="1248" y="303"/>
                  </a:lnTo>
                  <a:lnTo>
                    <a:pt x="1262" y="303"/>
                  </a:lnTo>
                  <a:close/>
                  <a:moveTo>
                    <a:pt x="1234" y="337"/>
                  </a:moveTo>
                  <a:lnTo>
                    <a:pt x="1234" y="337"/>
                  </a:lnTo>
                  <a:lnTo>
                    <a:pt x="1240" y="342"/>
                  </a:lnTo>
                  <a:lnTo>
                    <a:pt x="1234" y="337"/>
                  </a:lnTo>
                  <a:close/>
                  <a:moveTo>
                    <a:pt x="1245" y="348"/>
                  </a:moveTo>
                  <a:lnTo>
                    <a:pt x="1234" y="355"/>
                  </a:lnTo>
                  <a:lnTo>
                    <a:pt x="1224" y="360"/>
                  </a:lnTo>
                  <a:lnTo>
                    <a:pt x="1214" y="363"/>
                  </a:lnTo>
                  <a:lnTo>
                    <a:pt x="1201" y="365"/>
                  </a:lnTo>
                  <a:lnTo>
                    <a:pt x="1201" y="351"/>
                  </a:lnTo>
                  <a:lnTo>
                    <a:pt x="1210" y="349"/>
                  </a:lnTo>
                  <a:lnTo>
                    <a:pt x="1219" y="346"/>
                  </a:lnTo>
                  <a:lnTo>
                    <a:pt x="1227" y="342"/>
                  </a:lnTo>
                  <a:lnTo>
                    <a:pt x="1234" y="337"/>
                  </a:lnTo>
                  <a:lnTo>
                    <a:pt x="1245" y="348"/>
                  </a:lnTo>
                  <a:close/>
                  <a:moveTo>
                    <a:pt x="1201" y="365"/>
                  </a:moveTo>
                  <a:lnTo>
                    <a:pt x="1201" y="365"/>
                  </a:lnTo>
                  <a:lnTo>
                    <a:pt x="1201" y="351"/>
                  </a:lnTo>
                  <a:lnTo>
                    <a:pt x="1201" y="365"/>
                  </a:lnTo>
                  <a:close/>
                  <a:moveTo>
                    <a:pt x="1201" y="365"/>
                  </a:moveTo>
                  <a:lnTo>
                    <a:pt x="61" y="365"/>
                  </a:lnTo>
                  <a:lnTo>
                    <a:pt x="61" y="351"/>
                  </a:lnTo>
                  <a:lnTo>
                    <a:pt x="1201" y="351"/>
                  </a:lnTo>
                  <a:lnTo>
                    <a:pt x="1201" y="365"/>
                  </a:lnTo>
                  <a:close/>
                  <a:moveTo>
                    <a:pt x="61" y="365"/>
                  </a:moveTo>
                  <a:lnTo>
                    <a:pt x="61" y="365"/>
                  </a:lnTo>
                  <a:lnTo>
                    <a:pt x="61" y="351"/>
                  </a:lnTo>
                  <a:lnTo>
                    <a:pt x="61" y="365"/>
                  </a:lnTo>
                  <a:close/>
                  <a:moveTo>
                    <a:pt x="61" y="365"/>
                  </a:moveTo>
                  <a:lnTo>
                    <a:pt x="49" y="363"/>
                  </a:lnTo>
                  <a:lnTo>
                    <a:pt x="36" y="360"/>
                  </a:lnTo>
                  <a:lnTo>
                    <a:pt x="26" y="355"/>
                  </a:lnTo>
                  <a:lnTo>
                    <a:pt x="17" y="348"/>
                  </a:lnTo>
                  <a:lnTo>
                    <a:pt x="28" y="337"/>
                  </a:lnTo>
                  <a:lnTo>
                    <a:pt x="35" y="342"/>
                  </a:lnTo>
                  <a:lnTo>
                    <a:pt x="43" y="346"/>
                  </a:lnTo>
                  <a:lnTo>
                    <a:pt x="52" y="349"/>
                  </a:lnTo>
                  <a:lnTo>
                    <a:pt x="61" y="351"/>
                  </a:lnTo>
                  <a:lnTo>
                    <a:pt x="61" y="365"/>
                  </a:lnTo>
                  <a:close/>
                  <a:moveTo>
                    <a:pt x="28" y="337"/>
                  </a:moveTo>
                  <a:lnTo>
                    <a:pt x="28" y="337"/>
                  </a:lnTo>
                  <a:lnTo>
                    <a:pt x="22" y="342"/>
                  </a:lnTo>
                  <a:lnTo>
                    <a:pt x="28" y="337"/>
                  </a:lnTo>
                  <a:close/>
                  <a:moveTo>
                    <a:pt x="17" y="348"/>
                  </a:moveTo>
                  <a:lnTo>
                    <a:pt x="10" y="337"/>
                  </a:lnTo>
                  <a:lnTo>
                    <a:pt x="5" y="327"/>
                  </a:lnTo>
                  <a:lnTo>
                    <a:pt x="0" y="316"/>
                  </a:lnTo>
                  <a:lnTo>
                    <a:pt x="0" y="304"/>
                  </a:lnTo>
                  <a:lnTo>
                    <a:pt x="14" y="304"/>
                  </a:lnTo>
                  <a:lnTo>
                    <a:pt x="15" y="313"/>
                  </a:lnTo>
                  <a:lnTo>
                    <a:pt x="17" y="322"/>
                  </a:lnTo>
                  <a:lnTo>
                    <a:pt x="22" y="330"/>
                  </a:lnTo>
                  <a:lnTo>
                    <a:pt x="28" y="337"/>
                  </a:lnTo>
                  <a:lnTo>
                    <a:pt x="17" y="348"/>
                  </a:lnTo>
                  <a:close/>
                  <a:moveTo>
                    <a:pt x="0" y="304"/>
                  </a:moveTo>
                  <a:lnTo>
                    <a:pt x="0" y="303"/>
                  </a:lnTo>
                  <a:lnTo>
                    <a:pt x="14" y="303"/>
                  </a:lnTo>
                  <a:lnTo>
                    <a:pt x="14" y="304"/>
                  </a:lnTo>
                  <a:lnTo>
                    <a:pt x="0" y="304"/>
                  </a:lnTo>
                  <a:close/>
                  <a:moveTo>
                    <a:pt x="0" y="303"/>
                  </a:moveTo>
                  <a:lnTo>
                    <a:pt x="0" y="61"/>
                  </a:lnTo>
                  <a:lnTo>
                    <a:pt x="14" y="61"/>
                  </a:lnTo>
                  <a:lnTo>
                    <a:pt x="14" y="303"/>
                  </a:lnTo>
                  <a:lnTo>
                    <a:pt x="0" y="303"/>
                  </a:lnTo>
                  <a:close/>
                  <a:moveTo>
                    <a:pt x="0" y="61"/>
                  </a:moveTo>
                  <a:lnTo>
                    <a:pt x="0" y="61"/>
                  </a:lnTo>
                  <a:lnTo>
                    <a:pt x="14" y="61"/>
                  </a:lnTo>
                  <a:lnTo>
                    <a:pt x="0" y="61"/>
                  </a:lnTo>
                  <a:close/>
                  <a:moveTo>
                    <a:pt x="0" y="61"/>
                  </a:moveTo>
                  <a:lnTo>
                    <a:pt x="0" y="49"/>
                  </a:lnTo>
                  <a:lnTo>
                    <a:pt x="5" y="37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8" y="28"/>
                  </a:lnTo>
                  <a:lnTo>
                    <a:pt x="22" y="35"/>
                  </a:lnTo>
                  <a:lnTo>
                    <a:pt x="17" y="44"/>
                  </a:lnTo>
                  <a:lnTo>
                    <a:pt x="15" y="52"/>
                  </a:lnTo>
                  <a:lnTo>
                    <a:pt x="14" y="61"/>
                  </a:lnTo>
                  <a:lnTo>
                    <a:pt x="0" y="61"/>
                  </a:lnTo>
                  <a:close/>
                  <a:moveTo>
                    <a:pt x="17" y="17"/>
                  </a:moveTo>
                  <a:lnTo>
                    <a:pt x="17" y="17"/>
                  </a:lnTo>
                  <a:lnTo>
                    <a:pt x="22" y="23"/>
                  </a:lnTo>
                  <a:lnTo>
                    <a:pt x="17" y="17"/>
                  </a:lnTo>
                  <a:close/>
                  <a:moveTo>
                    <a:pt x="17" y="17"/>
                  </a:moveTo>
                  <a:lnTo>
                    <a:pt x="26" y="11"/>
                  </a:lnTo>
                  <a:lnTo>
                    <a:pt x="36" y="5"/>
                  </a:lnTo>
                  <a:lnTo>
                    <a:pt x="49" y="2"/>
                  </a:lnTo>
                  <a:lnTo>
                    <a:pt x="61" y="0"/>
                  </a:lnTo>
                  <a:lnTo>
                    <a:pt x="61" y="14"/>
                  </a:lnTo>
                  <a:lnTo>
                    <a:pt x="52" y="16"/>
                  </a:lnTo>
                  <a:lnTo>
                    <a:pt x="43" y="17"/>
                  </a:lnTo>
                  <a:lnTo>
                    <a:pt x="35" y="23"/>
                  </a:lnTo>
                  <a:lnTo>
                    <a:pt x="28" y="28"/>
                  </a:lnTo>
                  <a:lnTo>
                    <a:pt x="17" y="17"/>
                  </a:lnTo>
                  <a:close/>
                  <a:moveTo>
                    <a:pt x="61" y="0"/>
                  </a:moveTo>
                  <a:lnTo>
                    <a:pt x="61" y="0"/>
                  </a:lnTo>
                  <a:lnTo>
                    <a:pt x="6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74" name="Rectangle 95">
              <a:extLst>
                <a:ext uri="{FF2B5EF4-FFF2-40B4-BE49-F238E27FC236}">
                  <a16:creationId xmlns:a16="http://schemas.microsoft.com/office/drawing/2014/main" id="{235ECA4C-0310-4156-AF0E-5E6E9581B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2177"/>
              <a:ext cx="33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Active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71775" name="Rectangle 96">
              <a:extLst>
                <a:ext uri="{FF2B5EF4-FFF2-40B4-BE49-F238E27FC236}">
                  <a16:creationId xmlns:a16="http://schemas.microsoft.com/office/drawing/2014/main" id="{A9E8FBB8-5CA1-433B-B90F-6CE6B02DE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" y="2287"/>
              <a:ext cx="1248" cy="1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76" name="Rectangle 97">
              <a:extLst>
                <a:ext uri="{FF2B5EF4-FFF2-40B4-BE49-F238E27FC236}">
                  <a16:creationId xmlns:a16="http://schemas.microsoft.com/office/drawing/2014/main" id="{20FF757B-637A-46BB-837B-7020909A9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330"/>
              <a:ext cx="113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Entry/RTC::onActivated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71777" name="Rectangle 98">
              <a:extLst>
                <a:ext uri="{FF2B5EF4-FFF2-40B4-BE49-F238E27FC236}">
                  <a16:creationId xmlns:a16="http://schemas.microsoft.com/office/drawing/2014/main" id="{C68AEC8F-43DE-4A20-BE3F-8D8B2CA3E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447"/>
              <a:ext cx="117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exit/RTC::onDeactivated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71778" name="Freeform 99">
              <a:extLst>
                <a:ext uri="{FF2B5EF4-FFF2-40B4-BE49-F238E27FC236}">
                  <a16:creationId xmlns:a16="http://schemas.microsoft.com/office/drawing/2014/main" id="{B384823F-C9BD-4681-B385-4FE2F464F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4" y="2148"/>
              <a:ext cx="1262" cy="466"/>
            </a:xfrm>
            <a:custGeom>
              <a:avLst/>
              <a:gdLst>
                <a:gd name="T0" fmla="*/ 1201 w 1262"/>
                <a:gd name="T1" fmla="*/ 14 h 466"/>
                <a:gd name="T2" fmla="*/ 1201 w 1262"/>
                <a:gd name="T3" fmla="*/ 0 h 466"/>
                <a:gd name="T4" fmla="*/ 1201 w 1262"/>
                <a:gd name="T5" fmla="*/ 14 h 466"/>
                <a:gd name="T6" fmla="*/ 1214 w 1262"/>
                <a:gd name="T7" fmla="*/ 2 h 466"/>
                <a:gd name="T8" fmla="*/ 1245 w 1262"/>
                <a:gd name="T9" fmla="*/ 22 h 466"/>
                <a:gd name="T10" fmla="*/ 1219 w 1262"/>
                <a:gd name="T11" fmla="*/ 19 h 466"/>
                <a:gd name="T12" fmla="*/ 1201 w 1262"/>
                <a:gd name="T13" fmla="*/ 0 h 466"/>
                <a:gd name="T14" fmla="*/ 1240 w 1262"/>
                <a:gd name="T15" fmla="*/ 28 h 466"/>
                <a:gd name="T16" fmla="*/ 1252 w 1262"/>
                <a:gd name="T17" fmla="*/ 35 h 466"/>
                <a:gd name="T18" fmla="*/ 1262 w 1262"/>
                <a:gd name="T19" fmla="*/ 76 h 466"/>
                <a:gd name="T20" fmla="*/ 1243 w 1262"/>
                <a:gd name="T21" fmla="*/ 52 h 466"/>
                <a:gd name="T22" fmla="*/ 1245 w 1262"/>
                <a:gd name="T23" fmla="*/ 22 h 466"/>
                <a:gd name="T24" fmla="*/ 1248 w 1262"/>
                <a:gd name="T25" fmla="*/ 76 h 466"/>
                <a:gd name="T26" fmla="*/ 1262 w 1262"/>
                <a:gd name="T27" fmla="*/ 76 h 466"/>
                <a:gd name="T28" fmla="*/ 1248 w 1262"/>
                <a:gd name="T29" fmla="*/ 76 h 466"/>
                <a:gd name="T30" fmla="*/ 1262 w 1262"/>
                <a:gd name="T31" fmla="*/ 388 h 466"/>
                <a:gd name="T32" fmla="*/ 1262 w 1262"/>
                <a:gd name="T33" fmla="*/ 388 h 466"/>
                <a:gd name="T34" fmla="*/ 1257 w 1262"/>
                <a:gd name="T35" fmla="*/ 417 h 466"/>
                <a:gd name="T36" fmla="*/ 1233 w 1262"/>
                <a:gd name="T37" fmla="*/ 433 h 466"/>
                <a:gd name="T38" fmla="*/ 1247 w 1262"/>
                <a:gd name="T39" fmla="*/ 401 h 466"/>
                <a:gd name="T40" fmla="*/ 1245 w 1262"/>
                <a:gd name="T41" fmla="*/ 441 h 466"/>
                <a:gd name="T42" fmla="*/ 1214 w 1262"/>
                <a:gd name="T43" fmla="*/ 464 h 466"/>
                <a:gd name="T44" fmla="*/ 1210 w 1262"/>
                <a:gd name="T45" fmla="*/ 448 h 466"/>
                <a:gd name="T46" fmla="*/ 1233 w 1262"/>
                <a:gd name="T47" fmla="*/ 433 h 466"/>
                <a:gd name="T48" fmla="*/ 1201 w 1262"/>
                <a:gd name="T49" fmla="*/ 466 h 466"/>
                <a:gd name="T50" fmla="*/ 1201 w 1262"/>
                <a:gd name="T51" fmla="*/ 466 h 466"/>
                <a:gd name="T52" fmla="*/ 61 w 1262"/>
                <a:gd name="T53" fmla="*/ 450 h 466"/>
                <a:gd name="T54" fmla="*/ 61 w 1262"/>
                <a:gd name="T55" fmla="*/ 466 h 466"/>
                <a:gd name="T56" fmla="*/ 61 w 1262"/>
                <a:gd name="T57" fmla="*/ 450 h 466"/>
                <a:gd name="T58" fmla="*/ 49 w 1262"/>
                <a:gd name="T59" fmla="*/ 464 h 466"/>
                <a:gd name="T60" fmla="*/ 17 w 1262"/>
                <a:gd name="T61" fmla="*/ 441 h 466"/>
                <a:gd name="T62" fmla="*/ 43 w 1262"/>
                <a:gd name="T63" fmla="*/ 445 h 466"/>
                <a:gd name="T64" fmla="*/ 61 w 1262"/>
                <a:gd name="T65" fmla="*/ 466 h 466"/>
                <a:gd name="T66" fmla="*/ 23 w 1262"/>
                <a:gd name="T67" fmla="*/ 438 h 466"/>
                <a:gd name="T68" fmla="*/ 10 w 1262"/>
                <a:gd name="T69" fmla="*/ 431 h 466"/>
                <a:gd name="T70" fmla="*/ 0 w 1262"/>
                <a:gd name="T71" fmla="*/ 388 h 466"/>
                <a:gd name="T72" fmla="*/ 17 w 1262"/>
                <a:gd name="T73" fmla="*/ 412 h 466"/>
                <a:gd name="T74" fmla="*/ 17 w 1262"/>
                <a:gd name="T75" fmla="*/ 441 h 466"/>
                <a:gd name="T76" fmla="*/ 14 w 1262"/>
                <a:gd name="T77" fmla="*/ 388 h 466"/>
                <a:gd name="T78" fmla="*/ 0 w 1262"/>
                <a:gd name="T79" fmla="*/ 388 h 466"/>
                <a:gd name="T80" fmla="*/ 14 w 1262"/>
                <a:gd name="T81" fmla="*/ 388 h 466"/>
                <a:gd name="T82" fmla="*/ 0 w 1262"/>
                <a:gd name="T83" fmla="*/ 76 h 466"/>
                <a:gd name="T84" fmla="*/ 0 w 1262"/>
                <a:gd name="T85" fmla="*/ 76 h 466"/>
                <a:gd name="T86" fmla="*/ 3 w 1262"/>
                <a:gd name="T87" fmla="*/ 47 h 466"/>
                <a:gd name="T88" fmla="*/ 28 w 1262"/>
                <a:gd name="T89" fmla="*/ 33 h 466"/>
                <a:gd name="T90" fmla="*/ 16 w 1262"/>
                <a:gd name="T91" fmla="*/ 64 h 466"/>
                <a:gd name="T92" fmla="*/ 17 w 1262"/>
                <a:gd name="T93" fmla="*/ 22 h 466"/>
                <a:gd name="T94" fmla="*/ 49 w 1262"/>
                <a:gd name="T95" fmla="*/ 2 h 466"/>
                <a:gd name="T96" fmla="*/ 52 w 1262"/>
                <a:gd name="T97" fmla="*/ 16 h 466"/>
                <a:gd name="T98" fmla="*/ 28 w 1262"/>
                <a:gd name="T99" fmla="*/ 33 h 466"/>
                <a:gd name="T100" fmla="*/ 61 w 1262"/>
                <a:gd name="T101" fmla="*/ 0 h 466"/>
                <a:gd name="T102" fmla="*/ 61 w 1262"/>
                <a:gd name="T103" fmla="*/ 0 h 4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62"/>
                <a:gd name="T157" fmla="*/ 0 h 466"/>
                <a:gd name="T158" fmla="*/ 1262 w 1262"/>
                <a:gd name="T159" fmla="*/ 466 h 46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62" h="466">
                  <a:moveTo>
                    <a:pt x="61" y="0"/>
                  </a:moveTo>
                  <a:lnTo>
                    <a:pt x="1201" y="0"/>
                  </a:lnTo>
                  <a:lnTo>
                    <a:pt x="1201" y="14"/>
                  </a:lnTo>
                  <a:lnTo>
                    <a:pt x="61" y="14"/>
                  </a:lnTo>
                  <a:lnTo>
                    <a:pt x="61" y="0"/>
                  </a:lnTo>
                  <a:close/>
                  <a:moveTo>
                    <a:pt x="1201" y="0"/>
                  </a:moveTo>
                  <a:lnTo>
                    <a:pt x="1201" y="0"/>
                  </a:lnTo>
                  <a:lnTo>
                    <a:pt x="1201" y="14"/>
                  </a:lnTo>
                  <a:lnTo>
                    <a:pt x="1201" y="0"/>
                  </a:lnTo>
                  <a:close/>
                  <a:moveTo>
                    <a:pt x="1201" y="0"/>
                  </a:moveTo>
                  <a:lnTo>
                    <a:pt x="1214" y="2"/>
                  </a:lnTo>
                  <a:lnTo>
                    <a:pt x="1226" y="7"/>
                  </a:lnTo>
                  <a:lnTo>
                    <a:pt x="1236" y="14"/>
                  </a:lnTo>
                  <a:lnTo>
                    <a:pt x="1245" y="22"/>
                  </a:lnTo>
                  <a:lnTo>
                    <a:pt x="1233" y="33"/>
                  </a:lnTo>
                  <a:lnTo>
                    <a:pt x="1226" y="24"/>
                  </a:lnTo>
                  <a:lnTo>
                    <a:pt x="1219" y="19"/>
                  </a:lnTo>
                  <a:lnTo>
                    <a:pt x="1210" y="16"/>
                  </a:lnTo>
                  <a:lnTo>
                    <a:pt x="1201" y="14"/>
                  </a:lnTo>
                  <a:lnTo>
                    <a:pt x="1201" y="0"/>
                  </a:lnTo>
                  <a:close/>
                  <a:moveTo>
                    <a:pt x="1233" y="33"/>
                  </a:moveTo>
                  <a:lnTo>
                    <a:pt x="1233" y="33"/>
                  </a:lnTo>
                  <a:lnTo>
                    <a:pt x="1240" y="28"/>
                  </a:lnTo>
                  <a:lnTo>
                    <a:pt x="1233" y="33"/>
                  </a:lnTo>
                  <a:close/>
                  <a:moveTo>
                    <a:pt x="1245" y="22"/>
                  </a:moveTo>
                  <a:lnTo>
                    <a:pt x="1252" y="35"/>
                  </a:lnTo>
                  <a:lnTo>
                    <a:pt x="1257" y="47"/>
                  </a:lnTo>
                  <a:lnTo>
                    <a:pt x="1261" y="62"/>
                  </a:lnTo>
                  <a:lnTo>
                    <a:pt x="1262" y="76"/>
                  </a:lnTo>
                  <a:lnTo>
                    <a:pt x="1248" y="76"/>
                  </a:lnTo>
                  <a:lnTo>
                    <a:pt x="1247" y="64"/>
                  </a:lnTo>
                  <a:lnTo>
                    <a:pt x="1243" y="52"/>
                  </a:lnTo>
                  <a:lnTo>
                    <a:pt x="1240" y="42"/>
                  </a:lnTo>
                  <a:lnTo>
                    <a:pt x="1233" y="33"/>
                  </a:lnTo>
                  <a:lnTo>
                    <a:pt x="1245" y="22"/>
                  </a:lnTo>
                  <a:close/>
                  <a:moveTo>
                    <a:pt x="1262" y="76"/>
                  </a:moveTo>
                  <a:lnTo>
                    <a:pt x="1262" y="76"/>
                  </a:lnTo>
                  <a:lnTo>
                    <a:pt x="1248" y="76"/>
                  </a:lnTo>
                  <a:lnTo>
                    <a:pt x="1262" y="76"/>
                  </a:lnTo>
                  <a:close/>
                  <a:moveTo>
                    <a:pt x="1262" y="76"/>
                  </a:moveTo>
                  <a:lnTo>
                    <a:pt x="1262" y="388"/>
                  </a:lnTo>
                  <a:lnTo>
                    <a:pt x="1248" y="388"/>
                  </a:lnTo>
                  <a:lnTo>
                    <a:pt x="1248" y="76"/>
                  </a:lnTo>
                  <a:lnTo>
                    <a:pt x="1262" y="76"/>
                  </a:lnTo>
                  <a:close/>
                  <a:moveTo>
                    <a:pt x="1262" y="388"/>
                  </a:moveTo>
                  <a:lnTo>
                    <a:pt x="1262" y="388"/>
                  </a:lnTo>
                  <a:lnTo>
                    <a:pt x="1248" y="388"/>
                  </a:lnTo>
                  <a:lnTo>
                    <a:pt x="1262" y="388"/>
                  </a:lnTo>
                  <a:close/>
                  <a:moveTo>
                    <a:pt x="1262" y="388"/>
                  </a:moveTo>
                  <a:lnTo>
                    <a:pt x="1261" y="403"/>
                  </a:lnTo>
                  <a:lnTo>
                    <a:pt x="1257" y="417"/>
                  </a:lnTo>
                  <a:lnTo>
                    <a:pt x="1252" y="431"/>
                  </a:lnTo>
                  <a:lnTo>
                    <a:pt x="1245" y="441"/>
                  </a:lnTo>
                  <a:lnTo>
                    <a:pt x="1233" y="433"/>
                  </a:lnTo>
                  <a:lnTo>
                    <a:pt x="1240" y="424"/>
                  </a:lnTo>
                  <a:lnTo>
                    <a:pt x="1243" y="412"/>
                  </a:lnTo>
                  <a:lnTo>
                    <a:pt x="1247" y="401"/>
                  </a:lnTo>
                  <a:lnTo>
                    <a:pt x="1248" y="388"/>
                  </a:lnTo>
                  <a:lnTo>
                    <a:pt x="1262" y="388"/>
                  </a:lnTo>
                  <a:close/>
                  <a:moveTo>
                    <a:pt x="1245" y="441"/>
                  </a:moveTo>
                  <a:lnTo>
                    <a:pt x="1236" y="452"/>
                  </a:lnTo>
                  <a:lnTo>
                    <a:pt x="1226" y="459"/>
                  </a:lnTo>
                  <a:lnTo>
                    <a:pt x="1214" y="464"/>
                  </a:lnTo>
                  <a:lnTo>
                    <a:pt x="1201" y="466"/>
                  </a:lnTo>
                  <a:lnTo>
                    <a:pt x="1201" y="450"/>
                  </a:lnTo>
                  <a:lnTo>
                    <a:pt x="1210" y="448"/>
                  </a:lnTo>
                  <a:lnTo>
                    <a:pt x="1219" y="445"/>
                  </a:lnTo>
                  <a:lnTo>
                    <a:pt x="1226" y="440"/>
                  </a:lnTo>
                  <a:lnTo>
                    <a:pt x="1233" y="433"/>
                  </a:lnTo>
                  <a:lnTo>
                    <a:pt x="1245" y="441"/>
                  </a:lnTo>
                  <a:close/>
                  <a:moveTo>
                    <a:pt x="1201" y="466"/>
                  </a:moveTo>
                  <a:lnTo>
                    <a:pt x="1201" y="466"/>
                  </a:lnTo>
                  <a:lnTo>
                    <a:pt x="1201" y="450"/>
                  </a:lnTo>
                  <a:lnTo>
                    <a:pt x="1201" y="466"/>
                  </a:lnTo>
                  <a:close/>
                  <a:moveTo>
                    <a:pt x="1201" y="466"/>
                  </a:moveTo>
                  <a:lnTo>
                    <a:pt x="61" y="466"/>
                  </a:lnTo>
                  <a:lnTo>
                    <a:pt x="61" y="450"/>
                  </a:lnTo>
                  <a:lnTo>
                    <a:pt x="1201" y="450"/>
                  </a:lnTo>
                  <a:lnTo>
                    <a:pt x="1201" y="466"/>
                  </a:lnTo>
                  <a:close/>
                  <a:moveTo>
                    <a:pt x="61" y="466"/>
                  </a:moveTo>
                  <a:lnTo>
                    <a:pt x="61" y="466"/>
                  </a:lnTo>
                  <a:lnTo>
                    <a:pt x="61" y="450"/>
                  </a:lnTo>
                  <a:lnTo>
                    <a:pt x="61" y="466"/>
                  </a:lnTo>
                  <a:close/>
                  <a:moveTo>
                    <a:pt x="61" y="466"/>
                  </a:moveTo>
                  <a:lnTo>
                    <a:pt x="49" y="464"/>
                  </a:lnTo>
                  <a:lnTo>
                    <a:pt x="37" y="459"/>
                  </a:lnTo>
                  <a:lnTo>
                    <a:pt x="26" y="452"/>
                  </a:lnTo>
                  <a:lnTo>
                    <a:pt x="17" y="441"/>
                  </a:lnTo>
                  <a:lnTo>
                    <a:pt x="28" y="433"/>
                  </a:lnTo>
                  <a:lnTo>
                    <a:pt x="35" y="440"/>
                  </a:lnTo>
                  <a:lnTo>
                    <a:pt x="43" y="445"/>
                  </a:lnTo>
                  <a:lnTo>
                    <a:pt x="52" y="448"/>
                  </a:lnTo>
                  <a:lnTo>
                    <a:pt x="61" y="450"/>
                  </a:lnTo>
                  <a:lnTo>
                    <a:pt x="61" y="466"/>
                  </a:lnTo>
                  <a:close/>
                  <a:moveTo>
                    <a:pt x="28" y="433"/>
                  </a:moveTo>
                  <a:lnTo>
                    <a:pt x="28" y="433"/>
                  </a:lnTo>
                  <a:lnTo>
                    <a:pt x="23" y="438"/>
                  </a:lnTo>
                  <a:lnTo>
                    <a:pt x="28" y="433"/>
                  </a:lnTo>
                  <a:close/>
                  <a:moveTo>
                    <a:pt x="17" y="441"/>
                  </a:moveTo>
                  <a:lnTo>
                    <a:pt x="10" y="431"/>
                  </a:lnTo>
                  <a:lnTo>
                    <a:pt x="3" y="417"/>
                  </a:lnTo>
                  <a:lnTo>
                    <a:pt x="0" y="403"/>
                  </a:lnTo>
                  <a:lnTo>
                    <a:pt x="0" y="388"/>
                  </a:lnTo>
                  <a:lnTo>
                    <a:pt x="14" y="388"/>
                  </a:lnTo>
                  <a:lnTo>
                    <a:pt x="16" y="401"/>
                  </a:lnTo>
                  <a:lnTo>
                    <a:pt x="17" y="412"/>
                  </a:lnTo>
                  <a:lnTo>
                    <a:pt x="23" y="424"/>
                  </a:lnTo>
                  <a:lnTo>
                    <a:pt x="28" y="433"/>
                  </a:lnTo>
                  <a:lnTo>
                    <a:pt x="17" y="441"/>
                  </a:lnTo>
                  <a:close/>
                  <a:moveTo>
                    <a:pt x="0" y="388"/>
                  </a:moveTo>
                  <a:lnTo>
                    <a:pt x="0" y="388"/>
                  </a:lnTo>
                  <a:lnTo>
                    <a:pt x="14" y="388"/>
                  </a:lnTo>
                  <a:lnTo>
                    <a:pt x="0" y="388"/>
                  </a:lnTo>
                  <a:close/>
                  <a:moveTo>
                    <a:pt x="0" y="388"/>
                  </a:moveTo>
                  <a:lnTo>
                    <a:pt x="0" y="76"/>
                  </a:lnTo>
                  <a:lnTo>
                    <a:pt x="14" y="76"/>
                  </a:lnTo>
                  <a:lnTo>
                    <a:pt x="14" y="388"/>
                  </a:lnTo>
                  <a:lnTo>
                    <a:pt x="0" y="388"/>
                  </a:lnTo>
                  <a:close/>
                  <a:moveTo>
                    <a:pt x="0" y="76"/>
                  </a:moveTo>
                  <a:lnTo>
                    <a:pt x="0" y="76"/>
                  </a:lnTo>
                  <a:lnTo>
                    <a:pt x="14" y="76"/>
                  </a:lnTo>
                  <a:lnTo>
                    <a:pt x="0" y="76"/>
                  </a:lnTo>
                  <a:close/>
                  <a:moveTo>
                    <a:pt x="0" y="76"/>
                  </a:moveTo>
                  <a:lnTo>
                    <a:pt x="0" y="62"/>
                  </a:lnTo>
                  <a:lnTo>
                    <a:pt x="3" y="47"/>
                  </a:lnTo>
                  <a:lnTo>
                    <a:pt x="10" y="35"/>
                  </a:lnTo>
                  <a:lnTo>
                    <a:pt x="17" y="22"/>
                  </a:lnTo>
                  <a:lnTo>
                    <a:pt x="28" y="33"/>
                  </a:lnTo>
                  <a:lnTo>
                    <a:pt x="23" y="42"/>
                  </a:lnTo>
                  <a:lnTo>
                    <a:pt x="17" y="52"/>
                  </a:lnTo>
                  <a:lnTo>
                    <a:pt x="16" y="64"/>
                  </a:lnTo>
                  <a:lnTo>
                    <a:pt x="14" y="76"/>
                  </a:lnTo>
                  <a:lnTo>
                    <a:pt x="0" y="76"/>
                  </a:lnTo>
                  <a:close/>
                  <a:moveTo>
                    <a:pt x="17" y="22"/>
                  </a:moveTo>
                  <a:lnTo>
                    <a:pt x="26" y="14"/>
                  </a:lnTo>
                  <a:lnTo>
                    <a:pt x="37" y="7"/>
                  </a:lnTo>
                  <a:lnTo>
                    <a:pt x="49" y="2"/>
                  </a:lnTo>
                  <a:lnTo>
                    <a:pt x="61" y="0"/>
                  </a:lnTo>
                  <a:lnTo>
                    <a:pt x="61" y="14"/>
                  </a:lnTo>
                  <a:lnTo>
                    <a:pt x="52" y="16"/>
                  </a:lnTo>
                  <a:lnTo>
                    <a:pt x="43" y="19"/>
                  </a:lnTo>
                  <a:lnTo>
                    <a:pt x="35" y="24"/>
                  </a:lnTo>
                  <a:lnTo>
                    <a:pt x="28" y="33"/>
                  </a:lnTo>
                  <a:lnTo>
                    <a:pt x="17" y="22"/>
                  </a:lnTo>
                  <a:close/>
                  <a:moveTo>
                    <a:pt x="61" y="0"/>
                  </a:moveTo>
                  <a:lnTo>
                    <a:pt x="61" y="0"/>
                  </a:lnTo>
                  <a:lnTo>
                    <a:pt x="6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79" name="Rectangle 100">
              <a:extLst>
                <a:ext uri="{FF2B5EF4-FFF2-40B4-BE49-F238E27FC236}">
                  <a16:creationId xmlns:a16="http://schemas.microsoft.com/office/drawing/2014/main" id="{38BDB85D-6500-45F3-9A2C-8C8D304C4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1286"/>
              <a:ext cx="10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entry/RTC::onInitialize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71780" name="Rectangle 101">
              <a:extLst>
                <a:ext uri="{FF2B5EF4-FFF2-40B4-BE49-F238E27FC236}">
                  <a16:creationId xmlns:a16="http://schemas.microsoft.com/office/drawing/2014/main" id="{A6B019A4-B8F8-4869-BCCB-1BA0F3878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1402"/>
              <a:ext cx="98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exit/RTC::onFinalize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71781" name="Rectangle 102">
              <a:extLst>
                <a:ext uri="{FF2B5EF4-FFF2-40B4-BE49-F238E27FC236}">
                  <a16:creationId xmlns:a16="http://schemas.microsoft.com/office/drawing/2014/main" id="{C19C2A80-568A-449D-9BDB-8E923CA2B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9" y="3681"/>
              <a:ext cx="48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Resetting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71782" name="Rectangle 103">
              <a:extLst>
                <a:ext uri="{FF2B5EF4-FFF2-40B4-BE49-F238E27FC236}">
                  <a16:creationId xmlns:a16="http://schemas.microsoft.com/office/drawing/2014/main" id="{53A1E25F-910A-456D-BDE2-7B5925511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" y="3803"/>
              <a:ext cx="1248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83" name="Rectangle 104">
              <a:extLst>
                <a:ext uri="{FF2B5EF4-FFF2-40B4-BE49-F238E27FC236}">
                  <a16:creationId xmlns:a16="http://schemas.microsoft.com/office/drawing/2014/main" id="{8D3C7E09-5296-4E65-B13A-12A0FB38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" y="3874"/>
              <a:ext cx="96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entry/RTC::onReset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71784" name="Freeform 105">
              <a:extLst>
                <a:ext uri="{FF2B5EF4-FFF2-40B4-BE49-F238E27FC236}">
                  <a16:creationId xmlns:a16="http://schemas.microsoft.com/office/drawing/2014/main" id="{18AB43BC-3F13-4F06-9872-E22F594B1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8" y="3662"/>
              <a:ext cx="1264" cy="367"/>
            </a:xfrm>
            <a:custGeom>
              <a:avLst/>
              <a:gdLst>
                <a:gd name="T0" fmla="*/ 1201 w 1264"/>
                <a:gd name="T1" fmla="*/ 15 h 367"/>
                <a:gd name="T2" fmla="*/ 1201 w 1264"/>
                <a:gd name="T3" fmla="*/ 0 h 367"/>
                <a:gd name="T4" fmla="*/ 1201 w 1264"/>
                <a:gd name="T5" fmla="*/ 15 h 367"/>
                <a:gd name="T6" fmla="*/ 1214 w 1264"/>
                <a:gd name="T7" fmla="*/ 2 h 367"/>
                <a:gd name="T8" fmla="*/ 1245 w 1264"/>
                <a:gd name="T9" fmla="*/ 19 h 367"/>
                <a:gd name="T10" fmla="*/ 1221 w 1264"/>
                <a:gd name="T11" fmla="*/ 19 h 367"/>
                <a:gd name="T12" fmla="*/ 1201 w 1264"/>
                <a:gd name="T13" fmla="*/ 0 h 367"/>
                <a:gd name="T14" fmla="*/ 1240 w 1264"/>
                <a:gd name="T15" fmla="*/ 24 h 367"/>
                <a:gd name="T16" fmla="*/ 1254 w 1264"/>
                <a:gd name="T17" fmla="*/ 28 h 367"/>
                <a:gd name="T18" fmla="*/ 1264 w 1264"/>
                <a:gd name="T19" fmla="*/ 62 h 367"/>
                <a:gd name="T20" fmla="*/ 1245 w 1264"/>
                <a:gd name="T21" fmla="*/ 43 h 367"/>
                <a:gd name="T22" fmla="*/ 1245 w 1264"/>
                <a:gd name="T23" fmla="*/ 19 h 367"/>
                <a:gd name="T24" fmla="*/ 1248 w 1264"/>
                <a:gd name="T25" fmla="*/ 62 h 367"/>
                <a:gd name="T26" fmla="*/ 1264 w 1264"/>
                <a:gd name="T27" fmla="*/ 62 h 367"/>
                <a:gd name="T28" fmla="*/ 1248 w 1264"/>
                <a:gd name="T29" fmla="*/ 62 h 367"/>
                <a:gd name="T30" fmla="*/ 1264 w 1264"/>
                <a:gd name="T31" fmla="*/ 304 h 367"/>
                <a:gd name="T32" fmla="*/ 1264 w 1264"/>
                <a:gd name="T33" fmla="*/ 304 h 367"/>
                <a:gd name="T34" fmla="*/ 1259 w 1264"/>
                <a:gd name="T35" fmla="*/ 328 h 367"/>
                <a:gd name="T36" fmla="*/ 1235 w 1264"/>
                <a:gd name="T37" fmla="*/ 337 h 367"/>
                <a:gd name="T38" fmla="*/ 1248 w 1264"/>
                <a:gd name="T39" fmla="*/ 314 h 367"/>
                <a:gd name="T40" fmla="*/ 1245 w 1264"/>
                <a:gd name="T41" fmla="*/ 347 h 367"/>
                <a:gd name="T42" fmla="*/ 1245 w 1264"/>
                <a:gd name="T43" fmla="*/ 347 h 367"/>
                <a:gd name="T44" fmla="*/ 1226 w 1264"/>
                <a:gd name="T45" fmla="*/ 361 h 367"/>
                <a:gd name="T46" fmla="*/ 1201 w 1264"/>
                <a:gd name="T47" fmla="*/ 351 h 367"/>
                <a:gd name="T48" fmla="*/ 1228 w 1264"/>
                <a:gd name="T49" fmla="*/ 344 h 367"/>
                <a:gd name="T50" fmla="*/ 1201 w 1264"/>
                <a:gd name="T51" fmla="*/ 367 h 367"/>
                <a:gd name="T52" fmla="*/ 1201 w 1264"/>
                <a:gd name="T53" fmla="*/ 351 h 367"/>
                <a:gd name="T54" fmla="*/ 63 w 1264"/>
                <a:gd name="T55" fmla="*/ 367 h 367"/>
                <a:gd name="T56" fmla="*/ 1201 w 1264"/>
                <a:gd name="T57" fmla="*/ 367 h 367"/>
                <a:gd name="T58" fmla="*/ 63 w 1264"/>
                <a:gd name="T59" fmla="*/ 351 h 367"/>
                <a:gd name="T60" fmla="*/ 63 w 1264"/>
                <a:gd name="T61" fmla="*/ 367 h 367"/>
                <a:gd name="T62" fmla="*/ 28 w 1264"/>
                <a:gd name="T63" fmla="*/ 356 h 367"/>
                <a:gd name="T64" fmla="*/ 37 w 1264"/>
                <a:gd name="T65" fmla="*/ 344 h 367"/>
                <a:gd name="T66" fmla="*/ 63 w 1264"/>
                <a:gd name="T67" fmla="*/ 351 h 367"/>
                <a:gd name="T68" fmla="*/ 30 w 1264"/>
                <a:gd name="T69" fmla="*/ 337 h 367"/>
                <a:gd name="T70" fmla="*/ 19 w 1264"/>
                <a:gd name="T71" fmla="*/ 347 h 367"/>
                <a:gd name="T72" fmla="*/ 2 w 1264"/>
                <a:gd name="T73" fmla="*/ 316 h 367"/>
                <a:gd name="T74" fmla="*/ 16 w 1264"/>
                <a:gd name="T75" fmla="*/ 314 h 367"/>
                <a:gd name="T76" fmla="*/ 30 w 1264"/>
                <a:gd name="T77" fmla="*/ 337 h 367"/>
                <a:gd name="T78" fmla="*/ 0 w 1264"/>
                <a:gd name="T79" fmla="*/ 304 h 367"/>
                <a:gd name="T80" fmla="*/ 0 w 1264"/>
                <a:gd name="T81" fmla="*/ 304 h 367"/>
                <a:gd name="T82" fmla="*/ 16 w 1264"/>
                <a:gd name="T83" fmla="*/ 62 h 367"/>
                <a:gd name="T84" fmla="*/ 0 w 1264"/>
                <a:gd name="T85" fmla="*/ 62 h 367"/>
                <a:gd name="T86" fmla="*/ 16 w 1264"/>
                <a:gd name="T87" fmla="*/ 62 h 367"/>
                <a:gd name="T88" fmla="*/ 2 w 1264"/>
                <a:gd name="T89" fmla="*/ 50 h 367"/>
                <a:gd name="T90" fmla="*/ 19 w 1264"/>
                <a:gd name="T91" fmla="*/ 19 h 367"/>
                <a:gd name="T92" fmla="*/ 19 w 1264"/>
                <a:gd name="T93" fmla="*/ 43 h 367"/>
                <a:gd name="T94" fmla="*/ 0 w 1264"/>
                <a:gd name="T95" fmla="*/ 62 h 367"/>
                <a:gd name="T96" fmla="*/ 24 w 1264"/>
                <a:gd name="T97" fmla="*/ 24 h 367"/>
                <a:gd name="T98" fmla="*/ 28 w 1264"/>
                <a:gd name="T99" fmla="*/ 12 h 367"/>
                <a:gd name="T100" fmla="*/ 63 w 1264"/>
                <a:gd name="T101" fmla="*/ 0 h 367"/>
                <a:gd name="T102" fmla="*/ 43 w 1264"/>
                <a:gd name="T103" fmla="*/ 19 h 367"/>
                <a:gd name="T104" fmla="*/ 19 w 1264"/>
                <a:gd name="T105" fmla="*/ 19 h 367"/>
                <a:gd name="T106" fmla="*/ 63 w 1264"/>
                <a:gd name="T107" fmla="*/ 15 h 36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264"/>
                <a:gd name="T163" fmla="*/ 0 h 367"/>
                <a:gd name="T164" fmla="*/ 1264 w 1264"/>
                <a:gd name="T165" fmla="*/ 367 h 36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264" h="367">
                  <a:moveTo>
                    <a:pt x="63" y="0"/>
                  </a:moveTo>
                  <a:lnTo>
                    <a:pt x="1201" y="0"/>
                  </a:lnTo>
                  <a:lnTo>
                    <a:pt x="1201" y="15"/>
                  </a:lnTo>
                  <a:lnTo>
                    <a:pt x="63" y="15"/>
                  </a:lnTo>
                  <a:lnTo>
                    <a:pt x="63" y="0"/>
                  </a:lnTo>
                  <a:close/>
                  <a:moveTo>
                    <a:pt x="1201" y="0"/>
                  </a:moveTo>
                  <a:lnTo>
                    <a:pt x="1201" y="0"/>
                  </a:lnTo>
                  <a:lnTo>
                    <a:pt x="1201" y="15"/>
                  </a:lnTo>
                  <a:lnTo>
                    <a:pt x="1201" y="0"/>
                  </a:lnTo>
                  <a:close/>
                  <a:moveTo>
                    <a:pt x="1201" y="0"/>
                  </a:moveTo>
                  <a:lnTo>
                    <a:pt x="1214" y="2"/>
                  </a:lnTo>
                  <a:lnTo>
                    <a:pt x="1226" y="5"/>
                  </a:lnTo>
                  <a:lnTo>
                    <a:pt x="1236" y="12"/>
                  </a:lnTo>
                  <a:lnTo>
                    <a:pt x="1245" y="19"/>
                  </a:lnTo>
                  <a:lnTo>
                    <a:pt x="1235" y="29"/>
                  </a:lnTo>
                  <a:lnTo>
                    <a:pt x="1228" y="22"/>
                  </a:lnTo>
                  <a:lnTo>
                    <a:pt x="1221" y="19"/>
                  </a:lnTo>
                  <a:lnTo>
                    <a:pt x="1212" y="15"/>
                  </a:lnTo>
                  <a:lnTo>
                    <a:pt x="1201" y="15"/>
                  </a:lnTo>
                  <a:lnTo>
                    <a:pt x="1201" y="0"/>
                  </a:lnTo>
                  <a:close/>
                  <a:moveTo>
                    <a:pt x="1245" y="19"/>
                  </a:moveTo>
                  <a:lnTo>
                    <a:pt x="1245" y="19"/>
                  </a:lnTo>
                  <a:lnTo>
                    <a:pt x="1240" y="24"/>
                  </a:lnTo>
                  <a:lnTo>
                    <a:pt x="1245" y="19"/>
                  </a:lnTo>
                  <a:close/>
                  <a:moveTo>
                    <a:pt x="1245" y="19"/>
                  </a:moveTo>
                  <a:lnTo>
                    <a:pt x="1254" y="28"/>
                  </a:lnTo>
                  <a:lnTo>
                    <a:pt x="1259" y="38"/>
                  </a:lnTo>
                  <a:lnTo>
                    <a:pt x="1262" y="50"/>
                  </a:lnTo>
                  <a:lnTo>
                    <a:pt x="1264" y="62"/>
                  </a:lnTo>
                  <a:lnTo>
                    <a:pt x="1248" y="62"/>
                  </a:lnTo>
                  <a:lnTo>
                    <a:pt x="1248" y="52"/>
                  </a:lnTo>
                  <a:lnTo>
                    <a:pt x="1245" y="43"/>
                  </a:lnTo>
                  <a:lnTo>
                    <a:pt x="1241" y="36"/>
                  </a:lnTo>
                  <a:lnTo>
                    <a:pt x="1235" y="29"/>
                  </a:lnTo>
                  <a:lnTo>
                    <a:pt x="1245" y="19"/>
                  </a:lnTo>
                  <a:close/>
                  <a:moveTo>
                    <a:pt x="1264" y="62"/>
                  </a:moveTo>
                  <a:lnTo>
                    <a:pt x="1264" y="62"/>
                  </a:lnTo>
                  <a:lnTo>
                    <a:pt x="1248" y="62"/>
                  </a:lnTo>
                  <a:lnTo>
                    <a:pt x="1264" y="62"/>
                  </a:lnTo>
                  <a:close/>
                  <a:moveTo>
                    <a:pt x="1264" y="62"/>
                  </a:moveTo>
                  <a:lnTo>
                    <a:pt x="1264" y="304"/>
                  </a:lnTo>
                  <a:lnTo>
                    <a:pt x="1248" y="304"/>
                  </a:lnTo>
                  <a:lnTo>
                    <a:pt x="1248" y="62"/>
                  </a:lnTo>
                  <a:lnTo>
                    <a:pt x="1264" y="62"/>
                  </a:lnTo>
                  <a:close/>
                  <a:moveTo>
                    <a:pt x="1264" y="304"/>
                  </a:moveTo>
                  <a:lnTo>
                    <a:pt x="1264" y="304"/>
                  </a:lnTo>
                  <a:lnTo>
                    <a:pt x="1248" y="304"/>
                  </a:lnTo>
                  <a:lnTo>
                    <a:pt x="1264" y="304"/>
                  </a:lnTo>
                  <a:close/>
                  <a:moveTo>
                    <a:pt x="1264" y="304"/>
                  </a:moveTo>
                  <a:lnTo>
                    <a:pt x="1262" y="316"/>
                  </a:lnTo>
                  <a:lnTo>
                    <a:pt x="1259" y="328"/>
                  </a:lnTo>
                  <a:lnTo>
                    <a:pt x="1254" y="339"/>
                  </a:lnTo>
                  <a:lnTo>
                    <a:pt x="1245" y="347"/>
                  </a:lnTo>
                  <a:lnTo>
                    <a:pt x="1235" y="337"/>
                  </a:lnTo>
                  <a:lnTo>
                    <a:pt x="1241" y="330"/>
                  </a:lnTo>
                  <a:lnTo>
                    <a:pt x="1245" y="323"/>
                  </a:lnTo>
                  <a:lnTo>
                    <a:pt x="1248" y="314"/>
                  </a:lnTo>
                  <a:lnTo>
                    <a:pt x="1248" y="304"/>
                  </a:lnTo>
                  <a:lnTo>
                    <a:pt x="1264" y="304"/>
                  </a:lnTo>
                  <a:close/>
                  <a:moveTo>
                    <a:pt x="1245" y="347"/>
                  </a:moveTo>
                  <a:lnTo>
                    <a:pt x="1245" y="347"/>
                  </a:lnTo>
                  <a:lnTo>
                    <a:pt x="1240" y="342"/>
                  </a:lnTo>
                  <a:lnTo>
                    <a:pt x="1245" y="347"/>
                  </a:lnTo>
                  <a:close/>
                  <a:moveTo>
                    <a:pt x="1245" y="347"/>
                  </a:moveTo>
                  <a:lnTo>
                    <a:pt x="1236" y="356"/>
                  </a:lnTo>
                  <a:lnTo>
                    <a:pt x="1226" y="361"/>
                  </a:lnTo>
                  <a:lnTo>
                    <a:pt x="1214" y="365"/>
                  </a:lnTo>
                  <a:lnTo>
                    <a:pt x="1201" y="367"/>
                  </a:lnTo>
                  <a:lnTo>
                    <a:pt x="1201" y="351"/>
                  </a:lnTo>
                  <a:lnTo>
                    <a:pt x="1212" y="351"/>
                  </a:lnTo>
                  <a:lnTo>
                    <a:pt x="1221" y="347"/>
                  </a:lnTo>
                  <a:lnTo>
                    <a:pt x="1228" y="344"/>
                  </a:lnTo>
                  <a:lnTo>
                    <a:pt x="1235" y="337"/>
                  </a:lnTo>
                  <a:lnTo>
                    <a:pt x="1245" y="347"/>
                  </a:lnTo>
                  <a:close/>
                  <a:moveTo>
                    <a:pt x="1201" y="367"/>
                  </a:moveTo>
                  <a:lnTo>
                    <a:pt x="1201" y="367"/>
                  </a:lnTo>
                  <a:lnTo>
                    <a:pt x="1201" y="351"/>
                  </a:lnTo>
                  <a:lnTo>
                    <a:pt x="1201" y="367"/>
                  </a:lnTo>
                  <a:close/>
                  <a:moveTo>
                    <a:pt x="1201" y="367"/>
                  </a:moveTo>
                  <a:lnTo>
                    <a:pt x="63" y="367"/>
                  </a:lnTo>
                  <a:lnTo>
                    <a:pt x="63" y="351"/>
                  </a:lnTo>
                  <a:lnTo>
                    <a:pt x="1201" y="351"/>
                  </a:lnTo>
                  <a:lnTo>
                    <a:pt x="1201" y="367"/>
                  </a:lnTo>
                  <a:close/>
                  <a:moveTo>
                    <a:pt x="63" y="367"/>
                  </a:moveTo>
                  <a:lnTo>
                    <a:pt x="63" y="367"/>
                  </a:lnTo>
                  <a:lnTo>
                    <a:pt x="63" y="351"/>
                  </a:lnTo>
                  <a:lnTo>
                    <a:pt x="63" y="367"/>
                  </a:lnTo>
                  <a:close/>
                  <a:moveTo>
                    <a:pt x="63" y="367"/>
                  </a:moveTo>
                  <a:lnTo>
                    <a:pt x="50" y="365"/>
                  </a:lnTo>
                  <a:lnTo>
                    <a:pt x="38" y="361"/>
                  </a:lnTo>
                  <a:lnTo>
                    <a:pt x="28" y="356"/>
                  </a:lnTo>
                  <a:lnTo>
                    <a:pt x="19" y="347"/>
                  </a:lnTo>
                  <a:lnTo>
                    <a:pt x="30" y="337"/>
                  </a:lnTo>
                  <a:lnTo>
                    <a:pt x="37" y="344"/>
                  </a:lnTo>
                  <a:lnTo>
                    <a:pt x="43" y="347"/>
                  </a:lnTo>
                  <a:lnTo>
                    <a:pt x="52" y="351"/>
                  </a:lnTo>
                  <a:lnTo>
                    <a:pt x="63" y="351"/>
                  </a:lnTo>
                  <a:lnTo>
                    <a:pt x="63" y="367"/>
                  </a:lnTo>
                  <a:close/>
                  <a:moveTo>
                    <a:pt x="30" y="337"/>
                  </a:moveTo>
                  <a:lnTo>
                    <a:pt x="30" y="337"/>
                  </a:lnTo>
                  <a:lnTo>
                    <a:pt x="24" y="342"/>
                  </a:lnTo>
                  <a:lnTo>
                    <a:pt x="30" y="337"/>
                  </a:lnTo>
                  <a:close/>
                  <a:moveTo>
                    <a:pt x="19" y="347"/>
                  </a:moveTo>
                  <a:lnTo>
                    <a:pt x="10" y="339"/>
                  </a:lnTo>
                  <a:lnTo>
                    <a:pt x="5" y="328"/>
                  </a:lnTo>
                  <a:lnTo>
                    <a:pt x="2" y="316"/>
                  </a:lnTo>
                  <a:lnTo>
                    <a:pt x="0" y="304"/>
                  </a:lnTo>
                  <a:lnTo>
                    <a:pt x="16" y="304"/>
                  </a:lnTo>
                  <a:lnTo>
                    <a:pt x="16" y="314"/>
                  </a:lnTo>
                  <a:lnTo>
                    <a:pt x="19" y="323"/>
                  </a:lnTo>
                  <a:lnTo>
                    <a:pt x="23" y="330"/>
                  </a:lnTo>
                  <a:lnTo>
                    <a:pt x="30" y="337"/>
                  </a:lnTo>
                  <a:lnTo>
                    <a:pt x="19" y="347"/>
                  </a:lnTo>
                  <a:close/>
                  <a:moveTo>
                    <a:pt x="0" y="304"/>
                  </a:moveTo>
                  <a:lnTo>
                    <a:pt x="0" y="304"/>
                  </a:lnTo>
                  <a:lnTo>
                    <a:pt x="16" y="304"/>
                  </a:lnTo>
                  <a:lnTo>
                    <a:pt x="0" y="304"/>
                  </a:lnTo>
                  <a:close/>
                  <a:moveTo>
                    <a:pt x="0" y="304"/>
                  </a:moveTo>
                  <a:lnTo>
                    <a:pt x="0" y="62"/>
                  </a:lnTo>
                  <a:lnTo>
                    <a:pt x="16" y="62"/>
                  </a:lnTo>
                  <a:lnTo>
                    <a:pt x="16" y="304"/>
                  </a:lnTo>
                  <a:lnTo>
                    <a:pt x="0" y="304"/>
                  </a:lnTo>
                  <a:close/>
                  <a:moveTo>
                    <a:pt x="0" y="62"/>
                  </a:moveTo>
                  <a:lnTo>
                    <a:pt x="0" y="62"/>
                  </a:lnTo>
                  <a:lnTo>
                    <a:pt x="16" y="62"/>
                  </a:lnTo>
                  <a:lnTo>
                    <a:pt x="0" y="62"/>
                  </a:lnTo>
                  <a:close/>
                  <a:moveTo>
                    <a:pt x="0" y="62"/>
                  </a:moveTo>
                  <a:lnTo>
                    <a:pt x="2" y="50"/>
                  </a:lnTo>
                  <a:lnTo>
                    <a:pt x="5" y="38"/>
                  </a:lnTo>
                  <a:lnTo>
                    <a:pt x="10" y="28"/>
                  </a:lnTo>
                  <a:lnTo>
                    <a:pt x="19" y="19"/>
                  </a:lnTo>
                  <a:lnTo>
                    <a:pt x="30" y="29"/>
                  </a:lnTo>
                  <a:lnTo>
                    <a:pt x="23" y="36"/>
                  </a:lnTo>
                  <a:lnTo>
                    <a:pt x="19" y="43"/>
                  </a:lnTo>
                  <a:lnTo>
                    <a:pt x="16" y="52"/>
                  </a:lnTo>
                  <a:lnTo>
                    <a:pt x="16" y="62"/>
                  </a:lnTo>
                  <a:lnTo>
                    <a:pt x="0" y="62"/>
                  </a:lnTo>
                  <a:close/>
                  <a:moveTo>
                    <a:pt x="30" y="29"/>
                  </a:moveTo>
                  <a:lnTo>
                    <a:pt x="30" y="29"/>
                  </a:lnTo>
                  <a:lnTo>
                    <a:pt x="24" y="24"/>
                  </a:lnTo>
                  <a:lnTo>
                    <a:pt x="30" y="29"/>
                  </a:lnTo>
                  <a:close/>
                  <a:moveTo>
                    <a:pt x="19" y="19"/>
                  </a:moveTo>
                  <a:lnTo>
                    <a:pt x="28" y="12"/>
                  </a:lnTo>
                  <a:lnTo>
                    <a:pt x="38" y="5"/>
                  </a:lnTo>
                  <a:lnTo>
                    <a:pt x="50" y="2"/>
                  </a:lnTo>
                  <a:lnTo>
                    <a:pt x="63" y="0"/>
                  </a:lnTo>
                  <a:lnTo>
                    <a:pt x="63" y="15"/>
                  </a:lnTo>
                  <a:lnTo>
                    <a:pt x="52" y="15"/>
                  </a:lnTo>
                  <a:lnTo>
                    <a:pt x="43" y="19"/>
                  </a:lnTo>
                  <a:lnTo>
                    <a:pt x="37" y="22"/>
                  </a:lnTo>
                  <a:lnTo>
                    <a:pt x="30" y="29"/>
                  </a:lnTo>
                  <a:lnTo>
                    <a:pt x="19" y="19"/>
                  </a:lnTo>
                  <a:close/>
                  <a:moveTo>
                    <a:pt x="63" y="0"/>
                  </a:moveTo>
                  <a:lnTo>
                    <a:pt x="63" y="0"/>
                  </a:lnTo>
                  <a:lnTo>
                    <a:pt x="63" y="1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85" name="Rectangle 106">
              <a:extLst>
                <a:ext uri="{FF2B5EF4-FFF2-40B4-BE49-F238E27FC236}">
                  <a16:creationId xmlns:a16="http://schemas.microsoft.com/office/drawing/2014/main" id="{95526998-7D51-4240-A431-13EEB06D3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" y="3154"/>
              <a:ext cx="62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Steady Error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71786" name="Rectangle 107">
              <a:extLst>
                <a:ext uri="{FF2B5EF4-FFF2-40B4-BE49-F238E27FC236}">
                  <a16:creationId xmlns:a16="http://schemas.microsoft.com/office/drawing/2014/main" id="{3B696A95-6468-40FB-8AC2-B55C0F8A4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" y="3262"/>
              <a:ext cx="1248" cy="1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787" name="Freeform 108">
              <a:extLst>
                <a:ext uri="{FF2B5EF4-FFF2-40B4-BE49-F238E27FC236}">
                  <a16:creationId xmlns:a16="http://schemas.microsoft.com/office/drawing/2014/main" id="{7CDF8604-DE61-4CA1-89E0-BDE09E0BA5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8" y="3123"/>
              <a:ext cx="1264" cy="365"/>
            </a:xfrm>
            <a:custGeom>
              <a:avLst/>
              <a:gdLst>
                <a:gd name="T0" fmla="*/ 1201 w 1264"/>
                <a:gd name="T1" fmla="*/ 14 h 365"/>
                <a:gd name="T2" fmla="*/ 1201 w 1264"/>
                <a:gd name="T3" fmla="*/ 0 h 365"/>
                <a:gd name="T4" fmla="*/ 1201 w 1264"/>
                <a:gd name="T5" fmla="*/ 14 h 365"/>
                <a:gd name="T6" fmla="*/ 1214 w 1264"/>
                <a:gd name="T7" fmla="*/ 2 h 365"/>
                <a:gd name="T8" fmla="*/ 1245 w 1264"/>
                <a:gd name="T9" fmla="*/ 17 h 365"/>
                <a:gd name="T10" fmla="*/ 1221 w 1264"/>
                <a:gd name="T11" fmla="*/ 19 h 365"/>
                <a:gd name="T12" fmla="*/ 1201 w 1264"/>
                <a:gd name="T13" fmla="*/ 0 h 365"/>
                <a:gd name="T14" fmla="*/ 1240 w 1264"/>
                <a:gd name="T15" fmla="*/ 23 h 365"/>
                <a:gd name="T16" fmla="*/ 1254 w 1264"/>
                <a:gd name="T17" fmla="*/ 28 h 365"/>
                <a:gd name="T18" fmla="*/ 1264 w 1264"/>
                <a:gd name="T19" fmla="*/ 63 h 365"/>
                <a:gd name="T20" fmla="*/ 1245 w 1264"/>
                <a:gd name="T21" fmla="*/ 43 h 365"/>
                <a:gd name="T22" fmla="*/ 1245 w 1264"/>
                <a:gd name="T23" fmla="*/ 19 h 365"/>
                <a:gd name="T24" fmla="*/ 1248 w 1264"/>
                <a:gd name="T25" fmla="*/ 63 h 365"/>
                <a:gd name="T26" fmla="*/ 1264 w 1264"/>
                <a:gd name="T27" fmla="*/ 63 h 365"/>
                <a:gd name="T28" fmla="*/ 1248 w 1264"/>
                <a:gd name="T29" fmla="*/ 63 h 365"/>
                <a:gd name="T30" fmla="*/ 1264 w 1264"/>
                <a:gd name="T31" fmla="*/ 304 h 365"/>
                <a:gd name="T32" fmla="*/ 1264 w 1264"/>
                <a:gd name="T33" fmla="*/ 304 h 365"/>
                <a:gd name="T34" fmla="*/ 1259 w 1264"/>
                <a:gd name="T35" fmla="*/ 329 h 365"/>
                <a:gd name="T36" fmla="*/ 1235 w 1264"/>
                <a:gd name="T37" fmla="*/ 337 h 365"/>
                <a:gd name="T38" fmla="*/ 1248 w 1264"/>
                <a:gd name="T39" fmla="*/ 313 h 365"/>
                <a:gd name="T40" fmla="*/ 1245 w 1264"/>
                <a:gd name="T41" fmla="*/ 348 h 365"/>
                <a:gd name="T42" fmla="*/ 1245 w 1264"/>
                <a:gd name="T43" fmla="*/ 348 h 365"/>
                <a:gd name="T44" fmla="*/ 1226 w 1264"/>
                <a:gd name="T45" fmla="*/ 360 h 365"/>
                <a:gd name="T46" fmla="*/ 1201 w 1264"/>
                <a:gd name="T47" fmla="*/ 351 h 365"/>
                <a:gd name="T48" fmla="*/ 1228 w 1264"/>
                <a:gd name="T49" fmla="*/ 342 h 365"/>
                <a:gd name="T50" fmla="*/ 1201 w 1264"/>
                <a:gd name="T51" fmla="*/ 365 h 365"/>
                <a:gd name="T52" fmla="*/ 1201 w 1264"/>
                <a:gd name="T53" fmla="*/ 351 h 365"/>
                <a:gd name="T54" fmla="*/ 63 w 1264"/>
                <a:gd name="T55" fmla="*/ 365 h 365"/>
                <a:gd name="T56" fmla="*/ 1201 w 1264"/>
                <a:gd name="T57" fmla="*/ 365 h 365"/>
                <a:gd name="T58" fmla="*/ 63 w 1264"/>
                <a:gd name="T59" fmla="*/ 351 h 365"/>
                <a:gd name="T60" fmla="*/ 63 w 1264"/>
                <a:gd name="T61" fmla="*/ 365 h 365"/>
                <a:gd name="T62" fmla="*/ 28 w 1264"/>
                <a:gd name="T63" fmla="*/ 355 h 365"/>
                <a:gd name="T64" fmla="*/ 37 w 1264"/>
                <a:gd name="T65" fmla="*/ 342 h 365"/>
                <a:gd name="T66" fmla="*/ 63 w 1264"/>
                <a:gd name="T67" fmla="*/ 351 h 365"/>
                <a:gd name="T68" fmla="*/ 30 w 1264"/>
                <a:gd name="T69" fmla="*/ 337 h 365"/>
                <a:gd name="T70" fmla="*/ 19 w 1264"/>
                <a:gd name="T71" fmla="*/ 348 h 365"/>
                <a:gd name="T72" fmla="*/ 2 w 1264"/>
                <a:gd name="T73" fmla="*/ 316 h 365"/>
                <a:gd name="T74" fmla="*/ 16 w 1264"/>
                <a:gd name="T75" fmla="*/ 313 h 365"/>
                <a:gd name="T76" fmla="*/ 30 w 1264"/>
                <a:gd name="T77" fmla="*/ 337 h 365"/>
                <a:gd name="T78" fmla="*/ 0 w 1264"/>
                <a:gd name="T79" fmla="*/ 304 h 365"/>
                <a:gd name="T80" fmla="*/ 0 w 1264"/>
                <a:gd name="T81" fmla="*/ 304 h 365"/>
                <a:gd name="T82" fmla="*/ 16 w 1264"/>
                <a:gd name="T83" fmla="*/ 63 h 365"/>
                <a:gd name="T84" fmla="*/ 0 w 1264"/>
                <a:gd name="T85" fmla="*/ 63 h 365"/>
                <a:gd name="T86" fmla="*/ 16 w 1264"/>
                <a:gd name="T87" fmla="*/ 63 h 365"/>
                <a:gd name="T88" fmla="*/ 2 w 1264"/>
                <a:gd name="T89" fmla="*/ 49 h 365"/>
                <a:gd name="T90" fmla="*/ 19 w 1264"/>
                <a:gd name="T91" fmla="*/ 17 h 365"/>
                <a:gd name="T92" fmla="*/ 19 w 1264"/>
                <a:gd name="T93" fmla="*/ 43 h 365"/>
                <a:gd name="T94" fmla="*/ 0 w 1264"/>
                <a:gd name="T95" fmla="*/ 63 h 365"/>
                <a:gd name="T96" fmla="*/ 24 w 1264"/>
                <a:gd name="T97" fmla="*/ 23 h 365"/>
                <a:gd name="T98" fmla="*/ 28 w 1264"/>
                <a:gd name="T99" fmla="*/ 10 h 365"/>
                <a:gd name="T100" fmla="*/ 63 w 1264"/>
                <a:gd name="T101" fmla="*/ 0 h 365"/>
                <a:gd name="T102" fmla="*/ 43 w 1264"/>
                <a:gd name="T103" fmla="*/ 19 h 365"/>
                <a:gd name="T104" fmla="*/ 19 w 1264"/>
                <a:gd name="T105" fmla="*/ 17 h 365"/>
                <a:gd name="T106" fmla="*/ 63 w 1264"/>
                <a:gd name="T107" fmla="*/ 14 h 36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264"/>
                <a:gd name="T163" fmla="*/ 0 h 365"/>
                <a:gd name="T164" fmla="*/ 1264 w 1264"/>
                <a:gd name="T165" fmla="*/ 365 h 36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264" h="365">
                  <a:moveTo>
                    <a:pt x="63" y="0"/>
                  </a:moveTo>
                  <a:lnTo>
                    <a:pt x="1201" y="0"/>
                  </a:lnTo>
                  <a:lnTo>
                    <a:pt x="1201" y="14"/>
                  </a:lnTo>
                  <a:lnTo>
                    <a:pt x="63" y="14"/>
                  </a:lnTo>
                  <a:lnTo>
                    <a:pt x="63" y="0"/>
                  </a:lnTo>
                  <a:close/>
                  <a:moveTo>
                    <a:pt x="1201" y="0"/>
                  </a:moveTo>
                  <a:lnTo>
                    <a:pt x="1201" y="0"/>
                  </a:lnTo>
                  <a:lnTo>
                    <a:pt x="1201" y="14"/>
                  </a:lnTo>
                  <a:lnTo>
                    <a:pt x="1201" y="0"/>
                  </a:lnTo>
                  <a:close/>
                  <a:moveTo>
                    <a:pt x="1201" y="0"/>
                  </a:moveTo>
                  <a:lnTo>
                    <a:pt x="1214" y="2"/>
                  </a:lnTo>
                  <a:lnTo>
                    <a:pt x="1226" y="5"/>
                  </a:lnTo>
                  <a:lnTo>
                    <a:pt x="1236" y="10"/>
                  </a:lnTo>
                  <a:lnTo>
                    <a:pt x="1245" y="17"/>
                  </a:lnTo>
                  <a:lnTo>
                    <a:pt x="1235" y="28"/>
                  </a:lnTo>
                  <a:lnTo>
                    <a:pt x="1228" y="23"/>
                  </a:lnTo>
                  <a:lnTo>
                    <a:pt x="1221" y="19"/>
                  </a:lnTo>
                  <a:lnTo>
                    <a:pt x="1212" y="16"/>
                  </a:lnTo>
                  <a:lnTo>
                    <a:pt x="1201" y="14"/>
                  </a:lnTo>
                  <a:lnTo>
                    <a:pt x="1201" y="0"/>
                  </a:lnTo>
                  <a:close/>
                  <a:moveTo>
                    <a:pt x="1245" y="17"/>
                  </a:moveTo>
                  <a:lnTo>
                    <a:pt x="1245" y="19"/>
                  </a:lnTo>
                  <a:lnTo>
                    <a:pt x="1240" y="23"/>
                  </a:lnTo>
                  <a:lnTo>
                    <a:pt x="1245" y="17"/>
                  </a:lnTo>
                  <a:close/>
                  <a:moveTo>
                    <a:pt x="1245" y="19"/>
                  </a:moveTo>
                  <a:lnTo>
                    <a:pt x="1254" y="28"/>
                  </a:lnTo>
                  <a:lnTo>
                    <a:pt x="1259" y="38"/>
                  </a:lnTo>
                  <a:lnTo>
                    <a:pt x="1262" y="49"/>
                  </a:lnTo>
                  <a:lnTo>
                    <a:pt x="1264" y="63"/>
                  </a:lnTo>
                  <a:lnTo>
                    <a:pt x="1248" y="63"/>
                  </a:lnTo>
                  <a:lnTo>
                    <a:pt x="1248" y="52"/>
                  </a:lnTo>
                  <a:lnTo>
                    <a:pt x="1245" y="43"/>
                  </a:lnTo>
                  <a:lnTo>
                    <a:pt x="1241" y="35"/>
                  </a:lnTo>
                  <a:lnTo>
                    <a:pt x="1235" y="28"/>
                  </a:lnTo>
                  <a:lnTo>
                    <a:pt x="1245" y="19"/>
                  </a:lnTo>
                  <a:close/>
                  <a:moveTo>
                    <a:pt x="1264" y="63"/>
                  </a:moveTo>
                  <a:lnTo>
                    <a:pt x="1264" y="63"/>
                  </a:lnTo>
                  <a:lnTo>
                    <a:pt x="1248" y="63"/>
                  </a:lnTo>
                  <a:lnTo>
                    <a:pt x="1264" y="63"/>
                  </a:lnTo>
                  <a:close/>
                  <a:moveTo>
                    <a:pt x="1264" y="63"/>
                  </a:moveTo>
                  <a:lnTo>
                    <a:pt x="1264" y="304"/>
                  </a:lnTo>
                  <a:lnTo>
                    <a:pt x="1248" y="304"/>
                  </a:lnTo>
                  <a:lnTo>
                    <a:pt x="1248" y="63"/>
                  </a:lnTo>
                  <a:lnTo>
                    <a:pt x="1264" y="63"/>
                  </a:lnTo>
                  <a:close/>
                  <a:moveTo>
                    <a:pt x="1264" y="304"/>
                  </a:moveTo>
                  <a:lnTo>
                    <a:pt x="1264" y="304"/>
                  </a:lnTo>
                  <a:lnTo>
                    <a:pt x="1248" y="304"/>
                  </a:lnTo>
                  <a:lnTo>
                    <a:pt x="1264" y="304"/>
                  </a:lnTo>
                  <a:close/>
                  <a:moveTo>
                    <a:pt x="1264" y="304"/>
                  </a:moveTo>
                  <a:lnTo>
                    <a:pt x="1262" y="316"/>
                  </a:lnTo>
                  <a:lnTo>
                    <a:pt x="1259" y="329"/>
                  </a:lnTo>
                  <a:lnTo>
                    <a:pt x="1254" y="339"/>
                  </a:lnTo>
                  <a:lnTo>
                    <a:pt x="1245" y="348"/>
                  </a:lnTo>
                  <a:lnTo>
                    <a:pt x="1235" y="337"/>
                  </a:lnTo>
                  <a:lnTo>
                    <a:pt x="1241" y="330"/>
                  </a:lnTo>
                  <a:lnTo>
                    <a:pt x="1245" y="322"/>
                  </a:lnTo>
                  <a:lnTo>
                    <a:pt x="1248" y="313"/>
                  </a:lnTo>
                  <a:lnTo>
                    <a:pt x="1248" y="304"/>
                  </a:lnTo>
                  <a:lnTo>
                    <a:pt x="1264" y="304"/>
                  </a:lnTo>
                  <a:close/>
                  <a:moveTo>
                    <a:pt x="1245" y="348"/>
                  </a:moveTo>
                  <a:lnTo>
                    <a:pt x="1245" y="348"/>
                  </a:lnTo>
                  <a:lnTo>
                    <a:pt x="1240" y="342"/>
                  </a:lnTo>
                  <a:lnTo>
                    <a:pt x="1245" y="348"/>
                  </a:lnTo>
                  <a:close/>
                  <a:moveTo>
                    <a:pt x="1245" y="348"/>
                  </a:moveTo>
                  <a:lnTo>
                    <a:pt x="1236" y="355"/>
                  </a:lnTo>
                  <a:lnTo>
                    <a:pt x="1226" y="360"/>
                  </a:lnTo>
                  <a:lnTo>
                    <a:pt x="1214" y="363"/>
                  </a:lnTo>
                  <a:lnTo>
                    <a:pt x="1201" y="365"/>
                  </a:lnTo>
                  <a:lnTo>
                    <a:pt x="1201" y="351"/>
                  </a:lnTo>
                  <a:lnTo>
                    <a:pt x="1212" y="349"/>
                  </a:lnTo>
                  <a:lnTo>
                    <a:pt x="1221" y="348"/>
                  </a:lnTo>
                  <a:lnTo>
                    <a:pt x="1228" y="342"/>
                  </a:lnTo>
                  <a:lnTo>
                    <a:pt x="1235" y="337"/>
                  </a:lnTo>
                  <a:lnTo>
                    <a:pt x="1245" y="348"/>
                  </a:lnTo>
                  <a:close/>
                  <a:moveTo>
                    <a:pt x="1201" y="365"/>
                  </a:moveTo>
                  <a:lnTo>
                    <a:pt x="1201" y="365"/>
                  </a:lnTo>
                  <a:lnTo>
                    <a:pt x="1201" y="351"/>
                  </a:lnTo>
                  <a:lnTo>
                    <a:pt x="1201" y="365"/>
                  </a:lnTo>
                  <a:close/>
                  <a:moveTo>
                    <a:pt x="1201" y="365"/>
                  </a:moveTo>
                  <a:lnTo>
                    <a:pt x="63" y="365"/>
                  </a:lnTo>
                  <a:lnTo>
                    <a:pt x="63" y="351"/>
                  </a:lnTo>
                  <a:lnTo>
                    <a:pt x="1201" y="351"/>
                  </a:lnTo>
                  <a:lnTo>
                    <a:pt x="1201" y="365"/>
                  </a:lnTo>
                  <a:close/>
                  <a:moveTo>
                    <a:pt x="63" y="365"/>
                  </a:moveTo>
                  <a:lnTo>
                    <a:pt x="63" y="365"/>
                  </a:lnTo>
                  <a:lnTo>
                    <a:pt x="63" y="351"/>
                  </a:lnTo>
                  <a:lnTo>
                    <a:pt x="63" y="365"/>
                  </a:lnTo>
                  <a:close/>
                  <a:moveTo>
                    <a:pt x="63" y="365"/>
                  </a:moveTo>
                  <a:lnTo>
                    <a:pt x="50" y="363"/>
                  </a:lnTo>
                  <a:lnTo>
                    <a:pt x="38" y="360"/>
                  </a:lnTo>
                  <a:lnTo>
                    <a:pt x="28" y="355"/>
                  </a:lnTo>
                  <a:lnTo>
                    <a:pt x="19" y="348"/>
                  </a:lnTo>
                  <a:lnTo>
                    <a:pt x="30" y="337"/>
                  </a:lnTo>
                  <a:lnTo>
                    <a:pt x="37" y="342"/>
                  </a:lnTo>
                  <a:lnTo>
                    <a:pt x="43" y="348"/>
                  </a:lnTo>
                  <a:lnTo>
                    <a:pt x="52" y="349"/>
                  </a:lnTo>
                  <a:lnTo>
                    <a:pt x="63" y="351"/>
                  </a:lnTo>
                  <a:lnTo>
                    <a:pt x="63" y="365"/>
                  </a:lnTo>
                  <a:close/>
                  <a:moveTo>
                    <a:pt x="30" y="337"/>
                  </a:moveTo>
                  <a:lnTo>
                    <a:pt x="30" y="337"/>
                  </a:lnTo>
                  <a:lnTo>
                    <a:pt x="24" y="342"/>
                  </a:lnTo>
                  <a:lnTo>
                    <a:pt x="30" y="337"/>
                  </a:lnTo>
                  <a:close/>
                  <a:moveTo>
                    <a:pt x="19" y="348"/>
                  </a:moveTo>
                  <a:lnTo>
                    <a:pt x="10" y="339"/>
                  </a:lnTo>
                  <a:lnTo>
                    <a:pt x="5" y="329"/>
                  </a:lnTo>
                  <a:lnTo>
                    <a:pt x="2" y="316"/>
                  </a:lnTo>
                  <a:lnTo>
                    <a:pt x="0" y="304"/>
                  </a:lnTo>
                  <a:lnTo>
                    <a:pt x="16" y="304"/>
                  </a:lnTo>
                  <a:lnTo>
                    <a:pt x="16" y="313"/>
                  </a:lnTo>
                  <a:lnTo>
                    <a:pt x="19" y="322"/>
                  </a:lnTo>
                  <a:lnTo>
                    <a:pt x="23" y="330"/>
                  </a:lnTo>
                  <a:lnTo>
                    <a:pt x="30" y="337"/>
                  </a:lnTo>
                  <a:lnTo>
                    <a:pt x="19" y="348"/>
                  </a:lnTo>
                  <a:close/>
                  <a:moveTo>
                    <a:pt x="0" y="304"/>
                  </a:moveTo>
                  <a:lnTo>
                    <a:pt x="0" y="304"/>
                  </a:lnTo>
                  <a:lnTo>
                    <a:pt x="16" y="304"/>
                  </a:lnTo>
                  <a:lnTo>
                    <a:pt x="0" y="304"/>
                  </a:lnTo>
                  <a:close/>
                  <a:moveTo>
                    <a:pt x="0" y="304"/>
                  </a:moveTo>
                  <a:lnTo>
                    <a:pt x="0" y="63"/>
                  </a:lnTo>
                  <a:lnTo>
                    <a:pt x="16" y="63"/>
                  </a:lnTo>
                  <a:lnTo>
                    <a:pt x="16" y="304"/>
                  </a:lnTo>
                  <a:lnTo>
                    <a:pt x="0" y="304"/>
                  </a:lnTo>
                  <a:close/>
                  <a:moveTo>
                    <a:pt x="0" y="63"/>
                  </a:moveTo>
                  <a:lnTo>
                    <a:pt x="0" y="63"/>
                  </a:lnTo>
                  <a:lnTo>
                    <a:pt x="16" y="63"/>
                  </a:lnTo>
                  <a:lnTo>
                    <a:pt x="0" y="63"/>
                  </a:lnTo>
                  <a:close/>
                  <a:moveTo>
                    <a:pt x="0" y="63"/>
                  </a:moveTo>
                  <a:lnTo>
                    <a:pt x="2" y="49"/>
                  </a:lnTo>
                  <a:lnTo>
                    <a:pt x="5" y="38"/>
                  </a:lnTo>
                  <a:lnTo>
                    <a:pt x="10" y="28"/>
                  </a:lnTo>
                  <a:lnTo>
                    <a:pt x="19" y="17"/>
                  </a:lnTo>
                  <a:lnTo>
                    <a:pt x="30" y="28"/>
                  </a:lnTo>
                  <a:lnTo>
                    <a:pt x="23" y="35"/>
                  </a:lnTo>
                  <a:lnTo>
                    <a:pt x="19" y="43"/>
                  </a:lnTo>
                  <a:lnTo>
                    <a:pt x="16" y="52"/>
                  </a:lnTo>
                  <a:lnTo>
                    <a:pt x="16" y="63"/>
                  </a:lnTo>
                  <a:lnTo>
                    <a:pt x="0" y="63"/>
                  </a:lnTo>
                  <a:close/>
                  <a:moveTo>
                    <a:pt x="30" y="28"/>
                  </a:moveTo>
                  <a:lnTo>
                    <a:pt x="30" y="28"/>
                  </a:lnTo>
                  <a:lnTo>
                    <a:pt x="24" y="23"/>
                  </a:lnTo>
                  <a:lnTo>
                    <a:pt x="30" y="28"/>
                  </a:lnTo>
                  <a:close/>
                  <a:moveTo>
                    <a:pt x="19" y="17"/>
                  </a:moveTo>
                  <a:lnTo>
                    <a:pt x="28" y="10"/>
                  </a:lnTo>
                  <a:lnTo>
                    <a:pt x="38" y="5"/>
                  </a:lnTo>
                  <a:lnTo>
                    <a:pt x="50" y="2"/>
                  </a:lnTo>
                  <a:lnTo>
                    <a:pt x="63" y="0"/>
                  </a:lnTo>
                  <a:lnTo>
                    <a:pt x="63" y="14"/>
                  </a:lnTo>
                  <a:lnTo>
                    <a:pt x="52" y="16"/>
                  </a:lnTo>
                  <a:lnTo>
                    <a:pt x="43" y="19"/>
                  </a:lnTo>
                  <a:lnTo>
                    <a:pt x="37" y="23"/>
                  </a:lnTo>
                  <a:lnTo>
                    <a:pt x="30" y="28"/>
                  </a:lnTo>
                  <a:lnTo>
                    <a:pt x="19" y="17"/>
                  </a:lnTo>
                  <a:close/>
                  <a:moveTo>
                    <a:pt x="63" y="0"/>
                  </a:moveTo>
                  <a:lnTo>
                    <a:pt x="63" y="0"/>
                  </a:lnTo>
                  <a:lnTo>
                    <a:pt x="63" y="1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88" name="Freeform 109">
              <a:extLst>
                <a:ext uri="{FF2B5EF4-FFF2-40B4-BE49-F238E27FC236}">
                  <a16:creationId xmlns:a16="http://schemas.microsoft.com/office/drawing/2014/main" id="{2127101B-CD3C-47B0-8872-EC98069D79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7" y="1536"/>
              <a:ext cx="1264" cy="365"/>
            </a:xfrm>
            <a:custGeom>
              <a:avLst/>
              <a:gdLst>
                <a:gd name="T0" fmla="*/ 1202 w 1264"/>
                <a:gd name="T1" fmla="*/ 14 h 365"/>
                <a:gd name="T2" fmla="*/ 1202 w 1264"/>
                <a:gd name="T3" fmla="*/ 0 h 365"/>
                <a:gd name="T4" fmla="*/ 1202 w 1264"/>
                <a:gd name="T5" fmla="*/ 14 h 365"/>
                <a:gd name="T6" fmla="*/ 1214 w 1264"/>
                <a:gd name="T7" fmla="*/ 2 h 365"/>
                <a:gd name="T8" fmla="*/ 1245 w 1264"/>
                <a:gd name="T9" fmla="*/ 17 h 365"/>
                <a:gd name="T10" fmla="*/ 1221 w 1264"/>
                <a:gd name="T11" fmla="*/ 17 h 365"/>
                <a:gd name="T12" fmla="*/ 1202 w 1264"/>
                <a:gd name="T13" fmla="*/ 0 h 365"/>
                <a:gd name="T14" fmla="*/ 1240 w 1264"/>
                <a:gd name="T15" fmla="*/ 23 h 365"/>
                <a:gd name="T16" fmla="*/ 1254 w 1264"/>
                <a:gd name="T17" fmla="*/ 26 h 365"/>
                <a:gd name="T18" fmla="*/ 1264 w 1264"/>
                <a:gd name="T19" fmla="*/ 61 h 365"/>
                <a:gd name="T20" fmla="*/ 1245 w 1264"/>
                <a:gd name="T21" fmla="*/ 44 h 365"/>
                <a:gd name="T22" fmla="*/ 1245 w 1264"/>
                <a:gd name="T23" fmla="*/ 17 h 365"/>
                <a:gd name="T24" fmla="*/ 1248 w 1264"/>
                <a:gd name="T25" fmla="*/ 61 h 365"/>
                <a:gd name="T26" fmla="*/ 1264 w 1264"/>
                <a:gd name="T27" fmla="*/ 61 h 365"/>
                <a:gd name="T28" fmla="*/ 1248 w 1264"/>
                <a:gd name="T29" fmla="*/ 61 h 365"/>
                <a:gd name="T30" fmla="*/ 1264 w 1264"/>
                <a:gd name="T31" fmla="*/ 303 h 365"/>
                <a:gd name="T32" fmla="*/ 1264 w 1264"/>
                <a:gd name="T33" fmla="*/ 303 h 365"/>
                <a:gd name="T34" fmla="*/ 1259 w 1264"/>
                <a:gd name="T35" fmla="*/ 327 h 365"/>
                <a:gd name="T36" fmla="*/ 1235 w 1264"/>
                <a:gd name="T37" fmla="*/ 337 h 365"/>
                <a:gd name="T38" fmla="*/ 1248 w 1264"/>
                <a:gd name="T39" fmla="*/ 313 h 365"/>
                <a:gd name="T40" fmla="*/ 1235 w 1264"/>
                <a:gd name="T41" fmla="*/ 337 h 365"/>
                <a:gd name="T42" fmla="*/ 1235 w 1264"/>
                <a:gd name="T43" fmla="*/ 337 h 365"/>
                <a:gd name="T44" fmla="*/ 1226 w 1264"/>
                <a:gd name="T45" fmla="*/ 360 h 365"/>
                <a:gd name="T46" fmla="*/ 1202 w 1264"/>
                <a:gd name="T47" fmla="*/ 351 h 365"/>
                <a:gd name="T48" fmla="*/ 1228 w 1264"/>
                <a:gd name="T49" fmla="*/ 342 h 365"/>
                <a:gd name="T50" fmla="*/ 1202 w 1264"/>
                <a:gd name="T51" fmla="*/ 365 h 365"/>
                <a:gd name="T52" fmla="*/ 1202 w 1264"/>
                <a:gd name="T53" fmla="*/ 351 h 365"/>
                <a:gd name="T54" fmla="*/ 63 w 1264"/>
                <a:gd name="T55" fmla="*/ 365 h 365"/>
                <a:gd name="T56" fmla="*/ 1202 w 1264"/>
                <a:gd name="T57" fmla="*/ 365 h 365"/>
                <a:gd name="T58" fmla="*/ 63 w 1264"/>
                <a:gd name="T59" fmla="*/ 351 h 365"/>
                <a:gd name="T60" fmla="*/ 63 w 1264"/>
                <a:gd name="T61" fmla="*/ 365 h 365"/>
                <a:gd name="T62" fmla="*/ 28 w 1264"/>
                <a:gd name="T63" fmla="*/ 355 h 365"/>
                <a:gd name="T64" fmla="*/ 37 w 1264"/>
                <a:gd name="T65" fmla="*/ 342 h 365"/>
                <a:gd name="T66" fmla="*/ 63 w 1264"/>
                <a:gd name="T67" fmla="*/ 351 h 365"/>
                <a:gd name="T68" fmla="*/ 19 w 1264"/>
                <a:gd name="T69" fmla="*/ 348 h 365"/>
                <a:gd name="T70" fmla="*/ 19 w 1264"/>
                <a:gd name="T71" fmla="*/ 348 h 365"/>
                <a:gd name="T72" fmla="*/ 2 w 1264"/>
                <a:gd name="T73" fmla="*/ 316 h 365"/>
                <a:gd name="T74" fmla="*/ 16 w 1264"/>
                <a:gd name="T75" fmla="*/ 313 h 365"/>
                <a:gd name="T76" fmla="*/ 30 w 1264"/>
                <a:gd name="T77" fmla="*/ 337 h 365"/>
                <a:gd name="T78" fmla="*/ 0 w 1264"/>
                <a:gd name="T79" fmla="*/ 303 h 365"/>
                <a:gd name="T80" fmla="*/ 0 w 1264"/>
                <a:gd name="T81" fmla="*/ 304 h 365"/>
                <a:gd name="T82" fmla="*/ 16 w 1264"/>
                <a:gd name="T83" fmla="*/ 61 h 365"/>
                <a:gd name="T84" fmla="*/ 0 w 1264"/>
                <a:gd name="T85" fmla="*/ 61 h 365"/>
                <a:gd name="T86" fmla="*/ 16 w 1264"/>
                <a:gd name="T87" fmla="*/ 61 h 365"/>
                <a:gd name="T88" fmla="*/ 2 w 1264"/>
                <a:gd name="T89" fmla="*/ 49 h 365"/>
                <a:gd name="T90" fmla="*/ 19 w 1264"/>
                <a:gd name="T91" fmla="*/ 17 h 365"/>
                <a:gd name="T92" fmla="*/ 19 w 1264"/>
                <a:gd name="T93" fmla="*/ 44 h 365"/>
                <a:gd name="T94" fmla="*/ 0 w 1264"/>
                <a:gd name="T95" fmla="*/ 61 h 365"/>
                <a:gd name="T96" fmla="*/ 24 w 1264"/>
                <a:gd name="T97" fmla="*/ 23 h 365"/>
                <a:gd name="T98" fmla="*/ 28 w 1264"/>
                <a:gd name="T99" fmla="*/ 11 h 365"/>
                <a:gd name="T100" fmla="*/ 63 w 1264"/>
                <a:gd name="T101" fmla="*/ 0 h 365"/>
                <a:gd name="T102" fmla="*/ 44 w 1264"/>
                <a:gd name="T103" fmla="*/ 17 h 365"/>
                <a:gd name="T104" fmla="*/ 19 w 1264"/>
                <a:gd name="T105" fmla="*/ 17 h 365"/>
                <a:gd name="T106" fmla="*/ 63 w 1264"/>
                <a:gd name="T107" fmla="*/ 14 h 36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264"/>
                <a:gd name="T163" fmla="*/ 0 h 365"/>
                <a:gd name="T164" fmla="*/ 1264 w 1264"/>
                <a:gd name="T165" fmla="*/ 365 h 36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264" h="365">
                  <a:moveTo>
                    <a:pt x="63" y="0"/>
                  </a:moveTo>
                  <a:lnTo>
                    <a:pt x="1202" y="0"/>
                  </a:lnTo>
                  <a:lnTo>
                    <a:pt x="1202" y="14"/>
                  </a:lnTo>
                  <a:lnTo>
                    <a:pt x="63" y="14"/>
                  </a:lnTo>
                  <a:lnTo>
                    <a:pt x="63" y="0"/>
                  </a:lnTo>
                  <a:close/>
                  <a:moveTo>
                    <a:pt x="1202" y="0"/>
                  </a:moveTo>
                  <a:lnTo>
                    <a:pt x="1202" y="0"/>
                  </a:lnTo>
                  <a:lnTo>
                    <a:pt x="1202" y="14"/>
                  </a:lnTo>
                  <a:lnTo>
                    <a:pt x="1202" y="0"/>
                  </a:lnTo>
                  <a:close/>
                  <a:moveTo>
                    <a:pt x="1202" y="0"/>
                  </a:moveTo>
                  <a:lnTo>
                    <a:pt x="1214" y="2"/>
                  </a:lnTo>
                  <a:lnTo>
                    <a:pt x="1226" y="5"/>
                  </a:lnTo>
                  <a:lnTo>
                    <a:pt x="1236" y="11"/>
                  </a:lnTo>
                  <a:lnTo>
                    <a:pt x="1245" y="17"/>
                  </a:lnTo>
                  <a:lnTo>
                    <a:pt x="1235" y="28"/>
                  </a:lnTo>
                  <a:lnTo>
                    <a:pt x="1228" y="23"/>
                  </a:lnTo>
                  <a:lnTo>
                    <a:pt x="1221" y="17"/>
                  </a:lnTo>
                  <a:lnTo>
                    <a:pt x="1212" y="16"/>
                  </a:lnTo>
                  <a:lnTo>
                    <a:pt x="1202" y="14"/>
                  </a:lnTo>
                  <a:lnTo>
                    <a:pt x="1202" y="0"/>
                  </a:lnTo>
                  <a:close/>
                  <a:moveTo>
                    <a:pt x="1235" y="28"/>
                  </a:moveTo>
                  <a:lnTo>
                    <a:pt x="1235" y="28"/>
                  </a:lnTo>
                  <a:lnTo>
                    <a:pt x="1240" y="23"/>
                  </a:lnTo>
                  <a:lnTo>
                    <a:pt x="1235" y="28"/>
                  </a:lnTo>
                  <a:close/>
                  <a:moveTo>
                    <a:pt x="1245" y="17"/>
                  </a:moveTo>
                  <a:lnTo>
                    <a:pt x="1254" y="26"/>
                  </a:lnTo>
                  <a:lnTo>
                    <a:pt x="1259" y="37"/>
                  </a:lnTo>
                  <a:lnTo>
                    <a:pt x="1262" y="49"/>
                  </a:lnTo>
                  <a:lnTo>
                    <a:pt x="1264" y="61"/>
                  </a:lnTo>
                  <a:lnTo>
                    <a:pt x="1248" y="61"/>
                  </a:lnTo>
                  <a:lnTo>
                    <a:pt x="1248" y="52"/>
                  </a:lnTo>
                  <a:lnTo>
                    <a:pt x="1245" y="44"/>
                  </a:lnTo>
                  <a:lnTo>
                    <a:pt x="1242" y="35"/>
                  </a:lnTo>
                  <a:lnTo>
                    <a:pt x="1235" y="28"/>
                  </a:lnTo>
                  <a:lnTo>
                    <a:pt x="1245" y="17"/>
                  </a:lnTo>
                  <a:close/>
                  <a:moveTo>
                    <a:pt x="1264" y="61"/>
                  </a:moveTo>
                  <a:lnTo>
                    <a:pt x="1264" y="61"/>
                  </a:lnTo>
                  <a:lnTo>
                    <a:pt x="1248" y="61"/>
                  </a:lnTo>
                  <a:lnTo>
                    <a:pt x="1264" y="61"/>
                  </a:lnTo>
                  <a:close/>
                  <a:moveTo>
                    <a:pt x="1264" y="61"/>
                  </a:moveTo>
                  <a:lnTo>
                    <a:pt x="1264" y="303"/>
                  </a:lnTo>
                  <a:lnTo>
                    <a:pt x="1248" y="303"/>
                  </a:lnTo>
                  <a:lnTo>
                    <a:pt x="1248" y="61"/>
                  </a:lnTo>
                  <a:lnTo>
                    <a:pt x="1264" y="61"/>
                  </a:lnTo>
                  <a:close/>
                  <a:moveTo>
                    <a:pt x="1264" y="303"/>
                  </a:moveTo>
                  <a:lnTo>
                    <a:pt x="1264" y="303"/>
                  </a:lnTo>
                  <a:lnTo>
                    <a:pt x="1248" y="303"/>
                  </a:lnTo>
                  <a:lnTo>
                    <a:pt x="1264" y="303"/>
                  </a:lnTo>
                  <a:close/>
                  <a:moveTo>
                    <a:pt x="1264" y="303"/>
                  </a:moveTo>
                  <a:lnTo>
                    <a:pt x="1262" y="316"/>
                  </a:lnTo>
                  <a:lnTo>
                    <a:pt x="1259" y="327"/>
                  </a:lnTo>
                  <a:lnTo>
                    <a:pt x="1254" y="337"/>
                  </a:lnTo>
                  <a:lnTo>
                    <a:pt x="1245" y="348"/>
                  </a:lnTo>
                  <a:lnTo>
                    <a:pt x="1235" y="337"/>
                  </a:lnTo>
                  <a:lnTo>
                    <a:pt x="1242" y="330"/>
                  </a:lnTo>
                  <a:lnTo>
                    <a:pt x="1245" y="322"/>
                  </a:lnTo>
                  <a:lnTo>
                    <a:pt x="1248" y="313"/>
                  </a:lnTo>
                  <a:lnTo>
                    <a:pt x="1248" y="303"/>
                  </a:lnTo>
                  <a:lnTo>
                    <a:pt x="1264" y="303"/>
                  </a:lnTo>
                  <a:close/>
                  <a:moveTo>
                    <a:pt x="1235" y="337"/>
                  </a:moveTo>
                  <a:lnTo>
                    <a:pt x="1235" y="337"/>
                  </a:lnTo>
                  <a:lnTo>
                    <a:pt x="1240" y="342"/>
                  </a:lnTo>
                  <a:lnTo>
                    <a:pt x="1235" y="337"/>
                  </a:lnTo>
                  <a:close/>
                  <a:moveTo>
                    <a:pt x="1245" y="348"/>
                  </a:moveTo>
                  <a:lnTo>
                    <a:pt x="1236" y="355"/>
                  </a:lnTo>
                  <a:lnTo>
                    <a:pt x="1226" y="360"/>
                  </a:lnTo>
                  <a:lnTo>
                    <a:pt x="1214" y="363"/>
                  </a:lnTo>
                  <a:lnTo>
                    <a:pt x="1202" y="365"/>
                  </a:lnTo>
                  <a:lnTo>
                    <a:pt x="1202" y="351"/>
                  </a:lnTo>
                  <a:lnTo>
                    <a:pt x="1212" y="349"/>
                  </a:lnTo>
                  <a:lnTo>
                    <a:pt x="1221" y="346"/>
                  </a:lnTo>
                  <a:lnTo>
                    <a:pt x="1228" y="342"/>
                  </a:lnTo>
                  <a:lnTo>
                    <a:pt x="1235" y="337"/>
                  </a:lnTo>
                  <a:lnTo>
                    <a:pt x="1245" y="348"/>
                  </a:lnTo>
                  <a:close/>
                  <a:moveTo>
                    <a:pt x="1202" y="365"/>
                  </a:moveTo>
                  <a:lnTo>
                    <a:pt x="1202" y="365"/>
                  </a:lnTo>
                  <a:lnTo>
                    <a:pt x="1202" y="351"/>
                  </a:lnTo>
                  <a:lnTo>
                    <a:pt x="1202" y="365"/>
                  </a:lnTo>
                  <a:close/>
                  <a:moveTo>
                    <a:pt x="1202" y="365"/>
                  </a:moveTo>
                  <a:lnTo>
                    <a:pt x="63" y="365"/>
                  </a:lnTo>
                  <a:lnTo>
                    <a:pt x="63" y="351"/>
                  </a:lnTo>
                  <a:lnTo>
                    <a:pt x="1202" y="351"/>
                  </a:lnTo>
                  <a:lnTo>
                    <a:pt x="1202" y="365"/>
                  </a:lnTo>
                  <a:close/>
                  <a:moveTo>
                    <a:pt x="63" y="365"/>
                  </a:moveTo>
                  <a:lnTo>
                    <a:pt x="63" y="365"/>
                  </a:lnTo>
                  <a:lnTo>
                    <a:pt x="63" y="351"/>
                  </a:lnTo>
                  <a:lnTo>
                    <a:pt x="63" y="365"/>
                  </a:lnTo>
                  <a:close/>
                  <a:moveTo>
                    <a:pt x="63" y="365"/>
                  </a:moveTo>
                  <a:lnTo>
                    <a:pt x="50" y="363"/>
                  </a:lnTo>
                  <a:lnTo>
                    <a:pt x="38" y="360"/>
                  </a:lnTo>
                  <a:lnTo>
                    <a:pt x="28" y="355"/>
                  </a:lnTo>
                  <a:lnTo>
                    <a:pt x="19" y="348"/>
                  </a:lnTo>
                  <a:lnTo>
                    <a:pt x="30" y="337"/>
                  </a:lnTo>
                  <a:lnTo>
                    <a:pt x="37" y="342"/>
                  </a:lnTo>
                  <a:lnTo>
                    <a:pt x="44" y="346"/>
                  </a:lnTo>
                  <a:lnTo>
                    <a:pt x="52" y="349"/>
                  </a:lnTo>
                  <a:lnTo>
                    <a:pt x="63" y="351"/>
                  </a:lnTo>
                  <a:lnTo>
                    <a:pt x="63" y="365"/>
                  </a:lnTo>
                  <a:close/>
                  <a:moveTo>
                    <a:pt x="19" y="348"/>
                  </a:moveTo>
                  <a:lnTo>
                    <a:pt x="19" y="348"/>
                  </a:lnTo>
                  <a:lnTo>
                    <a:pt x="24" y="342"/>
                  </a:lnTo>
                  <a:lnTo>
                    <a:pt x="19" y="348"/>
                  </a:lnTo>
                  <a:close/>
                  <a:moveTo>
                    <a:pt x="19" y="348"/>
                  </a:moveTo>
                  <a:lnTo>
                    <a:pt x="10" y="337"/>
                  </a:lnTo>
                  <a:lnTo>
                    <a:pt x="5" y="327"/>
                  </a:lnTo>
                  <a:lnTo>
                    <a:pt x="2" y="316"/>
                  </a:lnTo>
                  <a:lnTo>
                    <a:pt x="0" y="304"/>
                  </a:lnTo>
                  <a:lnTo>
                    <a:pt x="16" y="304"/>
                  </a:lnTo>
                  <a:lnTo>
                    <a:pt x="16" y="313"/>
                  </a:lnTo>
                  <a:lnTo>
                    <a:pt x="19" y="322"/>
                  </a:lnTo>
                  <a:lnTo>
                    <a:pt x="23" y="330"/>
                  </a:lnTo>
                  <a:lnTo>
                    <a:pt x="30" y="337"/>
                  </a:lnTo>
                  <a:lnTo>
                    <a:pt x="19" y="348"/>
                  </a:lnTo>
                  <a:close/>
                  <a:moveTo>
                    <a:pt x="0" y="304"/>
                  </a:moveTo>
                  <a:lnTo>
                    <a:pt x="0" y="303"/>
                  </a:lnTo>
                  <a:lnTo>
                    <a:pt x="16" y="303"/>
                  </a:lnTo>
                  <a:lnTo>
                    <a:pt x="16" y="304"/>
                  </a:lnTo>
                  <a:lnTo>
                    <a:pt x="0" y="304"/>
                  </a:lnTo>
                  <a:close/>
                  <a:moveTo>
                    <a:pt x="0" y="303"/>
                  </a:moveTo>
                  <a:lnTo>
                    <a:pt x="0" y="61"/>
                  </a:lnTo>
                  <a:lnTo>
                    <a:pt x="16" y="61"/>
                  </a:lnTo>
                  <a:lnTo>
                    <a:pt x="16" y="303"/>
                  </a:lnTo>
                  <a:lnTo>
                    <a:pt x="0" y="303"/>
                  </a:lnTo>
                  <a:close/>
                  <a:moveTo>
                    <a:pt x="0" y="61"/>
                  </a:moveTo>
                  <a:lnTo>
                    <a:pt x="0" y="61"/>
                  </a:lnTo>
                  <a:lnTo>
                    <a:pt x="16" y="61"/>
                  </a:lnTo>
                  <a:lnTo>
                    <a:pt x="0" y="61"/>
                  </a:lnTo>
                  <a:close/>
                  <a:moveTo>
                    <a:pt x="0" y="61"/>
                  </a:moveTo>
                  <a:lnTo>
                    <a:pt x="2" y="49"/>
                  </a:lnTo>
                  <a:lnTo>
                    <a:pt x="5" y="37"/>
                  </a:lnTo>
                  <a:lnTo>
                    <a:pt x="10" y="26"/>
                  </a:lnTo>
                  <a:lnTo>
                    <a:pt x="19" y="17"/>
                  </a:lnTo>
                  <a:lnTo>
                    <a:pt x="30" y="28"/>
                  </a:lnTo>
                  <a:lnTo>
                    <a:pt x="23" y="35"/>
                  </a:lnTo>
                  <a:lnTo>
                    <a:pt x="19" y="44"/>
                  </a:lnTo>
                  <a:lnTo>
                    <a:pt x="16" y="52"/>
                  </a:lnTo>
                  <a:lnTo>
                    <a:pt x="16" y="61"/>
                  </a:lnTo>
                  <a:lnTo>
                    <a:pt x="0" y="61"/>
                  </a:lnTo>
                  <a:close/>
                  <a:moveTo>
                    <a:pt x="19" y="17"/>
                  </a:moveTo>
                  <a:lnTo>
                    <a:pt x="19" y="17"/>
                  </a:lnTo>
                  <a:lnTo>
                    <a:pt x="24" y="23"/>
                  </a:lnTo>
                  <a:lnTo>
                    <a:pt x="19" y="17"/>
                  </a:lnTo>
                  <a:close/>
                  <a:moveTo>
                    <a:pt x="19" y="17"/>
                  </a:moveTo>
                  <a:lnTo>
                    <a:pt x="28" y="11"/>
                  </a:lnTo>
                  <a:lnTo>
                    <a:pt x="38" y="5"/>
                  </a:lnTo>
                  <a:lnTo>
                    <a:pt x="50" y="2"/>
                  </a:lnTo>
                  <a:lnTo>
                    <a:pt x="63" y="0"/>
                  </a:lnTo>
                  <a:lnTo>
                    <a:pt x="63" y="14"/>
                  </a:lnTo>
                  <a:lnTo>
                    <a:pt x="52" y="16"/>
                  </a:lnTo>
                  <a:lnTo>
                    <a:pt x="44" y="17"/>
                  </a:lnTo>
                  <a:lnTo>
                    <a:pt x="37" y="23"/>
                  </a:lnTo>
                  <a:lnTo>
                    <a:pt x="30" y="28"/>
                  </a:lnTo>
                  <a:lnTo>
                    <a:pt x="19" y="17"/>
                  </a:lnTo>
                  <a:close/>
                  <a:moveTo>
                    <a:pt x="63" y="0"/>
                  </a:moveTo>
                  <a:lnTo>
                    <a:pt x="63" y="0"/>
                  </a:lnTo>
                  <a:lnTo>
                    <a:pt x="63" y="1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89" name="Freeform 110">
              <a:extLst>
                <a:ext uri="{FF2B5EF4-FFF2-40B4-BE49-F238E27FC236}">
                  <a16:creationId xmlns:a16="http://schemas.microsoft.com/office/drawing/2014/main" id="{8E97A581-4C15-4681-88C8-62090A93D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" y="1712"/>
              <a:ext cx="221" cy="15"/>
            </a:xfrm>
            <a:custGeom>
              <a:avLst/>
              <a:gdLst>
                <a:gd name="T0" fmla="*/ 221 w 221"/>
                <a:gd name="T1" fmla="*/ 0 h 15"/>
                <a:gd name="T2" fmla="*/ 0 w 221"/>
                <a:gd name="T3" fmla="*/ 1 h 15"/>
                <a:gd name="T4" fmla="*/ 0 w 221"/>
                <a:gd name="T5" fmla="*/ 15 h 15"/>
                <a:gd name="T6" fmla="*/ 221 w 221"/>
                <a:gd name="T7" fmla="*/ 14 h 15"/>
                <a:gd name="T8" fmla="*/ 221 w 221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"/>
                <a:gd name="T16" fmla="*/ 0 h 15"/>
                <a:gd name="T17" fmla="*/ 221 w 221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" h="15">
                  <a:moveTo>
                    <a:pt x="221" y="0"/>
                  </a:moveTo>
                  <a:lnTo>
                    <a:pt x="0" y="1"/>
                  </a:lnTo>
                  <a:lnTo>
                    <a:pt x="0" y="15"/>
                  </a:lnTo>
                  <a:lnTo>
                    <a:pt x="221" y="14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90" name="Freeform 111">
              <a:extLst>
                <a:ext uri="{FF2B5EF4-FFF2-40B4-BE49-F238E27FC236}">
                  <a16:creationId xmlns:a16="http://schemas.microsoft.com/office/drawing/2014/main" id="{5C6327C8-23A2-44C1-82FC-CC51BB0FB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" y="1675"/>
              <a:ext cx="67" cy="49"/>
            </a:xfrm>
            <a:custGeom>
              <a:avLst/>
              <a:gdLst>
                <a:gd name="T0" fmla="*/ 67 w 67"/>
                <a:gd name="T1" fmla="*/ 49 h 49"/>
                <a:gd name="T2" fmla="*/ 67 w 67"/>
                <a:gd name="T3" fmla="*/ 37 h 49"/>
                <a:gd name="T4" fmla="*/ 9 w 67"/>
                <a:gd name="T5" fmla="*/ 0 h 49"/>
                <a:gd name="T6" fmla="*/ 0 w 67"/>
                <a:gd name="T7" fmla="*/ 12 h 49"/>
                <a:gd name="T8" fmla="*/ 58 w 67"/>
                <a:gd name="T9" fmla="*/ 49 h 49"/>
                <a:gd name="T10" fmla="*/ 58 w 67"/>
                <a:gd name="T11" fmla="*/ 37 h 49"/>
                <a:gd name="T12" fmla="*/ 67 w 67"/>
                <a:gd name="T13" fmla="*/ 49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9"/>
                <a:gd name="T23" fmla="*/ 67 w 67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9">
                  <a:moveTo>
                    <a:pt x="67" y="49"/>
                  </a:moveTo>
                  <a:lnTo>
                    <a:pt x="67" y="37"/>
                  </a:lnTo>
                  <a:lnTo>
                    <a:pt x="9" y="0"/>
                  </a:lnTo>
                  <a:lnTo>
                    <a:pt x="0" y="12"/>
                  </a:lnTo>
                  <a:lnTo>
                    <a:pt x="58" y="49"/>
                  </a:lnTo>
                  <a:lnTo>
                    <a:pt x="58" y="37"/>
                  </a:lnTo>
                  <a:lnTo>
                    <a:pt x="67" y="4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91" name="Freeform 112">
              <a:extLst>
                <a:ext uri="{FF2B5EF4-FFF2-40B4-BE49-F238E27FC236}">
                  <a16:creationId xmlns:a16="http://schemas.microsoft.com/office/drawing/2014/main" id="{6EE8857D-7E7F-4490-BF57-AE0DAF486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1" y="1712"/>
              <a:ext cx="8" cy="12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7 h 12"/>
                <a:gd name="T4" fmla="*/ 0 w 8"/>
                <a:gd name="T5" fmla="*/ 0 h 12"/>
                <a:gd name="T6" fmla="*/ 0 w 8"/>
                <a:gd name="T7" fmla="*/ 12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2"/>
                <a:gd name="T14" fmla="*/ 8 w 8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2">
                  <a:moveTo>
                    <a:pt x="0" y="12"/>
                  </a:moveTo>
                  <a:lnTo>
                    <a:pt x="8" y="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92" name="Freeform 113">
              <a:extLst>
                <a:ext uri="{FF2B5EF4-FFF2-40B4-BE49-F238E27FC236}">
                  <a16:creationId xmlns:a16="http://schemas.microsoft.com/office/drawing/2014/main" id="{8D482B0D-2EB0-45B0-8B0C-330E2B043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" y="1712"/>
              <a:ext cx="65" cy="50"/>
            </a:xfrm>
            <a:custGeom>
              <a:avLst/>
              <a:gdLst>
                <a:gd name="T0" fmla="*/ 4 w 65"/>
                <a:gd name="T1" fmla="*/ 43 h 50"/>
                <a:gd name="T2" fmla="*/ 7 w 65"/>
                <a:gd name="T3" fmla="*/ 50 h 50"/>
                <a:gd name="T4" fmla="*/ 65 w 65"/>
                <a:gd name="T5" fmla="*/ 12 h 50"/>
                <a:gd name="T6" fmla="*/ 56 w 65"/>
                <a:gd name="T7" fmla="*/ 0 h 50"/>
                <a:gd name="T8" fmla="*/ 0 w 65"/>
                <a:gd name="T9" fmla="*/ 38 h 50"/>
                <a:gd name="T10" fmla="*/ 4 w 65"/>
                <a:gd name="T11" fmla="*/ 43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50"/>
                <a:gd name="T20" fmla="*/ 65 w 65"/>
                <a:gd name="T21" fmla="*/ 50 h 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50">
                  <a:moveTo>
                    <a:pt x="4" y="43"/>
                  </a:moveTo>
                  <a:lnTo>
                    <a:pt x="7" y="50"/>
                  </a:lnTo>
                  <a:lnTo>
                    <a:pt x="65" y="12"/>
                  </a:lnTo>
                  <a:lnTo>
                    <a:pt x="56" y="0"/>
                  </a:lnTo>
                  <a:lnTo>
                    <a:pt x="0" y="38"/>
                  </a:lnTo>
                  <a:lnTo>
                    <a:pt x="4" y="4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93" name="Freeform 114">
              <a:extLst>
                <a:ext uri="{FF2B5EF4-FFF2-40B4-BE49-F238E27FC236}">
                  <a16:creationId xmlns:a16="http://schemas.microsoft.com/office/drawing/2014/main" id="{BC35C9FE-3DC8-44CB-BFAB-360669EB8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" y="2216"/>
              <a:ext cx="183" cy="182"/>
            </a:xfrm>
            <a:custGeom>
              <a:avLst/>
              <a:gdLst>
                <a:gd name="T0" fmla="*/ 183 w 183"/>
                <a:gd name="T1" fmla="*/ 92 h 182"/>
                <a:gd name="T2" fmla="*/ 181 w 183"/>
                <a:gd name="T3" fmla="*/ 100 h 182"/>
                <a:gd name="T4" fmla="*/ 181 w 183"/>
                <a:gd name="T5" fmla="*/ 109 h 182"/>
                <a:gd name="T6" fmla="*/ 178 w 183"/>
                <a:gd name="T7" fmla="*/ 118 h 182"/>
                <a:gd name="T8" fmla="*/ 176 w 183"/>
                <a:gd name="T9" fmla="*/ 127 h 182"/>
                <a:gd name="T10" fmla="*/ 167 w 183"/>
                <a:gd name="T11" fmla="*/ 142 h 182"/>
                <a:gd name="T12" fmla="*/ 155 w 183"/>
                <a:gd name="T13" fmla="*/ 156 h 182"/>
                <a:gd name="T14" fmla="*/ 143 w 183"/>
                <a:gd name="T15" fmla="*/ 167 h 182"/>
                <a:gd name="T16" fmla="*/ 127 w 183"/>
                <a:gd name="T17" fmla="*/ 175 h 182"/>
                <a:gd name="T18" fmla="*/ 119 w 183"/>
                <a:gd name="T19" fmla="*/ 179 h 182"/>
                <a:gd name="T20" fmla="*/ 110 w 183"/>
                <a:gd name="T21" fmla="*/ 180 h 182"/>
                <a:gd name="T22" fmla="*/ 101 w 183"/>
                <a:gd name="T23" fmla="*/ 182 h 182"/>
                <a:gd name="T24" fmla="*/ 93 w 183"/>
                <a:gd name="T25" fmla="*/ 182 h 182"/>
                <a:gd name="T26" fmla="*/ 82 w 183"/>
                <a:gd name="T27" fmla="*/ 182 h 182"/>
                <a:gd name="T28" fmla="*/ 74 w 183"/>
                <a:gd name="T29" fmla="*/ 180 h 182"/>
                <a:gd name="T30" fmla="*/ 65 w 183"/>
                <a:gd name="T31" fmla="*/ 179 h 182"/>
                <a:gd name="T32" fmla="*/ 56 w 183"/>
                <a:gd name="T33" fmla="*/ 175 h 182"/>
                <a:gd name="T34" fmla="*/ 40 w 183"/>
                <a:gd name="T35" fmla="*/ 167 h 182"/>
                <a:gd name="T36" fmla="*/ 27 w 183"/>
                <a:gd name="T37" fmla="*/ 156 h 182"/>
                <a:gd name="T38" fmla="*/ 16 w 183"/>
                <a:gd name="T39" fmla="*/ 142 h 182"/>
                <a:gd name="T40" fmla="*/ 7 w 183"/>
                <a:gd name="T41" fmla="*/ 127 h 182"/>
                <a:gd name="T42" fmla="*/ 4 w 183"/>
                <a:gd name="T43" fmla="*/ 118 h 182"/>
                <a:gd name="T44" fmla="*/ 2 w 183"/>
                <a:gd name="T45" fmla="*/ 109 h 182"/>
                <a:gd name="T46" fmla="*/ 0 w 183"/>
                <a:gd name="T47" fmla="*/ 100 h 182"/>
                <a:gd name="T48" fmla="*/ 0 w 183"/>
                <a:gd name="T49" fmla="*/ 92 h 182"/>
                <a:gd name="T50" fmla="*/ 0 w 183"/>
                <a:gd name="T51" fmla="*/ 81 h 182"/>
                <a:gd name="T52" fmla="*/ 2 w 183"/>
                <a:gd name="T53" fmla="*/ 73 h 182"/>
                <a:gd name="T54" fmla="*/ 4 w 183"/>
                <a:gd name="T55" fmla="*/ 64 h 182"/>
                <a:gd name="T56" fmla="*/ 7 w 183"/>
                <a:gd name="T57" fmla="*/ 55 h 182"/>
                <a:gd name="T58" fmla="*/ 16 w 183"/>
                <a:gd name="T59" fmla="*/ 40 h 182"/>
                <a:gd name="T60" fmla="*/ 27 w 183"/>
                <a:gd name="T61" fmla="*/ 26 h 182"/>
                <a:gd name="T62" fmla="*/ 40 w 183"/>
                <a:gd name="T63" fmla="*/ 15 h 182"/>
                <a:gd name="T64" fmla="*/ 56 w 183"/>
                <a:gd name="T65" fmla="*/ 7 h 182"/>
                <a:gd name="T66" fmla="*/ 65 w 183"/>
                <a:gd name="T67" fmla="*/ 3 h 182"/>
                <a:gd name="T68" fmla="*/ 74 w 183"/>
                <a:gd name="T69" fmla="*/ 1 h 182"/>
                <a:gd name="T70" fmla="*/ 82 w 183"/>
                <a:gd name="T71" fmla="*/ 0 h 182"/>
                <a:gd name="T72" fmla="*/ 93 w 183"/>
                <a:gd name="T73" fmla="*/ 0 h 182"/>
                <a:gd name="T74" fmla="*/ 101 w 183"/>
                <a:gd name="T75" fmla="*/ 0 h 182"/>
                <a:gd name="T76" fmla="*/ 110 w 183"/>
                <a:gd name="T77" fmla="*/ 1 h 182"/>
                <a:gd name="T78" fmla="*/ 119 w 183"/>
                <a:gd name="T79" fmla="*/ 3 h 182"/>
                <a:gd name="T80" fmla="*/ 127 w 183"/>
                <a:gd name="T81" fmla="*/ 7 h 182"/>
                <a:gd name="T82" fmla="*/ 143 w 183"/>
                <a:gd name="T83" fmla="*/ 15 h 182"/>
                <a:gd name="T84" fmla="*/ 155 w 183"/>
                <a:gd name="T85" fmla="*/ 26 h 182"/>
                <a:gd name="T86" fmla="*/ 167 w 183"/>
                <a:gd name="T87" fmla="*/ 40 h 182"/>
                <a:gd name="T88" fmla="*/ 176 w 183"/>
                <a:gd name="T89" fmla="*/ 55 h 182"/>
                <a:gd name="T90" fmla="*/ 178 w 183"/>
                <a:gd name="T91" fmla="*/ 64 h 182"/>
                <a:gd name="T92" fmla="*/ 181 w 183"/>
                <a:gd name="T93" fmla="*/ 73 h 182"/>
                <a:gd name="T94" fmla="*/ 181 w 183"/>
                <a:gd name="T95" fmla="*/ 81 h 182"/>
                <a:gd name="T96" fmla="*/ 183 w 183"/>
                <a:gd name="T97" fmla="*/ 92 h 18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3"/>
                <a:gd name="T148" fmla="*/ 0 h 182"/>
                <a:gd name="T149" fmla="*/ 183 w 183"/>
                <a:gd name="T150" fmla="*/ 182 h 18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3" h="182">
                  <a:moveTo>
                    <a:pt x="183" y="92"/>
                  </a:moveTo>
                  <a:lnTo>
                    <a:pt x="181" y="100"/>
                  </a:lnTo>
                  <a:lnTo>
                    <a:pt x="181" y="109"/>
                  </a:lnTo>
                  <a:lnTo>
                    <a:pt x="178" y="118"/>
                  </a:lnTo>
                  <a:lnTo>
                    <a:pt x="176" y="127"/>
                  </a:lnTo>
                  <a:lnTo>
                    <a:pt x="167" y="142"/>
                  </a:lnTo>
                  <a:lnTo>
                    <a:pt x="155" y="156"/>
                  </a:lnTo>
                  <a:lnTo>
                    <a:pt x="143" y="167"/>
                  </a:lnTo>
                  <a:lnTo>
                    <a:pt x="127" y="175"/>
                  </a:lnTo>
                  <a:lnTo>
                    <a:pt x="119" y="179"/>
                  </a:lnTo>
                  <a:lnTo>
                    <a:pt x="110" y="180"/>
                  </a:lnTo>
                  <a:lnTo>
                    <a:pt x="101" y="182"/>
                  </a:lnTo>
                  <a:lnTo>
                    <a:pt x="93" y="182"/>
                  </a:lnTo>
                  <a:lnTo>
                    <a:pt x="82" y="182"/>
                  </a:lnTo>
                  <a:lnTo>
                    <a:pt x="74" y="180"/>
                  </a:lnTo>
                  <a:lnTo>
                    <a:pt x="65" y="179"/>
                  </a:lnTo>
                  <a:lnTo>
                    <a:pt x="56" y="175"/>
                  </a:lnTo>
                  <a:lnTo>
                    <a:pt x="40" y="167"/>
                  </a:lnTo>
                  <a:lnTo>
                    <a:pt x="27" y="156"/>
                  </a:lnTo>
                  <a:lnTo>
                    <a:pt x="16" y="142"/>
                  </a:lnTo>
                  <a:lnTo>
                    <a:pt x="7" y="127"/>
                  </a:lnTo>
                  <a:lnTo>
                    <a:pt x="4" y="118"/>
                  </a:lnTo>
                  <a:lnTo>
                    <a:pt x="2" y="109"/>
                  </a:lnTo>
                  <a:lnTo>
                    <a:pt x="0" y="100"/>
                  </a:lnTo>
                  <a:lnTo>
                    <a:pt x="0" y="92"/>
                  </a:lnTo>
                  <a:lnTo>
                    <a:pt x="0" y="81"/>
                  </a:lnTo>
                  <a:lnTo>
                    <a:pt x="2" y="73"/>
                  </a:lnTo>
                  <a:lnTo>
                    <a:pt x="4" y="64"/>
                  </a:lnTo>
                  <a:lnTo>
                    <a:pt x="7" y="55"/>
                  </a:lnTo>
                  <a:lnTo>
                    <a:pt x="16" y="40"/>
                  </a:lnTo>
                  <a:lnTo>
                    <a:pt x="27" y="26"/>
                  </a:lnTo>
                  <a:lnTo>
                    <a:pt x="40" y="15"/>
                  </a:lnTo>
                  <a:lnTo>
                    <a:pt x="56" y="7"/>
                  </a:lnTo>
                  <a:lnTo>
                    <a:pt x="65" y="3"/>
                  </a:lnTo>
                  <a:lnTo>
                    <a:pt x="74" y="1"/>
                  </a:lnTo>
                  <a:lnTo>
                    <a:pt x="82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10" y="1"/>
                  </a:lnTo>
                  <a:lnTo>
                    <a:pt x="119" y="3"/>
                  </a:lnTo>
                  <a:lnTo>
                    <a:pt x="127" y="7"/>
                  </a:lnTo>
                  <a:lnTo>
                    <a:pt x="143" y="15"/>
                  </a:lnTo>
                  <a:lnTo>
                    <a:pt x="155" y="26"/>
                  </a:lnTo>
                  <a:lnTo>
                    <a:pt x="167" y="40"/>
                  </a:lnTo>
                  <a:lnTo>
                    <a:pt x="176" y="55"/>
                  </a:lnTo>
                  <a:lnTo>
                    <a:pt x="178" y="64"/>
                  </a:lnTo>
                  <a:lnTo>
                    <a:pt x="181" y="73"/>
                  </a:lnTo>
                  <a:lnTo>
                    <a:pt x="181" y="81"/>
                  </a:lnTo>
                  <a:lnTo>
                    <a:pt x="183" y="9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94" name="Freeform 115">
              <a:extLst>
                <a:ext uri="{FF2B5EF4-FFF2-40B4-BE49-F238E27FC236}">
                  <a16:creationId xmlns:a16="http://schemas.microsoft.com/office/drawing/2014/main" id="{FA33B3BE-C195-4955-A55F-B24EFBFCA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" y="2299"/>
              <a:ext cx="221" cy="16"/>
            </a:xfrm>
            <a:custGeom>
              <a:avLst/>
              <a:gdLst>
                <a:gd name="T0" fmla="*/ 221 w 221"/>
                <a:gd name="T1" fmla="*/ 0 h 16"/>
                <a:gd name="T2" fmla="*/ 0 w 221"/>
                <a:gd name="T3" fmla="*/ 0 h 16"/>
                <a:gd name="T4" fmla="*/ 0 w 221"/>
                <a:gd name="T5" fmla="*/ 16 h 16"/>
                <a:gd name="T6" fmla="*/ 221 w 221"/>
                <a:gd name="T7" fmla="*/ 14 h 16"/>
                <a:gd name="T8" fmla="*/ 221 w 221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"/>
                <a:gd name="T16" fmla="*/ 0 h 16"/>
                <a:gd name="T17" fmla="*/ 221 w 221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" h="16">
                  <a:moveTo>
                    <a:pt x="221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221" y="14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95" name="Freeform 116">
              <a:extLst>
                <a:ext uri="{FF2B5EF4-FFF2-40B4-BE49-F238E27FC236}">
                  <a16:creationId xmlns:a16="http://schemas.microsoft.com/office/drawing/2014/main" id="{8F64A2D7-61C7-4C72-BF90-193DBAEBF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" y="2263"/>
              <a:ext cx="67" cy="48"/>
            </a:xfrm>
            <a:custGeom>
              <a:avLst/>
              <a:gdLst>
                <a:gd name="T0" fmla="*/ 67 w 67"/>
                <a:gd name="T1" fmla="*/ 48 h 48"/>
                <a:gd name="T2" fmla="*/ 67 w 67"/>
                <a:gd name="T3" fmla="*/ 36 h 48"/>
                <a:gd name="T4" fmla="*/ 9 w 67"/>
                <a:gd name="T5" fmla="*/ 0 h 48"/>
                <a:gd name="T6" fmla="*/ 0 w 67"/>
                <a:gd name="T7" fmla="*/ 12 h 48"/>
                <a:gd name="T8" fmla="*/ 58 w 67"/>
                <a:gd name="T9" fmla="*/ 48 h 48"/>
                <a:gd name="T10" fmla="*/ 58 w 67"/>
                <a:gd name="T11" fmla="*/ 36 h 48"/>
                <a:gd name="T12" fmla="*/ 67 w 67"/>
                <a:gd name="T13" fmla="*/ 4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"/>
                <a:gd name="T23" fmla="*/ 67 w 67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">
                  <a:moveTo>
                    <a:pt x="67" y="48"/>
                  </a:moveTo>
                  <a:lnTo>
                    <a:pt x="67" y="36"/>
                  </a:lnTo>
                  <a:lnTo>
                    <a:pt x="9" y="0"/>
                  </a:lnTo>
                  <a:lnTo>
                    <a:pt x="0" y="12"/>
                  </a:lnTo>
                  <a:lnTo>
                    <a:pt x="58" y="48"/>
                  </a:lnTo>
                  <a:lnTo>
                    <a:pt x="58" y="36"/>
                  </a:lnTo>
                  <a:lnTo>
                    <a:pt x="67" y="4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96" name="Freeform 117">
              <a:extLst>
                <a:ext uri="{FF2B5EF4-FFF2-40B4-BE49-F238E27FC236}">
                  <a16:creationId xmlns:a16="http://schemas.microsoft.com/office/drawing/2014/main" id="{3D80AA2F-45C7-471F-BE3E-6C3E0E1F1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1" y="2299"/>
              <a:ext cx="8" cy="12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7 h 12"/>
                <a:gd name="T4" fmla="*/ 0 w 8"/>
                <a:gd name="T5" fmla="*/ 0 h 12"/>
                <a:gd name="T6" fmla="*/ 0 w 8"/>
                <a:gd name="T7" fmla="*/ 12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2"/>
                <a:gd name="T14" fmla="*/ 8 w 8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2">
                  <a:moveTo>
                    <a:pt x="0" y="12"/>
                  </a:moveTo>
                  <a:lnTo>
                    <a:pt x="8" y="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97" name="Freeform 118">
              <a:extLst>
                <a:ext uri="{FF2B5EF4-FFF2-40B4-BE49-F238E27FC236}">
                  <a16:creationId xmlns:a16="http://schemas.microsoft.com/office/drawing/2014/main" id="{8D28B47D-D894-4890-B28E-CB89F1CDC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" y="2299"/>
              <a:ext cx="65" cy="51"/>
            </a:xfrm>
            <a:custGeom>
              <a:avLst/>
              <a:gdLst>
                <a:gd name="T0" fmla="*/ 4 w 65"/>
                <a:gd name="T1" fmla="*/ 44 h 51"/>
                <a:gd name="T2" fmla="*/ 7 w 65"/>
                <a:gd name="T3" fmla="*/ 51 h 51"/>
                <a:gd name="T4" fmla="*/ 65 w 65"/>
                <a:gd name="T5" fmla="*/ 12 h 51"/>
                <a:gd name="T6" fmla="*/ 56 w 65"/>
                <a:gd name="T7" fmla="*/ 0 h 51"/>
                <a:gd name="T8" fmla="*/ 0 w 65"/>
                <a:gd name="T9" fmla="*/ 38 h 51"/>
                <a:gd name="T10" fmla="*/ 4 w 65"/>
                <a:gd name="T11" fmla="*/ 44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51"/>
                <a:gd name="T20" fmla="*/ 65 w 65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51">
                  <a:moveTo>
                    <a:pt x="4" y="44"/>
                  </a:moveTo>
                  <a:lnTo>
                    <a:pt x="7" y="51"/>
                  </a:lnTo>
                  <a:lnTo>
                    <a:pt x="65" y="12"/>
                  </a:lnTo>
                  <a:lnTo>
                    <a:pt x="56" y="0"/>
                  </a:lnTo>
                  <a:lnTo>
                    <a:pt x="0" y="38"/>
                  </a:lnTo>
                  <a:lnTo>
                    <a:pt x="4" y="4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98" name="Freeform 119">
              <a:extLst>
                <a:ext uri="{FF2B5EF4-FFF2-40B4-BE49-F238E27FC236}">
                  <a16:creationId xmlns:a16="http://schemas.microsoft.com/office/drawing/2014/main" id="{DC925A02-A24C-4275-886F-311469589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" y="622"/>
              <a:ext cx="183" cy="182"/>
            </a:xfrm>
            <a:custGeom>
              <a:avLst/>
              <a:gdLst>
                <a:gd name="T0" fmla="*/ 183 w 183"/>
                <a:gd name="T1" fmla="*/ 90 h 182"/>
                <a:gd name="T2" fmla="*/ 181 w 183"/>
                <a:gd name="T3" fmla="*/ 101 h 182"/>
                <a:gd name="T4" fmla="*/ 181 w 183"/>
                <a:gd name="T5" fmla="*/ 109 h 182"/>
                <a:gd name="T6" fmla="*/ 178 w 183"/>
                <a:gd name="T7" fmla="*/ 118 h 182"/>
                <a:gd name="T8" fmla="*/ 176 w 183"/>
                <a:gd name="T9" fmla="*/ 127 h 182"/>
                <a:gd name="T10" fmla="*/ 167 w 183"/>
                <a:gd name="T11" fmla="*/ 142 h 182"/>
                <a:gd name="T12" fmla="*/ 155 w 183"/>
                <a:gd name="T13" fmla="*/ 156 h 182"/>
                <a:gd name="T14" fmla="*/ 143 w 183"/>
                <a:gd name="T15" fmla="*/ 167 h 182"/>
                <a:gd name="T16" fmla="*/ 127 w 183"/>
                <a:gd name="T17" fmla="*/ 175 h 182"/>
                <a:gd name="T18" fmla="*/ 119 w 183"/>
                <a:gd name="T19" fmla="*/ 179 h 182"/>
                <a:gd name="T20" fmla="*/ 110 w 183"/>
                <a:gd name="T21" fmla="*/ 181 h 182"/>
                <a:gd name="T22" fmla="*/ 101 w 183"/>
                <a:gd name="T23" fmla="*/ 182 h 182"/>
                <a:gd name="T24" fmla="*/ 93 w 183"/>
                <a:gd name="T25" fmla="*/ 182 h 182"/>
                <a:gd name="T26" fmla="*/ 82 w 183"/>
                <a:gd name="T27" fmla="*/ 182 h 182"/>
                <a:gd name="T28" fmla="*/ 74 w 183"/>
                <a:gd name="T29" fmla="*/ 181 h 182"/>
                <a:gd name="T30" fmla="*/ 65 w 183"/>
                <a:gd name="T31" fmla="*/ 179 h 182"/>
                <a:gd name="T32" fmla="*/ 56 w 183"/>
                <a:gd name="T33" fmla="*/ 175 h 182"/>
                <a:gd name="T34" fmla="*/ 40 w 183"/>
                <a:gd name="T35" fmla="*/ 167 h 182"/>
                <a:gd name="T36" fmla="*/ 27 w 183"/>
                <a:gd name="T37" fmla="*/ 156 h 182"/>
                <a:gd name="T38" fmla="*/ 16 w 183"/>
                <a:gd name="T39" fmla="*/ 142 h 182"/>
                <a:gd name="T40" fmla="*/ 7 w 183"/>
                <a:gd name="T41" fmla="*/ 127 h 182"/>
                <a:gd name="T42" fmla="*/ 4 w 183"/>
                <a:gd name="T43" fmla="*/ 118 h 182"/>
                <a:gd name="T44" fmla="*/ 2 w 183"/>
                <a:gd name="T45" fmla="*/ 109 h 182"/>
                <a:gd name="T46" fmla="*/ 0 w 183"/>
                <a:gd name="T47" fmla="*/ 101 h 182"/>
                <a:gd name="T48" fmla="*/ 0 w 183"/>
                <a:gd name="T49" fmla="*/ 90 h 182"/>
                <a:gd name="T50" fmla="*/ 0 w 183"/>
                <a:gd name="T51" fmla="*/ 82 h 182"/>
                <a:gd name="T52" fmla="*/ 2 w 183"/>
                <a:gd name="T53" fmla="*/ 73 h 182"/>
                <a:gd name="T54" fmla="*/ 4 w 183"/>
                <a:gd name="T55" fmla="*/ 64 h 182"/>
                <a:gd name="T56" fmla="*/ 7 w 183"/>
                <a:gd name="T57" fmla="*/ 55 h 182"/>
                <a:gd name="T58" fmla="*/ 16 w 183"/>
                <a:gd name="T59" fmla="*/ 40 h 182"/>
                <a:gd name="T60" fmla="*/ 27 w 183"/>
                <a:gd name="T61" fmla="*/ 26 h 182"/>
                <a:gd name="T62" fmla="*/ 40 w 183"/>
                <a:gd name="T63" fmla="*/ 15 h 182"/>
                <a:gd name="T64" fmla="*/ 56 w 183"/>
                <a:gd name="T65" fmla="*/ 7 h 182"/>
                <a:gd name="T66" fmla="*/ 65 w 183"/>
                <a:gd name="T67" fmla="*/ 3 h 182"/>
                <a:gd name="T68" fmla="*/ 74 w 183"/>
                <a:gd name="T69" fmla="*/ 2 h 182"/>
                <a:gd name="T70" fmla="*/ 82 w 183"/>
                <a:gd name="T71" fmla="*/ 0 h 182"/>
                <a:gd name="T72" fmla="*/ 93 w 183"/>
                <a:gd name="T73" fmla="*/ 0 h 182"/>
                <a:gd name="T74" fmla="*/ 101 w 183"/>
                <a:gd name="T75" fmla="*/ 0 h 182"/>
                <a:gd name="T76" fmla="*/ 110 w 183"/>
                <a:gd name="T77" fmla="*/ 2 h 182"/>
                <a:gd name="T78" fmla="*/ 119 w 183"/>
                <a:gd name="T79" fmla="*/ 3 h 182"/>
                <a:gd name="T80" fmla="*/ 127 w 183"/>
                <a:gd name="T81" fmla="*/ 7 h 182"/>
                <a:gd name="T82" fmla="*/ 143 w 183"/>
                <a:gd name="T83" fmla="*/ 15 h 182"/>
                <a:gd name="T84" fmla="*/ 155 w 183"/>
                <a:gd name="T85" fmla="*/ 26 h 182"/>
                <a:gd name="T86" fmla="*/ 167 w 183"/>
                <a:gd name="T87" fmla="*/ 40 h 182"/>
                <a:gd name="T88" fmla="*/ 176 w 183"/>
                <a:gd name="T89" fmla="*/ 55 h 182"/>
                <a:gd name="T90" fmla="*/ 178 w 183"/>
                <a:gd name="T91" fmla="*/ 64 h 182"/>
                <a:gd name="T92" fmla="*/ 181 w 183"/>
                <a:gd name="T93" fmla="*/ 73 h 182"/>
                <a:gd name="T94" fmla="*/ 181 w 183"/>
                <a:gd name="T95" fmla="*/ 82 h 182"/>
                <a:gd name="T96" fmla="*/ 183 w 183"/>
                <a:gd name="T97" fmla="*/ 90 h 18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3"/>
                <a:gd name="T148" fmla="*/ 0 h 182"/>
                <a:gd name="T149" fmla="*/ 183 w 183"/>
                <a:gd name="T150" fmla="*/ 182 h 18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3" h="182">
                  <a:moveTo>
                    <a:pt x="183" y="90"/>
                  </a:moveTo>
                  <a:lnTo>
                    <a:pt x="181" y="101"/>
                  </a:lnTo>
                  <a:lnTo>
                    <a:pt x="181" y="109"/>
                  </a:lnTo>
                  <a:lnTo>
                    <a:pt x="178" y="118"/>
                  </a:lnTo>
                  <a:lnTo>
                    <a:pt x="176" y="127"/>
                  </a:lnTo>
                  <a:lnTo>
                    <a:pt x="167" y="142"/>
                  </a:lnTo>
                  <a:lnTo>
                    <a:pt x="155" y="156"/>
                  </a:lnTo>
                  <a:lnTo>
                    <a:pt x="143" y="167"/>
                  </a:lnTo>
                  <a:lnTo>
                    <a:pt x="127" y="175"/>
                  </a:lnTo>
                  <a:lnTo>
                    <a:pt x="119" y="179"/>
                  </a:lnTo>
                  <a:lnTo>
                    <a:pt x="110" y="181"/>
                  </a:lnTo>
                  <a:lnTo>
                    <a:pt x="101" y="182"/>
                  </a:lnTo>
                  <a:lnTo>
                    <a:pt x="93" y="182"/>
                  </a:lnTo>
                  <a:lnTo>
                    <a:pt x="82" y="182"/>
                  </a:lnTo>
                  <a:lnTo>
                    <a:pt x="74" y="181"/>
                  </a:lnTo>
                  <a:lnTo>
                    <a:pt x="65" y="179"/>
                  </a:lnTo>
                  <a:lnTo>
                    <a:pt x="56" y="175"/>
                  </a:lnTo>
                  <a:lnTo>
                    <a:pt x="40" y="167"/>
                  </a:lnTo>
                  <a:lnTo>
                    <a:pt x="27" y="156"/>
                  </a:lnTo>
                  <a:lnTo>
                    <a:pt x="16" y="142"/>
                  </a:lnTo>
                  <a:lnTo>
                    <a:pt x="7" y="127"/>
                  </a:lnTo>
                  <a:lnTo>
                    <a:pt x="4" y="118"/>
                  </a:lnTo>
                  <a:lnTo>
                    <a:pt x="2" y="109"/>
                  </a:lnTo>
                  <a:lnTo>
                    <a:pt x="0" y="101"/>
                  </a:lnTo>
                  <a:lnTo>
                    <a:pt x="0" y="90"/>
                  </a:lnTo>
                  <a:lnTo>
                    <a:pt x="0" y="82"/>
                  </a:lnTo>
                  <a:lnTo>
                    <a:pt x="2" y="73"/>
                  </a:lnTo>
                  <a:lnTo>
                    <a:pt x="4" y="64"/>
                  </a:lnTo>
                  <a:lnTo>
                    <a:pt x="7" y="55"/>
                  </a:lnTo>
                  <a:lnTo>
                    <a:pt x="16" y="40"/>
                  </a:lnTo>
                  <a:lnTo>
                    <a:pt x="27" y="26"/>
                  </a:lnTo>
                  <a:lnTo>
                    <a:pt x="40" y="15"/>
                  </a:lnTo>
                  <a:lnTo>
                    <a:pt x="56" y="7"/>
                  </a:lnTo>
                  <a:lnTo>
                    <a:pt x="65" y="3"/>
                  </a:lnTo>
                  <a:lnTo>
                    <a:pt x="74" y="2"/>
                  </a:lnTo>
                  <a:lnTo>
                    <a:pt x="82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10" y="2"/>
                  </a:lnTo>
                  <a:lnTo>
                    <a:pt x="119" y="3"/>
                  </a:lnTo>
                  <a:lnTo>
                    <a:pt x="127" y="7"/>
                  </a:lnTo>
                  <a:lnTo>
                    <a:pt x="143" y="15"/>
                  </a:lnTo>
                  <a:lnTo>
                    <a:pt x="155" y="26"/>
                  </a:lnTo>
                  <a:lnTo>
                    <a:pt x="167" y="40"/>
                  </a:lnTo>
                  <a:lnTo>
                    <a:pt x="176" y="55"/>
                  </a:lnTo>
                  <a:lnTo>
                    <a:pt x="178" y="64"/>
                  </a:lnTo>
                  <a:lnTo>
                    <a:pt x="181" y="73"/>
                  </a:lnTo>
                  <a:lnTo>
                    <a:pt x="181" y="82"/>
                  </a:lnTo>
                  <a:lnTo>
                    <a:pt x="183" y="9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99" name="Freeform 120">
              <a:extLst>
                <a:ext uri="{FF2B5EF4-FFF2-40B4-BE49-F238E27FC236}">
                  <a16:creationId xmlns:a16="http://schemas.microsoft.com/office/drawing/2014/main" id="{A7694F38-8988-41FA-927D-891FE5766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" y="704"/>
              <a:ext cx="221" cy="17"/>
            </a:xfrm>
            <a:custGeom>
              <a:avLst/>
              <a:gdLst>
                <a:gd name="T0" fmla="*/ 221 w 221"/>
                <a:gd name="T1" fmla="*/ 0 h 17"/>
                <a:gd name="T2" fmla="*/ 0 w 221"/>
                <a:gd name="T3" fmla="*/ 1 h 17"/>
                <a:gd name="T4" fmla="*/ 0 w 221"/>
                <a:gd name="T5" fmla="*/ 17 h 17"/>
                <a:gd name="T6" fmla="*/ 221 w 221"/>
                <a:gd name="T7" fmla="*/ 15 h 17"/>
                <a:gd name="T8" fmla="*/ 221 w 221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"/>
                <a:gd name="T16" fmla="*/ 0 h 17"/>
                <a:gd name="T17" fmla="*/ 221 w 22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" h="17">
                  <a:moveTo>
                    <a:pt x="221" y="0"/>
                  </a:moveTo>
                  <a:lnTo>
                    <a:pt x="0" y="1"/>
                  </a:lnTo>
                  <a:lnTo>
                    <a:pt x="0" y="17"/>
                  </a:lnTo>
                  <a:lnTo>
                    <a:pt x="221" y="15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00" name="Freeform 121">
              <a:extLst>
                <a:ext uri="{FF2B5EF4-FFF2-40B4-BE49-F238E27FC236}">
                  <a16:creationId xmlns:a16="http://schemas.microsoft.com/office/drawing/2014/main" id="{11DC93EC-840F-4792-A205-EA9876163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" y="669"/>
              <a:ext cx="67" cy="48"/>
            </a:xfrm>
            <a:custGeom>
              <a:avLst/>
              <a:gdLst>
                <a:gd name="T0" fmla="*/ 67 w 67"/>
                <a:gd name="T1" fmla="*/ 48 h 48"/>
                <a:gd name="T2" fmla="*/ 67 w 67"/>
                <a:gd name="T3" fmla="*/ 36 h 48"/>
                <a:gd name="T4" fmla="*/ 9 w 67"/>
                <a:gd name="T5" fmla="*/ 0 h 48"/>
                <a:gd name="T6" fmla="*/ 0 w 67"/>
                <a:gd name="T7" fmla="*/ 12 h 48"/>
                <a:gd name="T8" fmla="*/ 58 w 67"/>
                <a:gd name="T9" fmla="*/ 48 h 48"/>
                <a:gd name="T10" fmla="*/ 58 w 67"/>
                <a:gd name="T11" fmla="*/ 36 h 48"/>
                <a:gd name="T12" fmla="*/ 67 w 67"/>
                <a:gd name="T13" fmla="*/ 4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"/>
                <a:gd name="T23" fmla="*/ 67 w 67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">
                  <a:moveTo>
                    <a:pt x="67" y="48"/>
                  </a:moveTo>
                  <a:lnTo>
                    <a:pt x="67" y="36"/>
                  </a:lnTo>
                  <a:lnTo>
                    <a:pt x="9" y="0"/>
                  </a:lnTo>
                  <a:lnTo>
                    <a:pt x="0" y="12"/>
                  </a:lnTo>
                  <a:lnTo>
                    <a:pt x="58" y="48"/>
                  </a:lnTo>
                  <a:lnTo>
                    <a:pt x="58" y="36"/>
                  </a:lnTo>
                  <a:lnTo>
                    <a:pt x="67" y="4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01" name="Freeform 122">
              <a:extLst>
                <a:ext uri="{FF2B5EF4-FFF2-40B4-BE49-F238E27FC236}">
                  <a16:creationId xmlns:a16="http://schemas.microsoft.com/office/drawing/2014/main" id="{D6EE4A70-62DB-4EFC-B16F-B92F1C66F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1" y="705"/>
              <a:ext cx="8" cy="12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7 h 12"/>
                <a:gd name="T4" fmla="*/ 0 w 8"/>
                <a:gd name="T5" fmla="*/ 0 h 12"/>
                <a:gd name="T6" fmla="*/ 0 w 8"/>
                <a:gd name="T7" fmla="*/ 12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2"/>
                <a:gd name="T14" fmla="*/ 8 w 8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2">
                  <a:moveTo>
                    <a:pt x="0" y="12"/>
                  </a:moveTo>
                  <a:lnTo>
                    <a:pt x="8" y="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02" name="Freeform 123">
              <a:extLst>
                <a:ext uri="{FF2B5EF4-FFF2-40B4-BE49-F238E27FC236}">
                  <a16:creationId xmlns:a16="http://schemas.microsoft.com/office/drawing/2014/main" id="{48A30034-96D7-4978-902C-257195F80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" y="705"/>
              <a:ext cx="65" cy="51"/>
            </a:xfrm>
            <a:custGeom>
              <a:avLst/>
              <a:gdLst>
                <a:gd name="T0" fmla="*/ 4 w 65"/>
                <a:gd name="T1" fmla="*/ 44 h 51"/>
                <a:gd name="T2" fmla="*/ 7 w 65"/>
                <a:gd name="T3" fmla="*/ 51 h 51"/>
                <a:gd name="T4" fmla="*/ 65 w 65"/>
                <a:gd name="T5" fmla="*/ 12 h 51"/>
                <a:gd name="T6" fmla="*/ 56 w 65"/>
                <a:gd name="T7" fmla="*/ 0 h 51"/>
                <a:gd name="T8" fmla="*/ 0 w 65"/>
                <a:gd name="T9" fmla="*/ 38 h 51"/>
                <a:gd name="T10" fmla="*/ 4 w 65"/>
                <a:gd name="T11" fmla="*/ 44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51"/>
                <a:gd name="T20" fmla="*/ 65 w 65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51">
                  <a:moveTo>
                    <a:pt x="4" y="44"/>
                  </a:moveTo>
                  <a:lnTo>
                    <a:pt x="7" y="51"/>
                  </a:lnTo>
                  <a:lnTo>
                    <a:pt x="65" y="12"/>
                  </a:lnTo>
                  <a:lnTo>
                    <a:pt x="56" y="0"/>
                  </a:lnTo>
                  <a:lnTo>
                    <a:pt x="0" y="38"/>
                  </a:lnTo>
                  <a:lnTo>
                    <a:pt x="4" y="4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03" name="Freeform 124">
              <a:extLst>
                <a:ext uri="{FF2B5EF4-FFF2-40B4-BE49-F238E27FC236}">
                  <a16:creationId xmlns:a16="http://schemas.microsoft.com/office/drawing/2014/main" id="{412E25FA-15DC-49DB-B25D-1E40D0C8F4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5" y="615"/>
              <a:ext cx="193" cy="196"/>
            </a:xfrm>
            <a:custGeom>
              <a:avLst/>
              <a:gdLst>
                <a:gd name="T0" fmla="*/ 182 w 193"/>
                <a:gd name="T1" fmla="*/ 97 h 196"/>
                <a:gd name="T2" fmla="*/ 193 w 193"/>
                <a:gd name="T3" fmla="*/ 97 h 196"/>
                <a:gd name="T4" fmla="*/ 189 w 193"/>
                <a:gd name="T5" fmla="*/ 127 h 196"/>
                <a:gd name="T6" fmla="*/ 177 w 193"/>
                <a:gd name="T7" fmla="*/ 153 h 196"/>
                <a:gd name="T8" fmla="*/ 156 w 193"/>
                <a:gd name="T9" fmla="*/ 158 h 196"/>
                <a:gd name="T10" fmla="*/ 181 w 193"/>
                <a:gd name="T11" fmla="*/ 115 h 196"/>
                <a:gd name="T12" fmla="*/ 165 w 193"/>
                <a:gd name="T13" fmla="*/ 167 h 196"/>
                <a:gd name="T14" fmla="*/ 142 w 193"/>
                <a:gd name="T15" fmla="*/ 184 h 196"/>
                <a:gd name="T16" fmla="*/ 116 w 193"/>
                <a:gd name="T17" fmla="*/ 193 h 196"/>
                <a:gd name="T18" fmla="*/ 97 w 193"/>
                <a:gd name="T19" fmla="*/ 184 h 196"/>
                <a:gd name="T20" fmla="*/ 144 w 193"/>
                <a:gd name="T21" fmla="*/ 168 h 196"/>
                <a:gd name="T22" fmla="*/ 97 w 193"/>
                <a:gd name="T23" fmla="*/ 196 h 196"/>
                <a:gd name="T24" fmla="*/ 97 w 193"/>
                <a:gd name="T25" fmla="*/ 184 h 196"/>
                <a:gd name="T26" fmla="*/ 97 w 193"/>
                <a:gd name="T27" fmla="*/ 196 h 196"/>
                <a:gd name="T28" fmla="*/ 97 w 193"/>
                <a:gd name="T29" fmla="*/ 196 h 196"/>
                <a:gd name="T30" fmla="*/ 76 w 193"/>
                <a:gd name="T31" fmla="*/ 193 h 196"/>
                <a:gd name="T32" fmla="*/ 50 w 193"/>
                <a:gd name="T33" fmla="*/ 184 h 196"/>
                <a:gd name="T34" fmla="*/ 28 w 193"/>
                <a:gd name="T35" fmla="*/ 167 h 196"/>
                <a:gd name="T36" fmla="*/ 64 w 193"/>
                <a:gd name="T37" fmla="*/ 177 h 196"/>
                <a:gd name="T38" fmla="*/ 88 w 193"/>
                <a:gd name="T39" fmla="*/ 184 h 196"/>
                <a:gd name="T40" fmla="*/ 28 w 193"/>
                <a:gd name="T41" fmla="*/ 167 h 196"/>
                <a:gd name="T42" fmla="*/ 10 w 193"/>
                <a:gd name="T43" fmla="*/ 144 h 196"/>
                <a:gd name="T44" fmla="*/ 2 w 193"/>
                <a:gd name="T45" fmla="*/ 118 h 196"/>
                <a:gd name="T46" fmla="*/ 10 w 193"/>
                <a:gd name="T47" fmla="*/ 97 h 196"/>
                <a:gd name="T48" fmla="*/ 26 w 193"/>
                <a:gd name="T49" fmla="*/ 146 h 196"/>
                <a:gd name="T50" fmla="*/ 0 w 193"/>
                <a:gd name="T51" fmla="*/ 97 h 196"/>
                <a:gd name="T52" fmla="*/ 10 w 193"/>
                <a:gd name="T53" fmla="*/ 97 h 196"/>
                <a:gd name="T54" fmla="*/ 0 w 193"/>
                <a:gd name="T55" fmla="*/ 97 h 196"/>
                <a:gd name="T56" fmla="*/ 0 w 193"/>
                <a:gd name="T57" fmla="*/ 97 h 196"/>
                <a:gd name="T58" fmla="*/ 2 w 193"/>
                <a:gd name="T59" fmla="*/ 78 h 196"/>
                <a:gd name="T60" fmla="*/ 10 w 193"/>
                <a:gd name="T61" fmla="*/ 52 h 196"/>
                <a:gd name="T62" fmla="*/ 28 w 193"/>
                <a:gd name="T63" fmla="*/ 29 h 196"/>
                <a:gd name="T64" fmla="*/ 17 w 193"/>
                <a:gd name="T65" fmla="*/ 64 h 196"/>
                <a:gd name="T66" fmla="*/ 0 w 193"/>
                <a:gd name="T67" fmla="*/ 97 h 196"/>
                <a:gd name="T68" fmla="*/ 42 w 193"/>
                <a:gd name="T69" fmla="*/ 17 h 196"/>
                <a:gd name="T70" fmla="*/ 68 w 193"/>
                <a:gd name="T71" fmla="*/ 5 h 196"/>
                <a:gd name="T72" fmla="*/ 97 w 193"/>
                <a:gd name="T73" fmla="*/ 0 h 196"/>
                <a:gd name="T74" fmla="*/ 80 w 193"/>
                <a:gd name="T75" fmla="*/ 14 h 196"/>
                <a:gd name="T76" fmla="*/ 48 w 193"/>
                <a:gd name="T77" fmla="*/ 26 h 196"/>
                <a:gd name="T78" fmla="*/ 97 w 193"/>
                <a:gd name="T79" fmla="*/ 0 h 196"/>
                <a:gd name="T80" fmla="*/ 97 w 193"/>
                <a:gd name="T81" fmla="*/ 12 h 196"/>
                <a:gd name="T82" fmla="*/ 97 w 193"/>
                <a:gd name="T83" fmla="*/ 0 h 196"/>
                <a:gd name="T84" fmla="*/ 97 w 193"/>
                <a:gd name="T85" fmla="*/ 0 h 196"/>
                <a:gd name="T86" fmla="*/ 116 w 193"/>
                <a:gd name="T87" fmla="*/ 2 h 196"/>
                <a:gd name="T88" fmla="*/ 142 w 193"/>
                <a:gd name="T89" fmla="*/ 12 h 196"/>
                <a:gd name="T90" fmla="*/ 165 w 193"/>
                <a:gd name="T91" fmla="*/ 29 h 196"/>
                <a:gd name="T92" fmla="*/ 130 w 193"/>
                <a:gd name="T93" fmla="*/ 19 h 196"/>
                <a:gd name="T94" fmla="*/ 97 w 193"/>
                <a:gd name="T95" fmla="*/ 0 h 196"/>
                <a:gd name="T96" fmla="*/ 177 w 193"/>
                <a:gd name="T97" fmla="*/ 43 h 196"/>
                <a:gd name="T98" fmla="*/ 189 w 193"/>
                <a:gd name="T99" fmla="*/ 69 h 196"/>
                <a:gd name="T100" fmla="*/ 193 w 193"/>
                <a:gd name="T101" fmla="*/ 97 h 196"/>
                <a:gd name="T102" fmla="*/ 175 w 193"/>
                <a:gd name="T103" fmla="*/ 64 h 196"/>
                <a:gd name="T104" fmla="*/ 165 w 193"/>
                <a:gd name="T105" fmla="*/ 29 h 196"/>
                <a:gd name="T106" fmla="*/ 182 w 193"/>
                <a:gd name="T107" fmla="*/ 97 h 19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3"/>
                <a:gd name="T163" fmla="*/ 0 h 196"/>
                <a:gd name="T164" fmla="*/ 193 w 193"/>
                <a:gd name="T165" fmla="*/ 196 h 19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3" h="196">
                  <a:moveTo>
                    <a:pt x="193" y="97"/>
                  </a:moveTo>
                  <a:lnTo>
                    <a:pt x="193" y="97"/>
                  </a:lnTo>
                  <a:lnTo>
                    <a:pt x="182" y="97"/>
                  </a:lnTo>
                  <a:lnTo>
                    <a:pt x="193" y="97"/>
                  </a:lnTo>
                  <a:close/>
                  <a:moveTo>
                    <a:pt x="193" y="97"/>
                  </a:moveTo>
                  <a:lnTo>
                    <a:pt x="193" y="108"/>
                  </a:lnTo>
                  <a:lnTo>
                    <a:pt x="191" y="118"/>
                  </a:lnTo>
                  <a:lnTo>
                    <a:pt x="189" y="127"/>
                  </a:lnTo>
                  <a:lnTo>
                    <a:pt x="186" y="135"/>
                  </a:lnTo>
                  <a:lnTo>
                    <a:pt x="182" y="144"/>
                  </a:lnTo>
                  <a:lnTo>
                    <a:pt x="177" y="153"/>
                  </a:lnTo>
                  <a:lnTo>
                    <a:pt x="172" y="160"/>
                  </a:lnTo>
                  <a:lnTo>
                    <a:pt x="165" y="167"/>
                  </a:lnTo>
                  <a:lnTo>
                    <a:pt x="156" y="158"/>
                  </a:lnTo>
                  <a:lnTo>
                    <a:pt x="167" y="146"/>
                  </a:lnTo>
                  <a:lnTo>
                    <a:pt x="175" y="130"/>
                  </a:lnTo>
                  <a:lnTo>
                    <a:pt x="181" y="115"/>
                  </a:lnTo>
                  <a:lnTo>
                    <a:pt x="182" y="97"/>
                  </a:lnTo>
                  <a:lnTo>
                    <a:pt x="193" y="97"/>
                  </a:lnTo>
                  <a:close/>
                  <a:moveTo>
                    <a:pt x="165" y="167"/>
                  </a:moveTo>
                  <a:lnTo>
                    <a:pt x="158" y="174"/>
                  </a:lnTo>
                  <a:lnTo>
                    <a:pt x="151" y="179"/>
                  </a:lnTo>
                  <a:lnTo>
                    <a:pt x="142" y="184"/>
                  </a:lnTo>
                  <a:lnTo>
                    <a:pt x="135" y="188"/>
                  </a:lnTo>
                  <a:lnTo>
                    <a:pt x="125" y="191"/>
                  </a:lnTo>
                  <a:lnTo>
                    <a:pt x="116" y="193"/>
                  </a:lnTo>
                  <a:lnTo>
                    <a:pt x="108" y="195"/>
                  </a:lnTo>
                  <a:lnTo>
                    <a:pt x="97" y="196"/>
                  </a:lnTo>
                  <a:lnTo>
                    <a:pt x="97" y="184"/>
                  </a:lnTo>
                  <a:lnTo>
                    <a:pt x="115" y="182"/>
                  </a:lnTo>
                  <a:lnTo>
                    <a:pt x="130" y="177"/>
                  </a:lnTo>
                  <a:lnTo>
                    <a:pt x="144" y="168"/>
                  </a:lnTo>
                  <a:lnTo>
                    <a:pt x="156" y="158"/>
                  </a:lnTo>
                  <a:lnTo>
                    <a:pt x="165" y="167"/>
                  </a:lnTo>
                  <a:close/>
                  <a:moveTo>
                    <a:pt x="97" y="196"/>
                  </a:moveTo>
                  <a:lnTo>
                    <a:pt x="97" y="196"/>
                  </a:lnTo>
                  <a:lnTo>
                    <a:pt x="97" y="184"/>
                  </a:lnTo>
                  <a:lnTo>
                    <a:pt x="97" y="196"/>
                  </a:lnTo>
                  <a:close/>
                  <a:moveTo>
                    <a:pt x="97" y="196"/>
                  </a:moveTo>
                  <a:lnTo>
                    <a:pt x="97" y="196"/>
                  </a:lnTo>
                  <a:lnTo>
                    <a:pt x="97" y="184"/>
                  </a:lnTo>
                  <a:lnTo>
                    <a:pt x="97" y="196"/>
                  </a:lnTo>
                  <a:close/>
                  <a:moveTo>
                    <a:pt x="97" y="196"/>
                  </a:moveTo>
                  <a:lnTo>
                    <a:pt x="87" y="195"/>
                  </a:lnTo>
                  <a:lnTo>
                    <a:pt x="76" y="193"/>
                  </a:lnTo>
                  <a:lnTo>
                    <a:pt x="68" y="191"/>
                  </a:lnTo>
                  <a:lnTo>
                    <a:pt x="59" y="188"/>
                  </a:lnTo>
                  <a:lnTo>
                    <a:pt x="50" y="184"/>
                  </a:lnTo>
                  <a:lnTo>
                    <a:pt x="42" y="179"/>
                  </a:lnTo>
                  <a:lnTo>
                    <a:pt x="35" y="174"/>
                  </a:lnTo>
                  <a:lnTo>
                    <a:pt x="28" y="167"/>
                  </a:lnTo>
                  <a:lnTo>
                    <a:pt x="36" y="158"/>
                  </a:lnTo>
                  <a:lnTo>
                    <a:pt x="48" y="168"/>
                  </a:lnTo>
                  <a:lnTo>
                    <a:pt x="64" y="177"/>
                  </a:lnTo>
                  <a:lnTo>
                    <a:pt x="71" y="181"/>
                  </a:lnTo>
                  <a:lnTo>
                    <a:pt x="80" y="182"/>
                  </a:lnTo>
                  <a:lnTo>
                    <a:pt x="88" y="184"/>
                  </a:lnTo>
                  <a:lnTo>
                    <a:pt x="97" y="184"/>
                  </a:lnTo>
                  <a:lnTo>
                    <a:pt x="97" y="196"/>
                  </a:lnTo>
                  <a:close/>
                  <a:moveTo>
                    <a:pt x="28" y="167"/>
                  </a:moveTo>
                  <a:lnTo>
                    <a:pt x="21" y="160"/>
                  </a:lnTo>
                  <a:lnTo>
                    <a:pt x="15" y="153"/>
                  </a:lnTo>
                  <a:lnTo>
                    <a:pt x="10" y="144"/>
                  </a:lnTo>
                  <a:lnTo>
                    <a:pt x="7" y="135"/>
                  </a:lnTo>
                  <a:lnTo>
                    <a:pt x="3" y="127"/>
                  </a:lnTo>
                  <a:lnTo>
                    <a:pt x="2" y="118"/>
                  </a:lnTo>
                  <a:lnTo>
                    <a:pt x="0" y="108"/>
                  </a:lnTo>
                  <a:lnTo>
                    <a:pt x="0" y="97"/>
                  </a:lnTo>
                  <a:lnTo>
                    <a:pt x="10" y="97"/>
                  </a:lnTo>
                  <a:lnTo>
                    <a:pt x="12" y="115"/>
                  </a:lnTo>
                  <a:lnTo>
                    <a:pt x="17" y="130"/>
                  </a:lnTo>
                  <a:lnTo>
                    <a:pt x="26" y="146"/>
                  </a:lnTo>
                  <a:lnTo>
                    <a:pt x="36" y="158"/>
                  </a:lnTo>
                  <a:lnTo>
                    <a:pt x="28" y="167"/>
                  </a:lnTo>
                  <a:close/>
                  <a:moveTo>
                    <a:pt x="0" y="97"/>
                  </a:moveTo>
                  <a:lnTo>
                    <a:pt x="0" y="97"/>
                  </a:lnTo>
                  <a:lnTo>
                    <a:pt x="10" y="97"/>
                  </a:lnTo>
                  <a:lnTo>
                    <a:pt x="0" y="97"/>
                  </a:lnTo>
                  <a:close/>
                  <a:moveTo>
                    <a:pt x="0" y="97"/>
                  </a:moveTo>
                  <a:lnTo>
                    <a:pt x="0" y="97"/>
                  </a:lnTo>
                  <a:lnTo>
                    <a:pt x="10" y="97"/>
                  </a:lnTo>
                  <a:lnTo>
                    <a:pt x="0" y="97"/>
                  </a:lnTo>
                  <a:close/>
                  <a:moveTo>
                    <a:pt x="0" y="97"/>
                  </a:moveTo>
                  <a:lnTo>
                    <a:pt x="0" y="89"/>
                  </a:lnTo>
                  <a:lnTo>
                    <a:pt x="2" y="78"/>
                  </a:lnTo>
                  <a:lnTo>
                    <a:pt x="3" y="69"/>
                  </a:lnTo>
                  <a:lnTo>
                    <a:pt x="7" y="61"/>
                  </a:lnTo>
                  <a:lnTo>
                    <a:pt x="10" y="52"/>
                  </a:lnTo>
                  <a:lnTo>
                    <a:pt x="15" y="43"/>
                  </a:lnTo>
                  <a:lnTo>
                    <a:pt x="21" y="36"/>
                  </a:lnTo>
                  <a:lnTo>
                    <a:pt x="28" y="29"/>
                  </a:lnTo>
                  <a:lnTo>
                    <a:pt x="36" y="38"/>
                  </a:lnTo>
                  <a:lnTo>
                    <a:pt x="26" y="50"/>
                  </a:lnTo>
                  <a:lnTo>
                    <a:pt x="17" y="64"/>
                  </a:lnTo>
                  <a:lnTo>
                    <a:pt x="12" y="80"/>
                  </a:lnTo>
                  <a:lnTo>
                    <a:pt x="10" y="97"/>
                  </a:lnTo>
                  <a:lnTo>
                    <a:pt x="0" y="97"/>
                  </a:lnTo>
                  <a:close/>
                  <a:moveTo>
                    <a:pt x="28" y="29"/>
                  </a:moveTo>
                  <a:lnTo>
                    <a:pt x="35" y="22"/>
                  </a:lnTo>
                  <a:lnTo>
                    <a:pt x="42" y="17"/>
                  </a:lnTo>
                  <a:lnTo>
                    <a:pt x="50" y="12"/>
                  </a:lnTo>
                  <a:lnTo>
                    <a:pt x="59" y="9"/>
                  </a:lnTo>
                  <a:lnTo>
                    <a:pt x="68" y="5"/>
                  </a:lnTo>
                  <a:lnTo>
                    <a:pt x="76" y="2"/>
                  </a:lnTo>
                  <a:lnTo>
                    <a:pt x="87" y="0"/>
                  </a:lnTo>
                  <a:lnTo>
                    <a:pt x="97" y="0"/>
                  </a:lnTo>
                  <a:lnTo>
                    <a:pt x="97" y="12"/>
                  </a:lnTo>
                  <a:lnTo>
                    <a:pt x="88" y="12"/>
                  </a:lnTo>
                  <a:lnTo>
                    <a:pt x="80" y="14"/>
                  </a:lnTo>
                  <a:lnTo>
                    <a:pt x="71" y="16"/>
                  </a:lnTo>
                  <a:lnTo>
                    <a:pt x="64" y="19"/>
                  </a:lnTo>
                  <a:lnTo>
                    <a:pt x="48" y="26"/>
                  </a:lnTo>
                  <a:lnTo>
                    <a:pt x="36" y="38"/>
                  </a:lnTo>
                  <a:lnTo>
                    <a:pt x="28" y="29"/>
                  </a:lnTo>
                  <a:close/>
                  <a:moveTo>
                    <a:pt x="97" y="0"/>
                  </a:moveTo>
                  <a:lnTo>
                    <a:pt x="97" y="0"/>
                  </a:lnTo>
                  <a:lnTo>
                    <a:pt x="97" y="12"/>
                  </a:lnTo>
                  <a:lnTo>
                    <a:pt x="97" y="0"/>
                  </a:lnTo>
                  <a:close/>
                  <a:moveTo>
                    <a:pt x="97" y="0"/>
                  </a:moveTo>
                  <a:lnTo>
                    <a:pt x="97" y="0"/>
                  </a:lnTo>
                  <a:lnTo>
                    <a:pt x="97" y="12"/>
                  </a:lnTo>
                  <a:lnTo>
                    <a:pt x="97" y="0"/>
                  </a:lnTo>
                  <a:close/>
                  <a:moveTo>
                    <a:pt x="97" y="0"/>
                  </a:moveTo>
                  <a:lnTo>
                    <a:pt x="108" y="0"/>
                  </a:lnTo>
                  <a:lnTo>
                    <a:pt x="116" y="2"/>
                  </a:lnTo>
                  <a:lnTo>
                    <a:pt x="125" y="5"/>
                  </a:lnTo>
                  <a:lnTo>
                    <a:pt x="135" y="9"/>
                  </a:lnTo>
                  <a:lnTo>
                    <a:pt x="142" y="12"/>
                  </a:lnTo>
                  <a:lnTo>
                    <a:pt x="151" y="17"/>
                  </a:lnTo>
                  <a:lnTo>
                    <a:pt x="158" y="22"/>
                  </a:lnTo>
                  <a:lnTo>
                    <a:pt x="165" y="29"/>
                  </a:lnTo>
                  <a:lnTo>
                    <a:pt x="156" y="36"/>
                  </a:lnTo>
                  <a:lnTo>
                    <a:pt x="144" y="26"/>
                  </a:lnTo>
                  <a:lnTo>
                    <a:pt x="130" y="19"/>
                  </a:lnTo>
                  <a:lnTo>
                    <a:pt x="115" y="14"/>
                  </a:lnTo>
                  <a:lnTo>
                    <a:pt x="97" y="12"/>
                  </a:lnTo>
                  <a:lnTo>
                    <a:pt x="97" y="0"/>
                  </a:lnTo>
                  <a:close/>
                  <a:moveTo>
                    <a:pt x="165" y="29"/>
                  </a:moveTo>
                  <a:lnTo>
                    <a:pt x="172" y="36"/>
                  </a:lnTo>
                  <a:lnTo>
                    <a:pt x="177" y="43"/>
                  </a:lnTo>
                  <a:lnTo>
                    <a:pt x="182" y="52"/>
                  </a:lnTo>
                  <a:lnTo>
                    <a:pt x="186" y="61"/>
                  </a:lnTo>
                  <a:lnTo>
                    <a:pt x="189" y="69"/>
                  </a:lnTo>
                  <a:lnTo>
                    <a:pt x="191" y="78"/>
                  </a:lnTo>
                  <a:lnTo>
                    <a:pt x="193" y="89"/>
                  </a:lnTo>
                  <a:lnTo>
                    <a:pt x="193" y="97"/>
                  </a:lnTo>
                  <a:lnTo>
                    <a:pt x="182" y="97"/>
                  </a:lnTo>
                  <a:lnTo>
                    <a:pt x="181" y="80"/>
                  </a:lnTo>
                  <a:lnTo>
                    <a:pt x="175" y="64"/>
                  </a:lnTo>
                  <a:lnTo>
                    <a:pt x="167" y="50"/>
                  </a:lnTo>
                  <a:lnTo>
                    <a:pt x="156" y="36"/>
                  </a:lnTo>
                  <a:lnTo>
                    <a:pt x="165" y="29"/>
                  </a:lnTo>
                  <a:close/>
                  <a:moveTo>
                    <a:pt x="193" y="97"/>
                  </a:moveTo>
                  <a:lnTo>
                    <a:pt x="193" y="97"/>
                  </a:lnTo>
                  <a:lnTo>
                    <a:pt x="182" y="97"/>
                  </a:lnTo>
                  <a:lnTo>
                    <a:pt x="193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04" name="Freeform 125">
              <a:extLst>
                <a:ext uri="{FF2B5EF4-FFF2-40B4-BE49-F238E27FC236}">
                  <a16:creationId xmlns:a16="http://schemas.microsoft.com/office/drawing/2014/main" id="{8463709B-628E-4538-90F6-7AB3D0199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4" y="646"/>
              <a:ext cx="134" cy="134"/>
            </a:xfrm>
            <a:custGeom>
              <a:avLst/>
              <a:gdLst>
                <a:gd name="T0" fmla="*/ 134 w 134"/>
                <a:gd name="T1" fmla="*/ 66 h 134"/>
                <a:gd name="T2" fmla="*/ 132 w 134"/>
                <a:gd name="T3" fmla="*/ 80 h 134"/>
                <a:gd name="T4" fmla="*/ 129 w 134"/>
                <a:gd name="T5" fmla="*/ 92 h 134"/>
                <a:gd name="T6" fmla="*/ 122 w 134"/>
                <a:gd name="T7" fmla="*/ 104 h 134"/>
                <a:gd name="T8" fmla="*/ 115 w 134"/>
                <a:gd name="T9" fmla="*/ 113 h 134"/>
                <a:gd name="T10" fmla="*/ 105 w 134"/>
                <a:gd name="T11" fmla="*/ 122 h 134"/>
                <a:gd name="T12" fmla="*/ 94 w 134"/>
                <a:gd name="T13" fmla="*/ 129 h 134"/>
                <a:gd name="T14" fmla="*/ 80 w 134"/>
                <a:gd name="T15" fmla="*/ 132 h 134"/>
                <a:gd name="T16" fmla="*/ 68 w 134"/>
                <a:gd name="T17" fmla="*/ 134 h 134"/>
                <a:gd name="T18" fmla="*/ 54 w 134"/>
                <a:gd name="T19" fmla="*/ 132 h 134"/>
                <a:gd name="T20" fmla="*/ 42 w 134"/>
                <a:gd name="T21" fmla="*/ 129 h 134"/>
                <a:gd name="T22" fmla="*/ 30 w 134"/>
                <a:gd name="T23" fmla="*/ 122 h 134"/>
                <a:gd name="T24" fmla="*/ 21 w 134"/>
                <a:gd name="T25" fmla="*/ 113 h 134"/>
                <a:gd name="T26" fmla="*/ 13 w 134"/>
                <a:gd name="T27" fmla="*/ 104 h 134"/>
                <a:gd name="T28" fmla="*/ 6 w 134"/>
                <a:gd name="T29" fmla="*/ 92 h 134"/>
                <a:gd name="T30" fmla="*/ 2 w 134"/>
                <a:gd name="T31" fmla="*/ 80 h 134"/>
                <a:gd name="T32" fmla="*/ 0 w 134"/>
                <a:gd name="T33" fmla="*/ 66 h 134"/>
                <a:gd name="T34" fmla="*/ 2 w 134"/>
                <a:gd name="T35" fmla="*/ 54 h 134"/>
                <a:gd name="T36" fmla="*/ 6 w 134"/>
                <a:gd name="T37" fmla="*/ 42 h 134"/>
                <a:gd name="T38" fmla="*/ 13 w 134"/>
                <a:gd name="T39" fmla="*/ 30 h 134"/>
                <a:gd name="T40" fmla="*/ 21 w 134"/>
                <a:gd name="T41" fmla="*/ 19 h 134"/>
                <a:gd name="T42" fmla="*/ 30 w 134"/>
                <a:gd name="T43" fmla="*/ 12 h 134"/>
                <a:gd name="T44" fmla="*/ 42 w 134"/>
                <a:gd name="T45" fmla="*/ 5 h 134"/>
                <a:gd name="T46" fmla="*/ 54 w 134"/>
                <a:gd name="T47" fmla="*/ 2 h 134"/>
                <a:gd name="T48" fmla="*/ 68 w 134"/>
                <a:gd name="T49" fmla="*/ 0 h 134"/>
                <a:gd name="T50" fmla="*/ 80 w 134"/>
                <a:gd name="T51" fmla="*/ 2 h 134"/>
                <a:gd name="T52" fmla="*/ 94 w 134"/>
                <a:gd name="T53" fmla="*/ 5 h 134"/>
                <a:gd name="T54" fmla="*/ 105 w 134"/>
                <a:gd name="T55" fmla="*/ 12 h 134"/>
                <a:gd name="T56" fmla="*/ 115 w 134"/>
                <a:gd name="T57" fmla="*/ 19 h 134"/>
                <a:gd name="T58" fmla="*/ 122 w 134"/>
                <a:gd name="T59" fmla="*/ 30 h 134"/>
                <a:gd name="T60" fmla="*/ 129 w 134"/>
                <a:gd name="T61" fmla="*/ 42 h 134"/>
                <a:gd name="T62" fmla="*/ 132 w 134"/>
                <a:gd name="T63" fmla="*/ 54 h 134"/>
                <a:gd name="T64" fmla="*/ 134 w 134"/>
                <a:gd name="T65" fmla="*/ 66 h 1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34"/>
                <a:gd name="T100" fmla="*/ 0 h 134"/>
                <a:gd name="T101" fmla="*/ 134 w 134"/>
                <a:gd name="T102" fmla="*/ 134 h 1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34" h="134">
                  <a:moveTo>
                    <a:pt x="134" y="66"/>
                  </a:moveTo>
                  <a:lnTo>
                    <a:pt x="132" y="80"/>
                  </a:lnTo>
                  <a:lnTo>
                    <a:pt x="129" y="92"/>
                  </a:lnTo>
                  <a:lnTo>
                    <a:pt x="122" y="104"/>
                  </a:lnTo>
                  <a:lnTo>
                    <a:pt x="115" y="113"/>
                  </a:lnTo>
                  <a:lnTo>
                    <a:pt x="105" y="122"/>
                  </a:lnTo>
                  <a:lnTo>
                    <a:pt x="94" y="129"/>
                  </a:lnTo>
                  <a:lnTo>
                    <a:pt x="80" y="132"/>
                  </a:lnTo>
                  <a:lnTo>
                    <a:pt x="68" y="134"/>
                  </a:lnTo>
                  <a:lnTo>
                    <a:pt x="54" y="132"/>
                  </a:lnTo>
                  <a:lnTo>
                    <a:pt x="42" y="129"/>
                  </a:lnTo>
                  <a:lnTo>
                    <a:pt x="30" y="122"/>
                  </a:lnTo>
                  <a:lnTo>
                    <a:pt x="21" y="113"/>
                  </a:lnTo>
                  <a:lnTo>
                    <a:pt x="13" y="104"/>
                  </a:lnTo>
                  <a:lnTo>
                    <a:pt x="6" y="92"/>
                  </a:lnTo>
                  <a:lnTo>
                    <a:pt x="2" y="80"/>
                  </a:lnTo>
                  <a:lnTo>
                    <a:pt x="0" y="66"/>
                  </a:lnTo>
                  <a:lnTo>
                    <a:pt x="2" y="54"/>
                  </a:lnTo>
                  <a:lnTo>
                    <a:pt x="6" y="42"/>
                  </a:lnTo>
                  <a:lnTo>
                    <a:pt x="13" y="30"/>
                  </a:lnTo>
                  <a:lnTo>
                    <a:pt x="21" y="19"/>
                  </a:lnTo>
                  <a:lnTo>
                    <a:pt x="30" y="12"/>
                  </a:lnTo>
                  <a:lnTo>
                    <a:pt x="42" y="5"/>
                  </a:lnTo>
                  <a:lnTo>
                    <a:pt x="54" y="2"/>
                  </a:lnTo>
                  <a:lnTo>
                    <a:pt x="68" y="0"/>
                  </a:lnTo>
                  <a:lnTo>
                    <a:pt x="80" y="2"/>
                  </a:lnTo>
                  <a:lnTo>
                    <a:pt x="94" y="5"/>
                  </a:lnTo>
                  <a:lnTo>
                    <a:pt x="105" y="12"/>
                  </a:lnTo>
                  <a:lnTo>
                    <a:pt x="115" y="19"/>
                  </a:lnTo>
                  <a:lnTo>
                    <a:pt x="122" y="30"/>
                  </a:lnTo>
                  <a:lnTo>
                    <a:pt x="129" y="42"/>
                  </a:lnTo>
                  <a:lnTo>
                    <a:pt x="132" y="54"/>
                  </a:lnTo>
                  <a:lnTo>
                    <a:pt x="134" y="6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05" name="Freeform 126">
              <a:extLst>
                <a:ext uri="{FF2B5EF4-FFF2-40B4-BE49-F238E27FC236}">
                  <a16:creationId xmlns:a16="http://schemas.microsoft.com/office/drawing/2014/main" id="{1FD801B4-8934-4965-A24C-B450F686A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825"/>
              <a:ext cx="16" cy="250"/>
            </a:xfrm>
            <a:custGeom>
              <a:avLst/>
              <a:gdLst>
                <a:gd name="T0" fmla="*/ 0 w 16"/>
                <a:gd name="T1" fmla="*/ 0 h 250"/>
                <a:gd name="T2" fmla="*/ 2 w 16"/>
                <a:gd name="T3" fmla="*/ 250 h 250"/>
                <a:gd name="T4" fmla="*/ 16 w 16"/>
                <a:gd name="T5" fmla="*/ 250 h 250"/>
                <a:gd name="T6" fmla="*/ 14 w 16"/>
                <a:gd name="T7" fmla="*/ 0 h 250"/>
                <a:gd name="T8" fmla="*/ 0 w 16"/>
                <a:gd name="T9" fmla="*/ 0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250"/>
                <a:gd name="T17" fmla="*/ 16 w 16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250">
                  <a:moveTo>
                    <a:pt x="0" y="0"/>
                  </a:moveTo>
                  <a:lnTo>
                    <a:pt x="2" y="250"/>
                  </a:lnTo>
                  <a:lnTo>
                    <a:pt x="16" y="250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06" name="Freeform 127">
              <a:extLst>
                <a:ext uri="{FF2B5EF4-FFF2-40B4-BE49-F238E27FC236}">
                  <a16:creationId xmlns:a16="http://schemas.microsoft.com/office/drawing/2014/main" id="{71E8AFF9-A20B-40EA-BC05-39564D83C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9" y="810"/>
              <a:ext cx="48" cy="64"/>
            </a:xfrm>
            <a:custGeom>
              <a:avLst/>
              <a:gdLst>
                <a:gd name="T0" fmla="*/ 48 w 48"/>
                <a:gd name="T1" fmla="*/ 0 h 64"/>
                <a:gd name="T2" fmla="*/ 36 w 48"/>
                <a:gd name="T3" fmla="*/ 0 h 64"/>
                <a:gd name="T4" fmla="*/ 0 w 48"/>
                <a:gd name="T5" fmla="*/ 57 h 64"/>
                <a:gd name="T6" fmla="*/ 12 w 48"/>
                <a:gd name="T7" fmla="*/ 64 h 64"/>
                <a:gd name="T8" fmla="*/ 48 w 48"/>
                <a:gd name="T9" fmla="*/ 6 h 64"/>
                <a:gd name="T10" fmla="*/ 36 w 48"/>
                <a:gd name="T11" fmla="*/ 6 h 64"/>
                <a:gd name="T12" fmla="*/ 48 w 48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64"/>
                <a:gd name="T23" fmla="*/ 48 w 48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64">
                  <a:moveTo>
                    <a:pt x="48" y="0"/>
                  </a:moveTo>
                  <a:lnTo>
                    <a:pt x="36" y="0"/>
                  </a:lnTo>
                  <a:lnTo>
                    <a:pt x="0" y="57"/>
                  </a:lnTo>
                  <a:lnTo>
                    <a:pt x="12" y="64"/>
                  </a:lnTo>
                  <a:lnTo>
                    <a:pt x="48" y="6"/>
                  </a:lnTo>
                  <a:lnTo>
                    <a:pt x="36" y="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07" name="Freeform 128">
              <a:extLst>
                <a:ext uri="{FF2B5EF4-FFF2-40B4-BE49-F238E27FC236}">
                  <a16:creationId xmlns:a16="http://schemas.microsoft.com/office/drawing/2014/main" id="{18DDD3F8-C296-44F5-AD93-96FA17AF7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799"/>
              <a:ext cx="12" cy="11"/>
            </a:xfrm>
            <a:custGeom>
              <a:avLst/>
              <a:gdLst>
                <a:gd name="T0" fmla="*/ 12 w 12"/>
                <a:gd name="T1" fmla="*/ 11 h 11"/>
                <a:gd name="T2" fmla="*/ 7 w 12"/>
                <a:gd name="T3" fmla="*/ 0 h 11"/>
                <a:gd name="T4" fmla="*/ 0 w 12"/>
                <a:gd name="T5" fmla="*/ 11 h 11"/>
                <a:gd name="T6" fmla="*/ 12 w 12"/>
                <a:gd name="T7" fmla="*/ 11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1"/>
                <a:gd name="T14" fmla="*/ 12 w 12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1">
                  <a:moveTo>
                    <a:pt x="12" y="11"/>
                  </a:moveTo>
                  <a:lnTo>
                    <a:pt x="7" y="0"/>
                  </a:lnTo>
                  <a:lnTo>
                    <a:pt x="0" y="11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08" name="Freeform 129">
              <a:extLst>
                <a:ext uri="{FF2B5EF4-FFF2-40B4-BE49-F238E27FC236}">
                  <a16:creationId xmlns:a16="http://schemas.microsoft.com/office/drawing/2014/main" id="{65B30FDD-251A-449F-A75B-9CC9A9022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810"/>
              <a:ext cx="51" cy="64"/>
            </a:xfrm>
            <a:custGeom>
              <a:avLst/>
              <a:gdLst>
                <a:gd name="T0" fmla="*/ 44 w 51"/>
                <a:gd name="T1" fmla="*/ 60 h 64"/>
                <a:gd name="T2" fmla="*/ 51 w 51"/>
                <a:gd name="T3" fmla="*/ 57 h 64"/>
                <a:gd name="T4" fmla="*/ 12 w 51"/>
                <a:gd name="T5" fmla="*/ 0 h 64"/>
                <a:gd name="T6" fmla="*/ 0 w 51"/>
                <a:gd name="T7" fmla="*/ 6 h 64"/>
                <a:gd name="T8" fmla="*/ 38 w 51"/>
                <a:gd name="T9" fmla="*/ 64 h 64"/>
                <a:gd name="T10" fmla="*/ 44 w 51"/>
                <a:gd name="T11" fmla="*/ 60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"/>
                <a:gd name="T19" fmla="*/ 0 h 64"/>
                <a:gd name="T20" fmla="*/ 51 w 51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" h="64">
                  <a:moveTo>
                    <a:pt x="44" y="60"/>
                  </a:moveTo>
                  <a:lnTo>
                    <a:pt x="51" y="57"/>
                  </a:lnTo>
                  <a:lnTo>
                    <a:pt x="12" y="0"/>
                  </a:lnTo>
                  <a:lnTo>
                    <a:pt x="0" y="6"/>
                  </a:lnTo>
                  <a:lnTo>
                    <a:pt x="38" y="64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09" name="Freeform 130">
              <a:extLst>
                <a:ext uri="{FF2B5EF4-FFF2-40B4-BE49-F238E27FC236}">
                  <a16:creationId xmlns:a16="http://schemas.microsoft.com/office/drawing/2014/main" id="{746C24B0-486D-4579-8B92-48BA5FF8A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" y="3153"/>
              <a:ext cx="183" cy="184"/>
            </a:xfrm>
            <a:custGeom>
              <a:avLst/>
              <a:gdLst>
                <a:gd name="T0" fmla="*/ 183 w 183"/>
                <a:gd name="T1" fmla="*/ 92 h 184"/>
                <a:gd name="T2" fmla="*/ 181 w 183"/>
                <a:gd name="T3" fmla="*/ 100 h 184"/>
                <a:gd name="T4" fmla="*/ 181 w 183"/>
                <a:gd name="T5" fmla="*/ 109 h 184"/>
                <a:gd name="T6" fmla="*/ 178 w 183"/>
                <a:gd name="T7" fmla="*/ 118 h 184"/>
                <a:gd name="T8" fmla="*/ 176 w 183"/>
                <a:gd name="T9" fmla="*/ 126 h 184"/>
                <a:gd name="T10" fmla="*/ 167 w 183"/>
                <a:gd name="T11" fmla="*/ 142 h 184"/>
                <a:gd name="T12" fmla="*/ 155 w 183"/>
                <a:gd name="T13" fmla="*/ 156 h 184"/>
                <a:gd name="T14" fmla="*/ 143 w 183"/>
                <a:gd name="T15" fmla="*/ 166 h 184"/>
                <a:gd name="T16" fmla="*/ 127 w 183"/>
                <a:gd name="T17" fmla="*/ 175 h 184"/>
                <a:gd name="T18" fmla="*/ 119 w 183"/>
                <a:gd name="T19" fmla="*/ 179 h 184"/>
                <a:gd name="T20" fmla="*/ 110 w 183"/>
                <a:gd name="T21" fmla="*/ 180 h 184"/>
                <a:gd name="T22" fmla="*/ 101 w 183"/>
                <a:gd name="T23" fmla="*/ 182 h 184"/>
                <a:gd name="T24" fmla="*/ 93 w 183"/>
                <a:gd name="T25" fmla="*/ 184 h 184"/>
                <a:gd name="T26" fmla="*/ 82 w 183"/>
                <a:gd name="T27" fmla="*/ 182 h 184"/>
                <a:gd name="T28" fmla="*/ 73 w 183"/>
                <a:gd name="T29" fmla="*/ 180 h 184"/>
                <a:gd name="T30" fmla="*/ 65 w 183"/>
                <a:gd name="T31" fmla="*/ 179 h 184"/>
                <a:gd name="T32" fmla="*/ 56 w 183"/>
                <a:gd name="T33" fmla="*/ 175 h 184"/>
                <a:gd name="T34" fmla="*/ 40 w 183"/>
                <a:gd name="T35" fmla="*/ 166 h 184"/>
                <a:gd name="T36" fmla="*/ 27 w 183"/>
                <a:gd name="T37" fmla="*/ 156 h 184"/>
                <a:gd name="T38" fmla="*/ 16 w 183"/>
                <a:gd name="T39" fmla="*/ 142 h 184"/>
                <a:gd name="T40" fmla="*/ 7 w 183"/>
                <a:gd name="T41" fmla="*/ 126 h 184"/>
                <a:gd name="T42" fmla="*/ 4 w 183"/>
                <a:gd name="T43" fmla="*/ 118 h 184"/>
                <a:gd name="T44" fmla="*/ 2 w 183"/>
                <a:gd name="T45" fmla="*/ 109 h 184"/>
                <a:gd name="T46" fmla="*/ 0 w 183"/>
                <a:gd name="T47" fmla="*/ 100 h 184"/>
                <a:gd name="T48" fmla="*/ 0 w 183"/>
                <a:gd name="T49" fmla="*/ 92 h 184"/>
                <a:gd name="T50" fmla="*/ 0 w 183"/>
                <a:gd name="T51" fmla="*/ 81 h 184"/>
                <a:gd name="T52" fmla="*/ 2 w 183"/>
                <a:gd name="T53" fmla="*/ 73 h 184"/>
                <a:gd name="T54" fmla="*/ 4 w 183"/>
                <a:gd name="T55" fmla="*/ 64 h 184"/>
                <a:gd name="T56" fmla="*/ 7 w 183"/>
                <a:gd name="T57" fmla="*/ 55 h 184"/>
                <a:gd name="T58" fmla="*/ 16 w 183"/>
                <a:gd name="T59" fmla="*/ 40 h 184"/>
                <a:gd name="T60" fmla="*/ 27 w 183"/>
                <a:gd name="T61" fmla="*/ 27 h 184"/>
                <a:gd name="T62" fmla="*/ 40 w 183"/>
                <a:gd name="T63" fmla="*/ 15 h 184"/>
                <a:gd name="T64" fmla="*/ 56 w 183"/>
                <a:gd name="T65" fmla="*/ 6 h 184"/>
                <a:gd name="T66" fmla="*/ 65 w 183"/>
                <a:gd name="T67" fmla="*/ 3 h 184"/>
                <a:gd name="T68" fmla="*/ 73 w 183"/>
                <a:gd name="T69" fmla="*/ 1 h 184"/>
                <a:gd name="T70" fmla="*/ 82 w 183"/>
                <a:gd name="T71" fmla="*/ 0 h 184"/>
                <a:gd name="T72" fmla="*/ 93 w 183"/>
                <a:gd name="T73" fmla="*/ 0 h 184"/>
                <a:gd name="T74" fmla="*/ 101 w 183"/>
                <a:gd name="T75" fmla="*/ 0 h 184"/>
                <a:gd name="T76" fmla="*/ 110 w 183"/>
                <a:gd name="T77" fmla="*/ 1 h 184"/>
                <a:gd name="T78" fmla="*/ 119 w 183"/>
                <a:gd name="T79" fmla="*/ 3 h 184"/>
                <a:gd name="T80" fmla="*/ 127 w 183"/>
                <a:gd name="T81" fmla="*/ 6 h 184"/>
                <a:gd name="T82" fmla="*/ 143 w 183"/>
                <a:gd name="T83" fmla="*/ 15 h 184"/>
                <a:gd name="T84" fmla="*/ 155 w 183"/>
                <a:gd name="T85" fmla="*/ 27 h 184"/>
                <a:gd name="T86" fmla="*/ 167 w 183"/>
                <a:gd name="T87" fmla="*/ 40 h 184"/>
                <a:gd name="T88" fmla="*/ 176 w 183"/>
                <a:gd name="T89" fmla="*/ 55 h 184"/>
                <a:gd name="T90" fmla="*/ 178 w 183"/>
                <a:gd name="T91" fmla="*/ 64 h 184"/>
                <a:gd name="T92" fmla="*/ 181 w 183"/>
                <a:gd name="T93" fmla="*/ 73 h 184"/>
                <a:gd name="T94" fmla="*/ 181 w 183"/>
                <a:gd name="T95" fmla="*/ 81 h 184"/>
                <a:gd name="T96" fmla="*/ 183 w 183"/>
                <a:gd name="T97" fmla="*/ 92 h 18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3"/>
                <a:gd name="T148" fmla="*/ 0 h 184"/>
                <a:gd name="T149" fmla="*/ 183 w 183"/>
                <a:gd name="T150" fmla="*/ 184 h 18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3" h="184">
                  <a:moveTo>
                    <a:pt x="183" y="92"/>
                  </a:moveTo>
                  <a:lnTo>
                    <a:pt x="181" y="100"/>
                  </a:lnTo>
                  <a:lnTo>
                    <a:pt x="181" y="109"/>
                  </a:lnTo>
                  <a:lnTo>
                    <a:pt x="178" y="118"/>
                  </a:lnTo>
                  <a:lnTo>
                    <a:pt x="176" y="126"/>
                  </a:lnTo>
                  <a:lnTo>
                    <a:pt x="167" y="142"/>
                  </a:lnTo>
                  <a:lnTo>
                    <a:pt x="155" y="156"/>
                  </a:lnTo>
                  <a:lnTo>
                    <a:pt x="143" y="166"/>
                  </a:lnTo>
                  <a:lnTo>
                    <a:pt x="127" y="175"/>
                  </a:lnTo>
                  <a:lnTo>
                    <a:pt x="119" y="179"/>
                  </a:lnTo>
                  <a:lnTo>
                    <a:pt x="110" y="180"/>
                  </a:lnTo>
                  <a:lnTo>
                    <a:pt x="101" y="182"/>
                  </a:lnTo>
                  <a:lnTo>
                    <a:pt x="93" y="184"/>
                  </a:lnTo>
                  <a:lnTo>
                    <a:pt x="82" y="182"/>
                  </a:lnTo>
                  <a:lnTo>
                    <a:pt x="73" y="180"/>
                  </a:lnTo>
                  <a:lnTo>
                    <a:pt x="65" y="179"/>
                  </a:lnTo>
                  <a:lnTo>
                    <a:pt x="56" y="175"/>
                  </a:lnTo>
                  <a:lnTo>
                    <a:pt x="40" y="166"/>
                  </a:lnTo>
                  <a:lnTo>
                    <a:pt x="27" y="156"/>
                  </a:lnTo>
                  <a:lnTo>
                    <a:pt x="16" y="142"/>
                  </a:lnTo>
                  <a:lnTo>
                    <a:pt x="7" y="126"/>
                  </a:lnTo>
                  <a:lnTo>
                    <a:pt x="4" y="118"/>
                  </a:lnTo>
                  <a:lnTo>
                    <a:pt x="2" y="109"/>
                  </a:lnTo>
                  <a:lnTo>
                    <a:pt x="0" y="100"/>
                  </a:lnTo>
                  <a:lnTo>
                    <a:pt x="0" y="92"/>
                  </a:lnTo>
                  <a:lnTo>
                    <a:pt x="0" y="81"/>
                  </a:lnTo>
                  <a:lnTo>
                    <a:pt x="2" y="73"/>
                  </a:lnTo>
                  <a:lnTo>
                    <a:pt x="4" y="64"/>
                  </a:lnTo>
                  <a:lnTo>
                    <a:pt x="7" y="55"/>
                  </a:lnTo>
                  <a:lnTo>
                    <a:pt x="16" y="40"/>
                  </a:lnTo>
                  <a:lnTo>
                    <a:pt x="27" y="27"/>
                  </a:lnTo>
                  <a:lnTo>
                    <a:pt x="40" y="15"/>
                  </a:lnTo>
                  <a:lnTo>
                    <a:pt x="56" y="6"/>
                  </a:lnTo>
                  <a:lnTo>
                    <a:pt x="65" y="3"/>
                  </a:lnTo>
                  <a:lnTo>
                    <a:pt x="73" y="1"/>
                  </a:lnTo>
                  <a:lnTo>
                    <a:pt x="82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10" y="1"/>
                  </a:lnTo>
                  <a:lnTo>
                    <a:pt x="119" y="3"/>
                  </a:lnTo>
                  <a:lnTo>
                    <a:pt x="127" y="6"/>
                  </a:lnTo>
                  <a:lnTo>
                    <a:pt x="143" y="15"/>
                  </a:lnTo>
                  <a:lnTo>
                    <a:pt x="155" y="27"/>
                  </a:lnTo>
                  <a:lnTo>
                    <a:pt x="167" y="40"/>
                  </a:lnTo>
                  <a:lnTo>
                    <a:pt x="176" y="55"/>
                  </a:lnTo>
                  <a:lnTo>
                    <a:pt x="178" y="64"/>
                  </a:lnTo>
                  <a:lnTo>
                    <a:pt x="181" y="73"/>
                  </a:lnTo>
                  <a:lnTo>
                    <a:pt x="181" y="81"/>
                  </a:lnTo>
                  <a:lnTo>
                    <a:pt x="183" y="9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0" name="Freeform 131">
              <a:extLst>
                <a:ext uri="{FF2B5EF4-FFF2-40B4-BE49-F238E27FC236}">
                  <a16:creationId xmlns:a16="http://schemas.microsoft.com/office/drawing/2014/main" id="{16D25944-B3FA-4829-ADFF-2FB7B7DC2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5" y="3236"/>
              <a:ext cx="221" cy="16"/>
            </a:xfrm>
            <a:custGeom>
              <a:avLst/>
              <a:gdLst>
                <a:gd name="T0" fmla="*/ 221 w 221"/>
                <a:gd name="T1" fmla="*/ 0 h 16"/>
                <a:gd name="T2" fmla="*/ 0 w 221"/>
                <a:gd name="T3" fmla="*/ 2 h 16"/>
                <a:gd name="T4" fmla="*/ 0 w 221"/>
                <a:gd name="T5" fmla="*/ 16 h 16"/>
                <a:gd name="T6" fmla="*/ 221 w 221"/>
                <a:gd name="T7" fmla="*/ 14 h 16"/>
                <a:gd name="T8" fmla="*/ 221 w 221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"/>
                <a:gd name="T16" fmla="*/ 0 h 16"/>
                <a:gd name="T17" fmla="*/ 221 w 221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" h="16">
                  <a:moveTo>
                    <a:pt x="221" y="0"/>
                  </a:moveTo>
                  <a:lnTo>
                    <a:pt x="0" y="2"/>
                  </a:lnTo>
                  <a:lnTo>
                    <a:pt x="0" y="16"/>
                  </a:lnTo>
                  <a:lnTo>
                    <a:pt x="221" y="14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1" name="Freeform 132">
              <a:extLst>
                <a:ext uri="{FF2B5EF4-FFF2-40B4-BE49-F238E27FC236}">
                  <a16:creationId xmlns:a16="http://schemas.microsoft.com/office/drawing/2014/main" id="{99F19D32-D893-455A-8C28-DBF6C3DF7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3199"/>
              <a:ext cx="66" cy="49"/>
            </a:xfrm>
            <a:custGeom>
              <a:avLst/>
              <a:gdLst>
                <a:gd name="T0" fmla="*/ 66 w 66"/>
                <a:gd name="T1" fmla="*/ 49 h 49"/>
                <a:gd name="T2" fmla="*/ 66 w 66"/>
                <a:gd name="T3" fmla="*/ 37 h 49"/>
                <a:gd name="T4" fmla="*/ 9 w 66"/>
                <a:gd name="T5" fmla="*/ 0 h 49"/>
                <a:gd name="T6" fmla="*/ 0 w 66"/>
                <a:gd name="T7" fmla="*/ 13 h 49"/>
                <a:gd name="T8" fmla="*/ 58 w 66"/>
                <a:gd name="T9" fmla="*/ 49 h 49"/>
                <a:gd name="T10" fmla="*/ 58 w 66"/>
                <a:gd name="T11" fmla="*/ 39 h 49"/>
                <a:gd name="T12" fmla="*/ 66 w 66"/>
                <a:gd name="T13" fmla="*/ 49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49"/>
                <a:gd name="T23" fmla="*/ 66 w 66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49">
                  <a:moveTo>
                    <a:pt x="66" y="49"/>
                  </a:moveTo>
                  <a:lnTo>
                    <a:pt x="66" y="37"/>
                  </a:lnTo>
                  <a:lnTo>
                    <a:pt x="9" y="0"/>
                  </a:lnTo>
                  <a:lnTo>
                    <a:pt x="0" y="13"/>
                  </a:lnTo>
                  <a:lnTo>
                    <a:pt x="58" y="49"/>
                  </a:lnTo>
                  <a:lnTo>
                    <a:pt x="58" y="39"/>
                  </a:lnTo>
                  <a:lnTo>
                    <a:pt x="66" y="4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2" name="Freeform 133">
              <a:extLst>
                <a:ext uri="{FF2B5EF4-FFF2-40B4-BE49-F238E27FC236}">
                  <a16:creationId xmlns:a16="http://schemas.microsoft.com/office/drawing/2014/main" id="{2252893A-0F03-46B2-9753-FCD4137DA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" y="3236"/>
              <a:ext cx="9" cy="12"/>
            </a:xfrm>
            <a:custGeom>
              <a:avLst/>
              <a:gdLst>
                <a:gd name="T0" fmla="*/ 0 w 9"/>
                <a:gd name="T1" fmla="*/ 12 h 12"/>
                <a:gd name="T2" fmla="*/ 9 w 9"/>
                <a:gd name="T3" fmla="*/ 7 h 12"/>
                <a:gd name="T4" fmla="*/ 0 w 9"/>
                <a:gd name="T5" fmla="*/ 0 h 12"/>
                <a:gd name="T6" fmla="*/ 0 w 9"/>
                <a:gd name="T7" fmla="*/ 12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"/>
                <a:gd name="T13" fmla="*/ 0 h 12"/>
                <a:gd name="T14" fmla="*/ 9 w 9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" h="12">
                  <a:moveTo>
                    <a:pt x="0" y="12"/>
                  </a:moveTo>
                  <a:lnTo>
                    <a:pt x="9" y="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3" name="Freeform 134">
              <a:extLst>
                <a:ext uri="{FF2B5EF4-FFF2-40B4-BE49-F238E27FC236}">
                  <a16:creationId xmlns:a16="http://schemas.microsoft.com/office/drawing/2014/main" id="{045ADB78-2666-493B-999A-946D1DA91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7" y="3238"/>
              <a:ext cx="64" cy="48"/>
            </a:xfrm>
            <a:custGeom>
              <a:avLst/>
              <a:gdLst>
                <a:gd name="T0" fmla="*/ 4 w 64"/>
                <a:gd name="T1" fmla="*/ 41 h 48"/>
                <a:gd name="T2" fmla="*/ 7 w 64"/>
                <a:gd name="T3" fmla="*/ 48 h 48"/>
                <a:gd name="T4" fmla="*/ 64 w 64"/>
                <a:gd name="T5" fmla="*/ 10 h 48"/>
                <a:gd name="T6" fmla="*/ 56 w 64"/>
                <a:gd name="T7" fmla="*/ 0 h 48"/>
                <a:gd name="T8" fmla="*/ 0 w 64"/>
                <a:gd name="T9" fmla="*/ 36 h 48"/>
                <a:gd name="T10" fmla="*/ 4 w 64"/>
                <a:gd name="T11" fmla="*/ 41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48"/>
                <a:gd name="T20" fmla="*/ 64 w 64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48">
                  <a:moveTo>
                    <a:pt x="4" y="41"/>
                  </a:moveTo>
                  <a:lnTo>
                    <a:pt x="7" y="48"/>
                  </a:lnTo>
                  <a:lnTo>
                    <a:pt x="64" y="10"/>
                  </a:lnTo>
                  <a:lnTo>
                    <a:pt x="56" y="0"/>
                  </a:lnTo>
                  <a:lnTo>
                    <a:pt x="0" y="36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4" name="Freeform 135">
              <a:extLst>
                <a:ext uri="{FF2B5EF4-FFF2-40B4-BE49-F238E27FC236}">
                  <a16:creationId xmlns:a16="http://schemas.microsoft.com/office/drawing/2014/main" id="{190661DD-2EFF-4415-B9AD-EA2C8830D2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6" y="2761"/>
              <a:ext cx="2599" cy="1308"/>
            </a:xfrm>
            <a:custGeom>
              <a:avLst/>
              <a:gdLst>
                <a:gd name="T0" fmla="*/ 121 w 2599"/>
                <a:gd name="T1" fmla="*/ 16 h 1308"/>
                <a:gd name="T2" fmla="*/ 2477 w 2599"/>
                <a:gd name="T3" fmla="*/ 16 h 1308"/>
                <a:gd name="T4" fmla="*/ 2491 w 2599"/>
                <a:gd name="T5" fmla="*/ 2 h 1308"/>
                <a:gd name="T6" fmla="*/ 2536 w 2599"/>
                <a:gd name="T7" fmla="*/ 18 h 1308"/>
                <a:gd name="T8" fmla="*/ 2554 w 2599"/>
                <a:gd name="T9" fmla="*/ 51 h 1308"/>
                <a:gd name="T10" fmla="*/ 2519 w 2599"/>
                <a:gd name="T11" fmla="*/ 25 h 1308"/>
                <a:gd name="T12" fmla="*/ 2477 w 2599"/>
                <a:gd name="T13" fmla="*/ 16 h 1308"/>
                <a:gd name="T14" fmla="*/ 2578 w 2599"/>
                <a:gd name="T15" fmla="*/ 61 h 1308"/>
                <a:gd name="T16" fmla="*/ 2597 w 2599"/>
                <a:gd name="T17" fmla="*/ 110 h 1308"/>
                <a:gd name="T18" fmla="*/ 2585 w 2599"/>
                <a:gd name="T19" fmla="*/ 126 h 1308"/>
                <a:gd name="T20" fmla="*/ 2571 w 2599"/>
                <a:gd name="T21" fmla="*/ 79 h 1308"/>
                <a:gd name="T22" fmla="*/ 2564 w 2599"/>
                <a:gd name="T23" fmla="*/ 42 h 1308"/>
                <a:gd name="T24" fmla="*/ 2585 w 2599"/>
                <a:gd name="T25" fmla="*/ 138 h 1308"/>
                <a:gd name="T26" fmla="*/ 2585 w 2599"/>
                <a:gd name="T27" fmla="*/ 1172 h 1308"/>
                <a:gd name="T28" fmla="*/ 2599 w 2599"/>
                <a:gd name="T29" fmla="*/ 1172 h 1308"/>
                <a:gd name="T30" fmla="*/ 2599 w 2599"/>
                <a:gd name="T31" fmla="*/ 1172 h 1308"/>
                <a:gd name="T32" fmla="*/ 2590 w 2599"/>
                <a:gd name="T33" fmla="*/ 1224 h 1308"/>
                <a:gd name="T34" fmla="*/ 2564 w 2599"/>
                <a:gd name="T35" fmla="*/ 1268 h 1308"/>
                <a:gd name="T36" fmla="*/ 2571 w 2599"/>
                <a:gd name="T37" fmla="*/ 1229 h 1308"/>
                <a:gd name="T38" fmla="*/ 2585 w 2599"/>
                <a:gd name="T39" fmla="*/ 1184 h 1308"/>
                <a:gd name="T40" fmla="*/ 2556 w 2599"/>
                <a:gd name="T41" fmla="*/ 1276 h 1308"/>
                <a:gd name="T42" fmla="*/ 2514 w 2599"/>
                <a:gd name="T43" fmla="*/ 1302 h 1308"/>
                <a:gd name="T44" fmla="*/ 2477 w 2599"/>
                <a:gd name="T45" fmla="*/ 1294 h 1308"/>
                <a:gd name="T46" fmla="*/ 2519 w 2599"/>
                <a:gd name="T47" fmla="*/ 1283 h 1308"/>
                <a:gd name="T48" fmla="*/ 2554 w 2599"/>
                <a:gd name="T49" fmla="*/ 1257 h 1308"/>
                <a:gd name="T50" fmla="*/ 2477 w 2599"/>
                <a:gd name="T51" fmla="*/ 1294 h 1308"/>
                <a:gd name="T52" fmla="*/ 121 w 2599"/>
                <a:gd name="T53" fmla="*/ 1308 h 1308"/>
                <a:gd name="T54" fmla="*/ 121 w 2599"/>
                <a:gd name="T55" fmla="*/ 1308 h 1308"/>
                <a:gd name="T56" fmla="*/ 121 w 2599"/>
                <a:gd name="T57" fmla="*/ 1308 h 1308"/>
                <a:gd name="T58" fmla="*/ 85 w 2599"/>
                <a:gd name="T59" fmla="*/ 1302 h 1308"/>
                <a:gd name="T60" fmla="*/ 43 w 2599"/>
                <a:gd name="T61" fmla="*/ 1276 h 1308"/>
                <a:gd name="T62" fmla="*/ 62 w 2599"/>
                <a:gd name="T63" fmla="*/ 1273 h 1308"/>
                <a:gd name="T64" fmla="*/ 100 w 2599"/>
                <a:gd name="T65" fmla="*/ 1290 h 1308"/>
                <a:gd name="T66" fmla="*/ 34 w 2599"/>
                <a:gd name="T67" fmla="*/ 1268 h 1308"/>
                <a:gd name="T68" fmla="*/ 10 w 2599"/>
                <a:gd name="T69" fmla="*/ 1224 h 1308"/>
                <a:gd name="T70" fmla="*/ 0 w 2599"/>
                <a:gd name="T71" fmla="*/ 1172 h 1308"/>
                <a:gd name="T72" fmla="*/ 19 w 2599"/>
                <a:gd name="T73" fmla="*/ 1208 h 1308"/>
                <a:gd name="T74" fmla="*/ 40 w 2599"/>
                <a:gd name="T75" fmla="*/ 1248 h 1308"/>
                <a:gd name="T76" fmla="*/ 0 w 2599"/>
                <a:gd name="T77" fmla="*/ 1172 h 1308"/>
                <a:gd name="T78" fmla="*/ 0 w 2599"/>
                <a:gd name="T79" fmla="*/ 1172 h 1308"/>
                <a:gd name="T80" fmla="*/ 0 w 2599"/>
                <a:gd name="T81" fmla="*/ 1172 h 1308"/>
                <a:gd name="T82" fmla="*/ 13 w 2599"/>
                <a:gd name="T83" fmla="*/ 138 h 1308"/>
                <a:gd name="T84" fmla="*/ 1 w 2599"/>
                <a:gd name="T85" fmla="*/ 110 h 1308"/>
                <a:gd name="T86" fmla="*/ 20 w 2599"/>
                <a:gd name="T87" fmla="*/ 61 h 1308"/>
                <a:gd name="T88" fmla="*/ 40 w 2599"/>
                <a:gd name="T89" fmla="*/ 60 h 1308"/>
                <a:gd name="T90" fmla="*/ 19 w 2599"/>
                <a:gd name="T91" fmla="*/ 101 h 1308"/>
                <a:gd name="T92" fmla="*/ 0 w 2599"/>
                <a:gd name="T93" fmla="*/ 138 h 1308"/>
                <a:gd name="T94" fmla="*/ 64 w 2599"/>
                <a:gd name="T95" fmla="*/ 18 h 1308"/>
                <a:gd name="T96" fmla="*/ 109 w 2599"/>
                <a:gd name="T97" fmla="*/ 2 h 1308"/>
                <a:gd name="T98" fmla="*/ 100 w 2599"/>
                <a:gd name="T99" fmla="*/ 18 h 1308"/>
                <a:gd name="T100" fmla="*/ 62 w 2599"/>
                <a:gd name="T101" fmla="*/ 37 h 1308"/>
                <a:gd name="T102" fmla="*/ 121 w 2599"/>
                <a:gd name="T103" fmla="*/ 0 h 1308"/>
                <a:gd name="T104" fmla="*/ 121 w 2599"/>
                <a:gd name="T105" fmla="*/ 0 h 130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599"/>
                <a:gd name="T160" fmla="*/ 0 h 1308"/>
                <a:gd name="T161" fmla="*/ 2599 w 2599"/>
                <a:gd name="T162" fmla="*/ 1308 h 130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599" h="1308">
                  <a:moveTo>
                    <a:pt x="121" y="0"/>
                  </a:moveTo>
                  <a:lnTo>
                    <a:pt x="2477" y="0"/>
                  </a:lnTo>
                  <a:lnTo>
                    <a:pt x="2477" y="16"/>
                  </a:lnTo>
                  <a:lnTo>
                    <a:pt x="121" y="16"/>
                  </a:lnTo>
                  <a:lnTo>
                    <a:pt x="121" y="0"/>
                  </a:lnTo>
                  <a:close/>
                  <a:moveTo>
                    <a:pt x="2477" y="0"/>
                  </a:moveTo>
                  <a:lnTo>
                    <a:pt x="2477" y="0"/>
                  </a:lnTo>
                  <a:lnTo>
                    <a:pt x="2477" y="16"/>
                  </a:lnTo>
                  <a:lnTo>
                    <a:pt x="2477" y="0"/>
                  </a:lnTo>
                  <a:close/>
                  <a:moveTo>
                    <a:pt x="2477" y="0"/>
                  </a:moveTo>
                  <a:lnTo>
                    <a:pt x="2491" y="2"/>
                  </a:lnTo>
                  <a:lnTo>
                    <a:pt x="2502" y="4"/>
                  </a:lnTo>
                  <a:lnTo>
                    <a:pt x="2514" y="7"/>
                  </a:lnTo>
                  <a:lnTo>
                    <a:pt x="2526" y="13"/>
                  </a:lnTo>
                  <a:lnTo>
                    <a:pt x="2536" y="18"/>
                  </a:lnTo>
                  <a:lnTo>
                    <a:pt x="2545" y="25"/>
                  </a:lnTo>
                  <a:lnTo>
                    <a:pt x="2556" y="33"/>
                  </a:lnTo>
                  <a:lnTo>
                    <a:pt x="2564" y="42"/>
                  </a:lnTo>
                  <a:lnTo>
                    <a:pt x="2554" y="51"/>
                  </a:lnTo>
                  <a:lnTo>
                    <a:pt x="2545" y="44"/>
                  </a:lnTo>
                  <a:lnTo>
                    <a:pt x="2538" y="37"/>
                  </a:lnTo>
                  <a:lnTo>
                    <a:pt x="2528" y="30"/>
                  </a:lnTo>
                  <a:lnTo>
                    <a:pt x="2519" y="25"/>
                  </a:lnTo>
                  <a:lnTo>
                    <a:pt x="2510" y="21"/>
                  </a:lnTo>
                  <a:lnTo>
                    <a:pt x="2500" y="18"/>
                  </a:lnTo>
                  <a:lnTo>
                    <a:pt x="2489" y="16"/>
                  </a:lnTo>
                  <a:lnTo>
                    <a:pt x="2477" y="16"/>
                  </a:lnTo>
                  <a:lnTo>
                    <a:pt x="2477" y="0"/>
                  </a:lnTo>
                  <a:close/>
                  <a:moveTo>
                    <a:pt x="2564" y="42"/>
                  </a:moveTo>
                  <a:lnTo>
                    <a:pt x="2571" y="51"/>
                  </a:lnTo>
                  <a:lnTo>
                    <a:pt x="2578" y="61"/>
                  </a:lnTo>
                  <a:lnTo>
                    <a:pt x="2585" y="73"/>
                  </a:lnTo>
                  <a:lnTo>
                    <a:pt x="2590" y="86"/>
                  </a:lnTo>
                  <a:lnTo>
                    <a:pt x="2594" y="98"/>
                  </a:lnTo>
                  <a:lnTo>
                    <a:pt x="2597" y="110"/>
                  </a:lnTo>
                  <a:lnTo>
                    <a:pt x="2599" y="124"/>
                  </a:lnTo>
                  <a:lnTo>
                    <a:pt x="2599" y="138"/>
                  </a:lnTo>
                  <a:lnTo>
                    <a:pt x="2585" y="138"/>
                  </a:lnTo>
                  <a:lnTo>
                    <a:pt x="2585" y="126"/>
                  </a:lnTo>
                  <a:lnTo>
                    <a:pt x="2583" y="113"/>
                  </a:lnTo>
                  <a:lnTo>
                    <a:pt x="2580" y="101"/>
                  </a:lnTo>
                  <a:lnTo>
                    <a:pt x="2576" y="91"/>
                  </a:lnTo>
                  <a:lnTo>
                    <a:pt x="2571" y="79"/>
                  </a:lnTo>
                  <a:lnTo>
                    <a:pt x="2566" y="70"/>
                  </a:lnTo>
                  <a:lnTo>
                    <a:pt x="2561" y="60"/>
                  </a:lnTo>
                  <a:lnTo>
                    <a:pt x="2554" y="51"/>
                  </a:lnTo>
                  <a:lnTo>
                    <a:pt x="2564" y="42"/>
                  </a:lnTo>
                  <a:close/>
                  <a:moveTo>
                    <a:pt x="2599" y="138"/>
                  </a:moveTo>
                  <a:lnTo>
                    <a:pt x="2599" y="138"/>
                  </a:lnTo>
                  <a:lnTo>
                    <a:pt x="2585" y="138"/>
                  </a:lnTo>
                  <a:lnTo>
                    <a:pt x="2599" y="138"/>
                  </a:lnTo>
                  <a:close/>
                  <a:moveTo>
                    <a:pt x="2599" y="138"/>
                  </a:moveTo>
                  <a:lnTo>
                    <a:pt x="2599" y="1172"/>
                  </a:lnTo>
                  <a:lnTo>
                    <a:pt x="2585" y="1172"/>
                  </a:lnTo>
                  <a:lnTo>
                    <a:pt x="2585" y="138"/>
                  </a:lnTo>
                  <a:lnTo>
                    <a:pt x="2599" y="138"/>
                  </a:lnTo>
                  <a:close/>
                  <a:moveTo>
                    <a:pt x="2599" y="1172"/>
                  </a:moveTo>
                  <a:lnTo>
                    <a:pt x="2599" y="1172"/>
                  </a:lnTo>
                  <a:lnTo>
                    <a:pt x="2585" y="1172"/>
                  </a:lnTo>
                  <a:lnTo>
                    <a:pt x="2599" y="1172"/>
                  </a:lnTo>
                  <a:close/>
                  <a:moveTo>
                    <a:pt x="2599" y="1172"/>
                  </a:moveTo>
                  <a:lnTo>
                    <a:pt x="2599" y="1186"/>
                  </a:lnTo>
                  <a:lnTo>
                    <a:pt x="2597" y="1198"/>
                  </a:lnTo>
                  <a:lnTo>
                    <a:pt x="2594" y="1212"/>
                  </a:lnTo>
                  <a:lnTo>
                    <a:pt x="2590" y="1224"/>
                  </a:lnTo>
                  <a:lnTo>
                    <a:pt x="2585" y="1236"/>
                  </a:lnTo>
                  <a:lnTo>
                    <a:pt x="2578" y="1247"/>
                  </a:lnTo>
                  <a:lnTo>
                    <a:pt x="2571" y="1257"/>
                  </a:lnTo>
                  <a:lnTo>
                    <a:pt x="2564" y="1268"/>
                  </a:lnTo>
                  <a:lnTo>
                    <a:pt x="2554" y="1257"/>
                  </a:lnTo>
                  <a:lnTo>
                    <a:pt x="2561" y="1248"/>
                  </a:lnTo>
                  <a:lnTo>
                    <a:pt x="2566" y="1240"/>
                  </a:lnTo>
                  <a:lnTo>
                    <a:pt x="2571" y="1229"/>
                  </a:lnTo>
                  <a:lnTo>
                    <a:pt x="2576" y="1219"/>
                  </a:lnTo>
                  <a:lnTo>
                    <a:pt x="2580" y="1208"/>
                  </a:lnTo>
                  <a:lnTo>
                    <a:pt x="2583" y="1196"/>
                  </a:lnTo>
                  <a:lnTo>
                    <a:pt x="2585" y="1184"/>
                  </a:lnTo>
                  <a:lnTo>
                    <a:pt x="2585" y="1172"/>
                  </a:lnTo>
                  <a:lnTo>
                    <a:pt x="2599" y="1172"/>
                  </a:lnTo>
                  <a:close/>
                  <a:moveTo>
                    <a:pt x="2564" y="1268"/>
                  </a:moveTo>
                  <a:lnTo>
                    <a:pt x="2556" y="1276"/>
                  </a:lnTo>
                  <a:lnTo>
                    <a:pt x="2545" y="1285"/>
                  </a:lnTo>
                  <a:lnTo>
                    <a:pt x="2536" y="1292"/>
                  </a:lnTo>
                  <a:lnTo>
                    <a:pt x="2526" y="1297"/>
                  </a:lnTo>
                  <a:lnTo>
                    <a:pt x="2514" y="1302"/>
                  </a:lnTo>
                  <a:lnTo>
                    <a:pt x="2502" y="1306"/>
                  </a:lnTo>
                  <a:lnTo>
                    <a:pt x="2491" y="1308"/>
                  </a:lnTo>
                  <a:lnTo>
                    <a:pt x="2477" y="1308"/>
                  </a:lnTo>
                  <a:lnTo>
                    <a:pt x="2477" y="1294"/>
                  </a:lnTo>
                  <a:lnTo>
                    <a:pt x="2489" y="1294"/>
                  </a:lnTo>
                  <a:lnTo>
                    <a:pt x="2500" y="1290"/>
                  </a:lnTo>
                  <a:lnTo>
                    <a:pt x="2510" y="1288"/>
                  </a:lnTo>
                  <a:lnTo>
                    <a:pt x="2519" y="1283"/>
                  </a:lnTo>
                  <a:lnTo>
                    <a:pt x="2528" y="1278"/>
                  </a:lnTo>
                  <a:lnTo>
                    <a:pt x="2538" y="1273"/>
                  </a:lnTo>
                  <a:lnTo>
                    <a:pt x="2545" y="1266"/>
                  </a:lnTo>
                  <a:lnTo>
                    <a:pt x="2554" y="1257"/>
                  </a:lnTo>
                  <a:lnTo>
                    <a:pt x="2564" y="1268"/>
                  </a:lnTo>
                  <a:close/>
                  <a:moveTo>
                    <a:pt x="2477" y="1308"/>
                  </a:moveTo>
                  <a:lnTo>
                    <a:pt x="2477" y="1308"/>
                  </a:lnTo>
                  <a:lnTo>
                    <a:pt x="2477" y="1294"/>
                  </a:lnTo>
                  <a:lnTo>
                    <a:pt x="2477" y="1308"/>
                  </a:lnTo>
                  <a:close/>
                  <a:moveTo>
                    <a:pt x="2477" y="1308"/>
                  </a:moveTo>
                  <a:lnTo>
                    <a:pt x="121" y="1308"/>
                  </a:lnTo>
                  <a:lnTo>
                    <a:pt x="121" y="1294"/>
                  </a:lnTo>
                  <a:lnTo>
                    <a:pt x="2477" y="1294"/>
                  </a:lnTo>
                  <a:lnTo>
                    <a:pt x="2477" y="1308"/>
                  </a:lnTo>
                  <a:close/>
                  <a:moveTo>
                    <a:pt x="121" y="1308"/>
                  </a:moveTo>
                  <a:lnTo>
                    <a:pt x="121" y="1308"/>
                  </a:lnTo>
                  <a:lnTo>
                    <a:pt x="121" y="1294"/>
                  </a:lnTo>
                  <a:lnTo>
                    <a:pt x="121" y="1308"/>
                  </a:lnTo>
                  <a:close/>
                  <a:moveTo>
                    <a:pt x="121" y="1308"/>
                  </a:moveTo>
                  <a:lnTo>
                    <a:pt x="109" y="1308"/>
                  </a:lnTo>
                  <a:lnTo>
                    <a:pt x="97" y="1306"/>
                  </a:lnTo>
                  <a:lnTo>
                    <a:pt x="85" y="1302"/>
                  </a:lnTo>
                  <a:lnTo>
                    <a:pt x="74" y="1297"/>
                  </a:lnTo>
                  <a:lnTo>
                    <a:pt x="64" y="1292"/>
                  </a:lnTo>
                  <a:lnTo>
                    <a:pt x="53" y="1285"/>
                  </a:lnTo>
                  <a:lnTo>
                    <a:pt x="43" y="1276"/>
                  </a:lnTo>
                  <a:lnTo>
                    <a:pt x="34" y="1268"/>
                  </a:lnTo>
                  <a:lnTo>
                    <a:pt x="47" y="1257"/>
                  </a:lnTo>
                  <a:lnTo>
                    <a:pt x="53" y="1266"/>
                  </a:lnTo>
                  <a:lnTo>
                    <a:pt x="62" y="1273"/>
                  </a:lnTo>
                  <a:lnTo>
                    <a:pt x="71" y="1278"/>
                  </a:lnTo>
                  <a:lnTo>
                    <a:pt x="80" y="1283"/>
                  </a:lnTo>
                  <a:lnTo>
                    <a:pt x="90" y="1288"/>
                  </a:lnTo>
                  <a:lnTo>
                    <a:pt x="100" y="1290"/>
                  </a:lnTo>
                  <a:lnTo>
                    <a:pt x="111" y="1294"/>
                  </a:lnTo>
                  <a:lnTo>
                    <a:pt x="121" y="1294"/>
                  </a:lnTo>
                  <a:lnTo>
                    <a:pt x="121" y="1308"/>
                  </a:lnTo>
                  <a:close/>
                  <a:moveTo>
                    <a:pt x="34" y="1268"/>
                  </a:moveTo>
                  <a:lnTo>
                    <a:pt x="27" y="1257"/>
                  </a:lnTo>
                  <a:lnTo>
                    <a:pt x="20" y="1247"/>
                  </a:lnTo>
                  <a:lnTo>
                    <a:pt x="13" y="1236"/>
                  </a:lnTo>
                  <a:lnTo>
                    <a:pt x="10" y="1224"/>
                  </a:lnTo>
                  <a:lnTo>
                    <a:pt x="5" y="1212"/>
                  </a:lnTo>
                  <a:lnTo>
                    <a:pt x="1" y="1198"/>
                  </a:lnTo>
                  <a:lnTo>
                    <a:pt x="0" y="1186"/>
                  </a:lnTo>
                  <a:lnTo>
                    <a:pt x="0" y="1172"/>
                  </a:lnTo>
                  <a:lnTo>
                    <a:pt x="13" y="1172"/>
                  </a:lnTo>
                  <a:lnTo>
                    <a:pt x="15" y="1184"/>
                  </a:lnTo>
                  <a:lnTo>
                    <a:pt x="17" y="1196"/>
                  </a:lnTo>
                  <a:lnTo>
                    <a:pt x="19" y="1208"/>
                  </a:lnTo>
                  <a:lnTo>
                    <a:pt x="22" y="1219"/>
                  </a:lnTo>
                  <a:lnTo>
                    <a:pt x="27" y="1229"/>
                  </a:lnTo>
                  <a:lnTo>
                    <a:pt x="33" y="1240"/>
                  </a:lnTo>
                  <a:lnTo>
                    <a:pt x="40" y="1248"/>
                  </a:lnTo>
                  <a:lnTo>
                    <a:pt x="47" y="1257"/>
                  </a:lnTo>
                  <a:lnTo>
                    <a:pt x="34" y="1268"/>
                  </a:lnTo>
                  <a:close/>
                  <a:moveTo>
                    <a:pt x="0" y="1172"/>
                  </a:moveTo>
                  <a:lnTo>
                    <a:pt x="0" y="1172"/>
                  </a:lnTo>
                  <a:lnTo>
                    <a:pt x="13" y="1172"/>
                  </a:lnTo>
                  <a:lnTo>
                    <a:pt x="0" y="1172"/>
                  </a:lnTo>
                  <a:close/>
                  <a:moveTo>
                    <a:pt x="0" y="1172"/>
                  </a:moveTo>
                  <a:lnTo>
                    <a:pt x="0" y="138"/>
                  </a:lnTo>
                  <a:lnTo>
                    <a:pt x="13" y="138"/>
                  </a:lnTo>
                  <a:lnTo>
                    <a:pt x="13" y="1172"/>
                  </a:lnTo>
                  <a:lnTo>
                    <a:pt x="0" y="1172"/>
                  </a:lnTo>
                  <a:close/>
                  <a:moveTo>
                    <a:pt x="0" y="138"/>
                  </a:moveTo>
                  <a:lnTo>
                    <a:pt x="0" y="138"/>
                  </a:lnTo>
                  <a:lnTo>
                    <a:pt x="13" y="138"/>
                  </a:lnTo>
                  <a:lnTo>
                    <a:pt x="0" y="138"/>
                  </a:lnTo>
                  <a:close/>
                  <a:moveTo>
                    <a:pt x="0" y="138"/>
                  </a:moveTo>
                  <a:lnTo>
                    <a:pt x="0" y="124"/>
                  </a:lnTo>
                  <a:lnTo>
                    <a:pt x="1" y="110"/>
                  </a:lnTo>
                  <a:lnTo>
                    <a:pt x="5" y="98"/>
                  </a:lnTo>
                  <a:lnTo>
                    <a:pt x="10" y="86"/>
                  </a:lnTo>
                  <a:lnTo>
                    <a:pt x="13" y="73"/>
                  </a:lnTo>
                  <a:lnTo>
                    <a:pt x="20" y="61"/>
                  </a:lnTo>
                  <a:lnTo>
                    <a:pt x="27" y="51"/>
                  </a:lnTo>
                  <a:lnTo>
                    <a:pt x="34" y="42"/>
                  </a:lnTo>
                  <a:lnTo>
                    <a:pt x="47" y="51"/>
                  </a:lnTo>
                  <a:lnTo>
                    <a:pt x="40" y="60"/>
                  </a:lnTo>
                  <a:lnTo>
                    <a:pt x="33" y="70"/>
                  </a:lnTo>
                  <a:lnTo>
                    <a:pt x="27" y="79"/>
                  </a:lnTo>
                  <a:lnTo>
                    <a:pt x="22" y="91"/>
                  </a:lnTo>
                  <a:lnTo>
                    <a:pt x="19" y="101"/>
                  </a:lnTo>
                  <a:lnTo>
                    <a:pt x="17" y="113"/>
                  </a:lnTo>
                  <a:lnTo>
                    <a:pt x="15" y="126"/>
                  </a:lnTo>
                  <a:lnTo>
                    <a:pt x="13" y="138"/>
                  </a:lnTo>
                  <a:lnTo>
                    <a:pt x="0" y="138"/>
                  </a:lnTo>
                  <a:close/>
                  <a:moveTo>
                    <a:pt x="34" y="42"/>
                  </a:moveTo>
                  <a:lnTo>
                    <a:pt x="43" y="33"/>
                  </a:lnTo>
                  <a:lnTo>
                    <a:pt x="53" y="25"/>
                  </a:lnTo>
                  <a:lnTo>
                    <a:pt x="64" y="18"/>
                  </a:lnTo>
                  <a:lnTo>
                    <a:pt x="74" y="13"/>
                  </a:lnTo>
                  <a:lnTo>
                    <a:pt x="85" y="7"/>
                  </a:lnTo>
                  <a:lnTo>
                    <a:pt x="97" y="4"/>
                  </a:lnTo>
                  <a:lnTo>
                    <a:pt x="109" y="2"/>
                  </a:lnTo>
                  <a:lnTo>
                    <a:pt x="121" y="0"/>
                  </a:lnTo>
                  <a:lnTo>
                    <a:pt x="121" y="16"/>
                  </a:lnTo>
                  <a:lnTo>
                    <a:pt x="111" y="16"/>
                  </a:lnTo>
                  <a:lnTo>
                    <a:pt x="100" y="18"/>
                  </a:lnTo>
                  <a:lnTo>
                    <a:pt x="90" y="21"/>
                  </a:lnTo>
                  <a:lnTo>
                    <a:pt x="80" y="25"/>
                  </a:lnTo>
                  <a:lnTo>
                    <a:pt x="71" y="30"/>
                  </a:lnTo>
                  <a:lnTo>
                    <a:pt x="62" y="37"/>
                  </a:lnTo>
                  <a:lnTo>
                    <a:pt x="53" y="44"/>
                  </a:lnTo>
                  <a:lnTo>
                    <a:pt x="47" y="51"/>
                  </a:lnTo>
                  <a:lnTo>
                    <a:pt x="34" y="42"/>
                  </a:lnTo>
                  <a:close/>
                  <a:moveTo>
                    <a:pt x="121" y="0"/>
                  </a:moveTo>
                  <a:lnTo>
                    <a:pt x="121" y="0"/>
                  </a:lnTo>
                  <a:lnTo>
                    <a:pt x="121" y="16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5" name="Rectangle 136">
              <a:extLst>
                <a:ext uri="{FF2B5EF4-FFF2-40B4-BE49-F238E27FC236}">
                  <a16:creationId xmlns:a16="http://schemas.microsoft.com/office/drawing/2014/main" id="{4BD4CB37-2706-4B34-95F8-2096AD6F9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3" y="2911"/>
              <a:ext cx="2585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816" name="Rectangle 137">
              <a:extLst>
                <a:ext uri="{FF2B5EF4-FFF2-40B4-BE49-F238E27FC236}">
                  <a16:creationId xmlns:a16="http://schemas.microsoft.com/office/drawing/2014/main" id="{977A1FC1-CF00-4C44-8DD5-4391F36DD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3" y="3043"/>
              <a:ext cx="2585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817" name="Rectangle 138">
              <a:extLst>
                <a:ext uri="{FF2B5EF4-FFF2-40B4-BE49-F238E27FC236}">
                  <a16:creationId xmlns:a16="http://schemas.microsoft.com/office/drawing/2014/main" id="{AE8C83F5-2058-4D3F-8BAA-7A598B2EA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2144"/>
              <a:ext cx="40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Inactive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71818" name="Freeform 139">
              <a:extLst>
                <a:ext uri="{FF2B5EF4-FFF2-40B4-BE49-F238E27FC236}">
                  <a16:creationId xmlns:a16="http://schemas.microsoft.com/office/drawing/2014/main" id="{2E609C70-8DB2-4F88-B8AF-59B90D3BC3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7" y="2124"/>
              <a:ext cx="640" cy="365"/>
            </a:xfrm>
            <a:custGeom>
              <a:avLst/>
              <a:gdLst>
                <a:gd name="T0" fmla="*/ 579 w 640"/>
                <a:gd name="T1" fmla="*/ 13 h 365"/>
                <a:gd name="T2" fmla="*/ 579 w 640"/>
                <a:gd name="T3" fmla="*/ 0 h 365"/>
                <a:gd name="T4" fmla="*/ 579 w 640"/>
                <a:gd name="T5" fmla="*/ 13 h 365"/>
                <a:gd name="T6" fmla="*/ 591 w 640"/>
                <a:gd name="T7" fmla="*/ 0 h 365"/>
                <a:gd name="T8" fmla="*/ 623 w 640"/>
                <a:gd name="T9" fmla="*/ 17 h 365"/>
                <a:gd name="T10" fmla="*/ 596 w 640"/>
                <a:gd name="T11" fmla="*/ 17 h 365"/>
                <a:gd name="T12" fmla="*/ 579 w 640"/>
                <a:gd name="T13" fmla="*/ 0 h 365"/>
                <a:gd name="T14" fmla="*/ 635 w 640"/>
                <a:gd name="T15" fmla="*/ 36 h 365"/>
                <a:gd name="T16" fmla="*/ 624 w 640"/>
                <a:gd name="T17" fmla="*/ 59 h 365"/>
                <a:gd name="T18" fmla="*/ 617 w 640"/>
                <a:gd name="T19" fmla="*/ 34 h 365"/>
                <a:gd name="T20" fmla="*/ 640 w 640"/>
                <a:gd name="T21" fmla="*/ 59 h 365"/>
                <a:gd name="T22" fmla="*/ 624 w 640"/>
                <a:gd name="T23" fmla="*/ 59 h 365"/>
                <a:gd name="T24" fmla="*/ 640 w 640"/>
                <a:gd name="T25" fmla="*/ 304 h 365"/>
                <a:gd name="T26" fmla="*/ 640 w 640"/>
                <a:gd name="T27" fmla="*/ 59 h 365"/>
                <a:gd name="T28" fmla="*/ 624 w 640"/>
                <a:gd name="T29" fmla="*/ 304 h 365"/>
                <a:gd name="T30" fmla="*/ 640 w 640"/>
                <a:gd name="T31" fmla="*/ 304 h 365"/>
                <a:gd name="T32" fmla="*/ 629 w 640"/>
                <a:gd name="T33" fmla="*/ 339 h 365"/>
                <a:gd name="T34" fmla="*/ 617 w 640"/>
                <a:gd name="T35" fmla="*/ 330 h 365"/>
                <a:gd name="T36" fmla="*/ 624 w 640"/>
                <a:gd name="T37" fmla="*/ 304 h 365"/>
                <a:gd name="T38" fmla="*/ 623 w 640"/>
                <a:gd name="T39" fmla="*/ 347 h 365"/>
                <a:gd name="T40" fmla="*/ 623 w 640"/>
                <a:gd name="T41" fmla="*/ 347 h 365"/>
                <a:gd name="T42" fmla="*/ 591 w 640"/>
                <a:gd name="T43" fmla="*/ 363 h 365"/>
                <a:gd name="T44" fmla="*/ 588 w 640"/>
                <a:gd name="T45" fmla="*/ 349 h 365"/>
                <a:gd name="T46" fmla="*/ 612 w 640"/>
                <a:gd name="T47" fmla="*/ 337 h 365"/>
                <a:gd name="T48" fmla="*/ 579 w 640"/>
                <a:gd name="T49" fmla="*/ 365 h 365"/>
                <a:gd name="T50" fmla="*/ 579 w 640"/>
                <a:gd name="T51" fmla="*/ 365 h 365"/>
                <a:gd name="T52" fmla="*/ 61 w 640"/>
                <a:gd name="T53" fmla="*/ 351 h 365"/>
                <a:gd name="T54" fmla="*/ 61 w 640"/>
                <a:gd name="T55" fmla="*/ 365 h 365"/>
                <a:gd name="T56" fmla="*/ 61 w 640"/>
                <a:gd name="T57" fmla="*/ 351 h 365"/>
                <a:gd name="T58" fmla="*/ 49 w 640"/>
                <a:gd name="T59" fmla="*/ 363 h 365"/>
                <a:gd name="T60" fmla="*/ 17 w 640"/>
                <a:gd name="T61" fmla="*/ 347 h 365"/>
                <a:gd name="T62" fmla="*/ 44 w 640"/>
                <a:gd name="T63" fmla="*/ 345 h 365"/>
                <a:gd name="T64" fmla="*/ 61 w 640"/>
                <a:gd name="T65" fmla="*/ 365 h 365"/>
                <a:gd name="T66" fmla="*/ 5 w 640"/>
                <a:gd name="T67" fmla="*/ 328 h 365"/>
                <a:gd name="T68" fmla="*/ 16 w 640"/>
                <a:gd name="T69" fmla="*/ 304 h 365"/>
                <a:gd name="T70" fmla="*/ 23 w 640"/>
                <a:gd name="T71" fmla="*/ 330 h 365"/>
                <a:gd name="T72" fmla="*/ 0 w 640"/>
                <a:gd name="T73" fmla="*/ 304 h 365"/>
                <a:gd name="T74" fmla="*/ 16 w 640"/>
                <a:gd name="T75" fmla="*/ 304 h 365"/>
                <a:gd name="T76" fmla="*/ 0 w 640"/>
                <a:gd name="T77" fmla="*/ 59 h 365"/>
                <a:gd name="T78" fmla="*/ 0 w 640"/>
                <a:gd name="T79" fmla="*/ 304 h 365"/>
                <a:gd name="T80" fmla="*/ 16 w 640"/>
                <a:gd name="T81" fmla="*/ 59 h 365"/>
                <a:gd name="T82" fmla="*/ 0 w 640"/>
                <a:gd name="T83" fmla="*/ 59 h 365"/>
                <a:gd name="T84" fmla="*/ 10 w 640"/>
                <a:gd name="T85" fmla="*/ 26 h 365"/>
                <a:gd name="T86" fmla="*/ 23 w 640"/>
                <a:gd name="T87" fmla="*/ 34 h 365"/>
                <a:gd name="T88" fmla="*/ 16 w 640"/>
                <a:gd name="T89" fmla="*/ 59 h 365"/>
                <a:gd name="T90" fmla="*/ 28 w 640"/>
                <a:gd name="T91" fmla="*/ 10 h 365"/>
                <a:gd name="T92" fmla="*/ 61 w 640"/>
                <a:gd name="T93" fmla="*/ 0 h 365"/>
                <a:gd name="T94" fmla="*/ 44 w 640"/>
                <a:gd name="T95" fmla="*/ 17 h 365"/>
                <a:gd name="T96" fmla="*/ 17 w 640"/>
                <a:gd name="T97" fmla="*/ 17 h 365"/>
                <a:gd name="T98" fmla="*/ 61 w 640"/>
                <a:gd name="T99" fmla="*/ 13 h 36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40"/>
                <a:gd name="T151" fmla="*/ 0 h 365"/>
                <a:gd name="T152" fmla="*/ 640 w 640"/>
                <a:gd name="T153" fmla="*/ 365 h 36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40" h="365">
                  <a:moveTo>
                    <a:pt x="61" y="0"/>
                  </a:moveTo>
                  <a:lnTo>
                    <a:pt x="579" y="0"/>
                  </a:lnTo>
                  <a:lnTo>
                    <a:pt x="579" y="13"/>
                  </a:lnTo>
                  <a:lnTo>
                    <a:pt x="61" y="13"/>
                  </a:lnTo>
                  <a:lnTo>
                    <a:pt x="61" y="0"/>
                  </a:lnTo>
                  <a:close/>
                  <a:moveTo>
                    <a:pt x="579" y="0"/>
                  </a:moveTo>
                  <a:lnTo>
                    <a:pt x="579" y="0"/>
                  </a:lnTo>
                  <a:lnTo>
                    <a:pt x="579" y="13"/>
                  </a:lnTo>
                  <a:lnTo>
                    <a:pt x="579" y="0"/>
                  </a:lnTo>
                  <a:close/>
                  <a:moveTo>
                    <a:pt x="579" y="0"/>
                  </a:moveTo>
                  <a:lnTo>
                    <a:pt x="591" y="0"/>
                  </a:lnTo>
                  <a:lnTo>
                    <a:pt x="603" y="3"/>
                  </a:lnTo>
                  <a:lnTo>
                    <a:pt x="612" y="10"/>
                  </a:lnTo>
                  <a:lnTo>
                    <a:pt x="623" y="17"/>
                  </a:lnTo>
                  <a:lnTo>
                    <a:pt x="612" y="27"/>
                  </a:lnTo>
                  <a:lnTo>
                    <a:pt x="605" y="22"/>
                  </a:lnTo>
                  <a:lnTo>
                    <a:pt x="596" y="17"/>
                  </a:lnTo>
                  <a:lnTo>
                    <a:pt x="588" y="15"/>
                  </a:lnTo>
                  <a:lnTo>
                    <a:pt x="579" y="13"/>
                  </a:lnTo>
                  <a:lnTo>
                    <a:pt x="579" y="0"/>
                  </a:lnTo>
                  <a:close/>
                  <a:moveTo>
                    <a:pt x="623" y="17"/>
                  </a:moveTo>
                  <a:lnTo>
                    <a:pt x="629" y="26"/>
                  </a:lnTo>
                  <a:lnTo>
                    <a:pt x="635" y="36"/>
                  </a:lnTo>
                  <a:lnTo>
                    <a:pt x="638" y="46"/>
                  </a:lnTo>
                  <a:lnTo>
                    <a:pt x="640" y="59"/>
                  </a:lnTo>
                  <a:lnTo>
                    <a:pt x="624" y="59"/>
                  </a:lnTo>
                  <a:lnTo>
                    <a:pt x="624" y="50"/>
                  </a:lnTo>
                  <a:lnTo>
                    <a:pt x="621" y="41"/>
                  </a:lnTo>
                  <a:lnTo>
                    <a:pt x="617" y="34"/>
                  </a:lnTo>
                  <a:lnTo>
                    <a:pt x="612" y="27"/>
                  </a:lnTo>
                  <a:lnTo>
                    <a:pt x="623" y="17"/>
                  </a:lnTo>
                  <a:close/>
                  <a:moveTo>
                    <a:pt x="640" y="59"/>
                  </a:moveTo>
                  <a:lnTo>
                    <a:pt x="640" y="59"/>
                  </a:lnTo>
                  <a:lnTo>
                    <a:pt x="624" y="59"/>
                  </a:lnTo>
                  <a:lnTo>
                    <a:pt x="640" y="59"/>
                  </a:lnTo>
                  <a:close/>
                  <a:moveTo>
                    <a:pt x="640" y="59"/>
                  </a:moveTo>
                  <a:lnTo>
                    <a:pt x="640" y="304"/>
                  </a:lnTo>
                  <a:lnTo>
                    <a:pt x="624" y="304"/>
                  </a:lnTo>
                  <a:lnTo>
                    <a:pt x="624" y="59"/>
                  </a:lnTo>
                  <a:lnTo>
                    <a:pt x="640" y="59"/>
                  </a:lnTo>
                  <a:close/>
                  <a:moveTo>
                    <a:pt x="640" y="304"/>
                  </a:moveTo>
                  <a:lnTo>
                    <a:pt x="640" y="304"/>
                  </a:lnTo>
                  <a:lnTo>
                    <a:pt x="624" y="304"/>
                  </a:lnTo>
                  <a:lnTo>
                    <a:pt x="640" y="304"/>
                  </a:lnTo>
                  <a:close/>
                  <a:moveTo>
                    <a:pt x="640" y="304"/>
                  </a:moveTo>
                  <a:lnTo>
                    <a:pt x="638" y="316"/>
                  </a:lnTo>
                  <a:lnTo>
                    <a:pt x="635" y="328"/>
                  </a:lnTo>
                  <a:lnTo>
                    <a:pt x="629" y="339"/>
                  </a:lnTo>
                  <a:lnTo>
                    <a:pt x="623" y="347"/>
                  </a:lnTo>
                  <a:lnTo>
                    <a:pt x="612" y="337"/>
                  </a:lnTo>
                  <a:lnTo>
                    <a:pt x="617" y="330"/>
                  </a:lnTo>
                  <a:lnTo>
                    <a:pt x="621" y="323"/>
                  </a:lnTo>
                  <a:lnTo>
                    <a:pt x="624" y="314"/>
                  </a:lnTo>
                  <a:lnTo>
                    <a:pt x="624" y="304"/>
                  </a:lnTo>
                  <a:lnTo>
                    <a:pt x="640" y="304"/>
                  </a:lnTo>
                  <a:close/>
                  <a:moveTo>
                    <a:pt x="623" y="347"/>
                  </a:moveTo>
                  <a:lnTo>
                    <a:pt x="623" y="347"/>
                  </a:lnTo>
                  <a:lnTo>
                    <a:pt x="617" y="342"/>
                  </a:lnTo>
                  <a:lnTo>
                    <a:pt x="623" y="347"/>
                  </a:lnTo>
                  <a:close/>
                  <a:moveTo>
                    <a:pt x="623" y="347"/>
                  </a:moveTo>
                  <a:lnTo>
                    <a:pt x="612" y="354"/>
                  </a:lnTo>
                  <a:lnTo>
                    <a:pt x="603" y="359"/>
                  </a:lnTo>
                  <a:lnTo>
                    <a:pt x="591" y="363"/>
                  </a:lnTo>
                  <a:lnTo>
                    <a:pt x="579" y="365"/>
                  </a:lnTo>
                  <a:lnTo>
                    <a:pt x="579" y="351"/>
                  </a:lnTo>
                  <a:lnTo>
                    <a:pt x="588" y="349"/>
                  </a:lnTo>
                  <a:lnTo>
                    <a:pt x="596" y="345"/>
                  </a:lnTo>
                  <a:lnTo>
                    <a:pt x="605" y="342"/>
                  </a:lnTo>
                  <a:lnTo>
                    <a:pt x="612" y="337"/>
                  </a:lnTo>
                  <a:lnTo>
                    <a:pt x="623" y="347"/>
                  </a:lnTo>
                  <a:close/>
                  <a:moveTo>
                    <a:pt x="579" y="365"/>
                  </a:moveTo>
                  <a:lnTo>
                    <a:pt x="579" y="365"/>
                  </a:lnTo>
                  <a:lnTo>
                    <a:pt x="579" y="351"/>
                  </a:lnTo>
                  <a:lnTo>
                    <a:pt x="579" y="365"/>
                  </a:lnTo>
                  <a:close/>
                  <a:moveTo>
                    <a:pt x="579" y="365"/>
                  </a:moveTo>
                  <a:lnTo>
                    <a:pt x="61" y="365"/>
                  </a:lnTo>
                  <a:lnTo>
                    <a:pt x="61" y="351"/>
                  </a:lnTo>
                  <a:lnTo>
                    <a:pt x="579" y="351"/>
                  </a:lnTo>
                  <a:lnTo>
                    <a:pt x="579" y="365"/>
                  </a:lnTo>
                  <a:close/>
                  <a:moveTo>
                    <a:pt x="61" y="365"/>
                  </a:moveTo>
                  <a:lnTo>
                    <a:pt x="61" y="365"/>
                  </a:lnTo>
                  <a:lnTo>
                    <a:pt x="61" y="351"/>
                  </a:lnTo>
                  <a:lnTo>
                    <a:pt x="61" y="365"/>
                  </a:lnTo>
                  <a:close/>
                  <a:moveTo>
                    <a:pt x="61" y="365"/>
                  </a:moveTo>
                  <a:lnTo>
                    <a:pt x="49" y="363"/>
                  </a:lnTo>
                  <a:lnTo>
                    <a:pt x="37" y="359"/>
                  </a:lnTo>
                  <a:lnTo>
                    <a:pt x="28" y="354"/>
                  </a:lnTo>
                  <a:lnTo>
                    <a:pt x="17" y="347"/>
                  </a:lnTo>
                  <a:lnTo>
                    <a:pt x="28" y="337"/>
                  </a:lnTo>
                  <a:lnTo>
                    <a:pt x="35" y="342"/>
                  </a:lnTo>
                  <a:lnTo>
                    <a:pt x="44" y="345"/>
                  </a:lnTo>
                  <a:lnTo>
                    <a:pt x="50" y="349"/>
                  </a:lnTo>
                  <a:lnTo>
                    <a:pt x="61" y="351"/>
                  </a:lnTo>
                  <a:lnTo>
                    <a:pt x="61" y="365"/>
                  </a:lnTo>
                  <a:close/>
                  <a:moveTo>
                    <a:pt x="17" y="347"/>
                  </a:moveTo>
                  <a:lnTo>
                    <a:pt x="10" y="339"/>
                  </a:lnTo>
                  <a:lnTo>
                    <a:pt x="5" y="328"/>
                  </a:lnTo>
                  <a:lnTo>
                    <a:pt x="2" y="316"/>
                  </a:lnTo>
                  <a:lnTo>
                    <a:pt x="0" y="304"/>
                  </a:lnTo>
                  <a:lnTo>
                    <a:pt x="16" y="304"/>
                  </a:lnTo>
                  <a:lnTo>
                    <a:pt x="16" y="314"/>
                  </a:lnTo>
                  <a:lnTo>
                    <a:pt x="19" y="323"/>
                  </a:lnTo>
                  <a:lnTo>
                    <a:pt x="23" y="330"/>
                  </a:lnTo>
                  <a:lnTo>
                    <a:pt x="28" y="337"/>
                  </a:lnTo>
                  <a:lnTo>
                    <a:pt x="17" y="347"/>
                  </a:lnTo>
                  <a:close/>
                  <a:moveTo>
                    <a:pt x="0" y="304"/>
                  </a:moveTo>
                  <a:lnTo>
                    <a:pt x="0" y="304"/>
                  </a:lnTo>
                  <a:lnTo>
                    <a:pt x="16" y="304"/>
                  </a:lnTo>
                  <a:lnTo>
                    <a:pt x="0" y="304"/>
                  </a:lnTo>
                  <a:close/>
                  <a:moveTo>
                    <a:pt x="0" y="304"/>
                  </a:moveTo>
                  <a:lnTo>
                    <a:pt x="0" y="59"/>
                  </a:lnTo>
                  <a:lnTo>
                    <a:pt x="16" y="59"/>
                  </a:lnTo>
                  <a:lnTo>
                    <a:pt x="16" y="304"/>
                  </a:lnTo>
                  <a:lnTo>
                    <a:pt x="0" y="304"/>
                  </a:lnTo>
                  <a:close/>
                  <a:moveTo>
                    <a:pt x="0" y="59"/>
                  </a:moveTo>
                  <a:lnTo>
                    <a:pt x="0" y="59"/>
                  </a:lnTo>
                  <a:lnTo>
                    <a:pt x="16" y="59"/>
                  </a:lnTo>
                  <a:lnTo>
                    <a:pt x="0" y="59"/>
                  </a:lnTo>
                  <a:close/>
                  <a:moveTo>
                    <a:pt x="0" y="59"/>
                  </a:moveTo>
                  <a:lnTo>
                    <a:pt x="2" y="46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8" y="27"/>
                  </a:lnTo>
                  <a:lnTo>
                    <a:pt x="23" y="34"/>
                  </a:lnTo>
                  <a:lnTo>
                    <a:pt x="19" y="41"/>
                  </a:lnTo>
                  <a:lnTo>
                    <a:pt x="16" y="50"/>
                  </a:lnTo>
                  <a:lnTo>
                    <a:pt x="16" y="59"/>
                  </a:lnTo>
                  <a:lnTo>
                    <a:pt x="0" y="59"/>
                  </a:lnTo>
                  <a:close/>
                  <a:moveTo>
                    <a:pt x="17" y="17"/>
                  </a:moveTo>
                  <a:lnTo>
                    <a:pt x="28" y="10"/>
                  </a:lnTo>
                  <a:lnTo>
                    <a:pt x="37" y="3"/>
                  </a:lnTo>
                  <a:lnTo>
                    <a:pt x="49" y="0"/>
                  </a:lnTo>
                  <a:lnTo>
                    <a:pt x="61" y="0"/>
                  </a:lnTo>
                  <a:lnTo>
                    <a:pt x="61" y="13"/>
                  </a:lnTo>
                  <a:lnTo>
                    <a:pt x="50" y="15"/>
                  </a:lnTo>
                  <a:lnTo>
                    <a:pt x="44" y="17"/>
                  </a:lnTo>
                  <a:lnTo>
                    <a:pt x="35" y="22"/>
                  </a:lnTo>
                  <a:lnTo>
                    <a:pt x="28" y="27"/>
                  </a:lnTo>
                  <a:lnTo>
                    <a:pt x="17" y="17"/>
                  </a:lnTo>
                  <a:close/>
                  <a:moveTo>
                    <a:pt x="61" y="0"/>
                  </a:moveTo>
                  <a:lnTo>
                    <a:pt x="61" y="0"/>
                  </a:lnTo>
                  <a:lnTo>
                    <a:pt x="61" y="1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9" name="Rectangle 140">
              <a:extLst>
                <a:ext uri="{FF2B5EF4-FFF2-40B4-BE49-F238E27FC236}">
                  <a16:creationId xmlns:a16="http://schemas.microsoft.com/office/drawing/2014/main" id="{4F1675D1-1C54-485B-9797-7568791DD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264"/>
              <a:ext cx="624" cy="1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820" name="Rectangle 141">
              <a:extLst>
                <a:ext uri="{FF2B5EF4-FFF2-40B4-BE49-F238E27FC236}">
                  <a16:creationId xmlns:a16="http://schemas.microsoft.com/office/drawing/2014/main" id="{E14D836F-9722-402D-BA8F-B2B51AC97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549"/>
              <a:ext cx="41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ja-JP" sz="1300">
                  <a:solidFill>
                    <a:srgbClr val="1F1A17"/>
                  </a:solidFill>
                </a:rPr>
                <a:t>Created</a:t>
              </a:r>
              <a:endParaRPr lang="ja-JP" altLang="ja-JP" sz="1400">
                <a:solidFill>
                  <a:schemeClr val="tx1"/>
                </a:solidFill>
              </a:endParaRPr>
            </a:p>
          </p:txBody>
        </p:sp>
        <p:sp>
          <p:nvSpPr>
            <p:cNvPr id="71821" name="Freeform 142">
              <a:extLst>
                <a:ext uri="{FF2B5EF4-FFF2-40B4-BE49-F238E27FC236}">
                  <a16:creationId xmlns:a16="http://schemas.microsoft.com/office/drawing/2014/main" id="{C8F47014-CB16-4033-BEDA-7D13142267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7" y="530"/>
              <a:ext cx="640" cy="365"/>
            </a:xfrm>
            <a:custGeom>
              <a:avLst/>
              <a:gdLst>
                <a:gd name="T0" fmla="*/ 579 w 640"/>
                <a:gd name="T1" fmla="*/ 14 h 365"/>
                <a:gd name="T2" fmla="*/ 579 w 640"/>
                <a:gd name="T3" fmla="*/ 0 h 365"/>
                <a:gd name="T4" fmla="*/ 579 w 640"/>
                <a:gd name="T5" fmla="*/ 14 h 365"/>
                <a:gd name="T6" fmla="*/ 591 w 640"/>
                <a:gd name="T7" fmla="*/ 0 h 365"/>
                <a:gd name="T8" fmla="*/ 623 w 640"/>
                <a:gd name="T9" fmla="*/ 17 h 365"/>
                <a:gd name="T10" fmla="*/ 596 w 640"/>
                <a:gd name="T11" fmla="*/ 17 h 365"/>
                <a:gd name="T12" fmla="*/ 579 w 640"/>
                <a:gd name="T13" fmla="*/ 0 h 365"/>
                <a:gd name="T14" fmla="*/ 635 w 640"/>
                <a:gd name="T15" fmla="*/ 36 h 365"/>
                <a:gd name="T16" fmla="*/ 624 w 640"/>
                <a:gd name="T17" fmla="*/ 59 h 365"/>
                <a:gd name="T18" fmla="*/ 617 w 640"/>
                <a:gd name="T19" fmla="*/ 33 h 365"/>
                <a:gd name="T20" fmla="*/ 640 w 640"/>
                <a:gd name="T21" fmla="*/ 59 h 365"/>
                <a:gd name="T22" fmla="*/ 624 w 640"/>
                <a:gd name="T23" fmla="*/ 59 h 365"/>
                <a:gd name="T24" fmla="*/ 640 w 640"/>
                <a:gd name="T25" fmla="*/ 304 h 365"/>
                <a:gd name="T26" fmla="*/ 640 w 640"/>
                <a:gd name="T27" fmla="*/ 59 h 365"/>
                <a:gd name="T28" fmla="*/ 624 w 640"/>
                <a:gd name="T29" fmla="*/ 304 h 365"/>
                <a:gd name="T30" fmla="*/ 640 w 640"/>
                <a:gd name="T31" fmla="*/ 304 h 365"/>
                <a:gd name="T32" fmla="*/ 629 w 640"/>
                <a:gd name="T33" fmla="*/ 337 h 365"/>
                <a:gd name="T34" fmla="*/ 617 w 640"/>
                <a:gd name="T35" fmla="*/ 330 h 365"/>
                <a:gd name="T36" fmla="*/ 624 w 640"/>
                <a:gd name="T37" fmla="*/ 304 h 365"/>
                <a:gd name="T38" fmla="*/ 612 w 640"/>
                <a:gd name="T39" fmla="*/ 354 h 365"/>
                <a:gd name="T40" fmla="*/ 579 w 640"/>
                <a:gd name="T41" fmla="*/ 365 h 365"/>
                <a:gd name="T42" fmla="*/ 596 w 640"/>
                <a:gd name="T43" fmla="*/ 346 h 365"/>
                <a:gd name="T44" fmla="*/ 623 w 640"/>
                <a:gd name="T45" fmla="*/ 347 h 365"/>
                <a:gd name="T46" fmla="*/ 579 w 640"/>
                <a:gd name="T47" fmla="*/ 349 h 365"/>
                <a:gd name="T48" fmla="*/ 579 w 640"/>
                <a:gd name="T49" fmla="*/ 365 h 365"/>
                <a:gd name="T50" fmla="*/ 579 w 640"/>
                <a:gd name="T51" fmla="*/ 349 h 365"/>
                <a:gd name="T52" fmla="*/ 61 w 640"/>
                <a:gd name="T53" fmla="*/ 365 h 365"/>
                <a:gd name="T54" fmla="*/ 61 w 640"/>
                <a:gd name="T55" fmla="*/ 365 h 365"/>
                <a:gd name="T56" fmla="*/ 37 w 640"/>
                <a:gd name="T57" fmla="*/ 359 h 365"/>
                <a:gd name="T58" fmla="*/ 28 w 640"/>
                <a:gd name="T59" fmla="*/ 337 h 365"/>
                <a:gd name="T60" fmla="*/ 50 w 640"/>
                <a:gd name="T61" fmla="*/ 349 h 365"/>
                <a:gd name="T62" fmla="*/ 17 w 640"/>
                <a:gd name="T63" fmla="*/ 347 h 365"/>
                <a:gd name="T64" fmla="*/ 2 w 640"/>
                <a:gd name="T65" fmla="*/ 316 h 365"/>
                <a:gd name="T66" fmla="*/ 16 w 640"/>
                <a:gd name="T67" fmla="*/ 313 h 365"/>
                <a:gd name="T68" fmla="*/ 28 w 640"/>
                <a:gd name="T69" fmla="*/ 337 h 365"/>
                <a:gd name="T70" fmla="*/ 0 w 640"/>
                <a:gd name="T71" fmla="*/ 304 h 365"/>
                <a:gd name="T72" fmla="*/ 0 w 640"/>
                <a:gd name="T73" fmla="*/ 304 h 365"/>
                <a:gd name="T74" fmla="*/ 16 w 640"/>
                <a:gd name="T75" fmla="*/ 59 h 365"/>
                <a:gd name="T76" fmla="*/ 0 w 640"/>
                <a:gd name="T77" fmla="*/ 59 h 365"/>
                <a:gd name="T78" fmla="*/ 16 w 640"/>
                <a:gd name="T79" fmla="*/ 59 h 365"/>
                <a:gd name="T80" fmla="*/ 2 w 640"/>
                <a:gd name="T81" fmla="*/ 47 h 365"/>
                <a:gd name="T82" fmla="*/ 17 w 640"/>
                <a:gd name="T83" fmla="*/ 17 h 365"/>
                <a:gd name="T84" fmla="*/ 19 w 640"/>
                <a:gd name="T85" fmla="*/ 41 h 365"/>
                <a:gd name="T86" fmla="*/ 0 w 640"/>
                <a:gd name="T87" fmla="*/ 59 h 365"/>
                <a:gd name="T88" fmla="*/ 37 w 640"/>
                <a:gd name="T89" fmla="*/ 3 h 365"/>
                <a:gd name="T90" fmla="*/ 61 w 640"/>
                <a:gd name="T91" fmla="*/ 14 h 365"/>
                <a:gd name="T92" fmla="*/ 35 w 640"/>
                <a:gd name="T93" fmla="*/ 21 h 365"/>
                <a:gd name="T94" fmla="*/ 61 w 640"/>
                <a:gd name="T95" fmla="*/ 0 h 365"/>
                <a:gd name="T96" fmla="*/ 61 w 640"/>
                <a:gd name="T97" fmla="*/ 14 h 36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40"/>
                <a:gd name="T148" fmla="*/ 0 h 365"/>
                <a:gd name="T149" fmla="*/ 640 w 640"/>
                <a:gd name="T150" fmla="*/ 365 h 36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40" h="365">
                  <a:moveTo>
                    <a:pt x="61" y="0"/>
                  </a:moveTo>
                  <a:lnTo>
                    <a:pt x="579" y="0"/>
                  </a:lnTo>
                  <a:lnTo>
                    <a:pt x="579" y="14"/>
                  </a:lnTo>
                  <a:lnTo>
                    <a:pt x="61" y="14"/>
                  </a:lnTo>
                  <a:lnTo>
                    <a:pt x="61" y="0"/>
                  </a:lnTo>
                  <a:close/>
                  <a:moveTo>
                    <a:pt x="579" y="0"/>
                  </a:moveTo>
                  <a:lnTo>
                    <a:pt x="579" y="0"/>
                  </a:lnTo>
                  <a:lnTo>
                    <a:pt x="579" y="14"/>
                  </a:lnTo>
                  <a:lnTo>
                    <a:pt x="579" y="0"/>
                  </a:lnTo>
                  <a:close/>
                  <a:moveTo>
                    <a:pt x="579" y="0"/>
                  </a:moveTo>
                  <a:lnTo>
                    <a:pt x="591" y="0"/>
                  </a:lnTo>
                  <a:lnTo>
                    <a:pt x="603" y="3"/>
                  </a:lnTo>
                  <a:lnTo>
                    <a:pt x="612" y="8"/>
                  </a:lnTo>
                  <a:lnTo>
                    <a:pt x="623" y="17"/>
                  </a:lnTo>
                  <a:lnTo>
                    <a:pt x="612" y="26"/>
                  </a:lnTo>
                  <a:lnTo>
                    <a:pt x="605" y="21"/>
                  </a:lnTo>
                  <a:lnTo>
                    <a:pt x="596" y="17"/>
                  </a:lnTo>
                  <a:lnTo>
                    <a:pt x="588" y="14"/>
                  </a:lnTo>
                  <a:lnTo>
                    <a:pt x="579" y="14"/>
                  </a:lnTo>
                  <a:lnTo>
                    <a:pt x="579" y="0"/>
                  </a:lnTo>
                  <a:close/>
                  <a:moveTo>
                    <a:pt x="623" y="17"/>
                  </a:moveTo>
                  <a:lnTo>
                    <a:pt x="629" y="26"/>
                  </a:lnTo>
                  <a:lnTo>
                    <a:pt x="635" y="36"/>
                  </a:lnTo>
                  <a:lnTo>
                    <a:pt x="638" y="47"/>
                  </a:lnTo>
                  <a:lnTo>
                    <a:pt x="640" y="59"/>
                  </a:lnTo>
                  <a:lnTo>
                    <a:pt x="624" y="59"/>
                  </a:lnTo>
                  <a:lnTo>
                    <a:pt x="624" y="50"/>
                  </a:lnTo>
                  <a:lnTo>
                    <a:pt x="621" y="41"/>
                  </a:lnTo>
                  <a:lnTo>
                    <a:pt x="617" y="33"/>
                  </a:lnTo>
                  <a:lnTo>
                    <a:pt x="612" y="26"/>
                  </a:lnTo>
                  <a:lnTo>
                    <a:pt x="623" y="17"/>
                  </a:lnTo>
                  <a:close/>
                  <a:moveTo>
                    <a:pt x="640" y="59"/>
                  </a:moveTo>
                  <a:lnTo>
                    <a:pt x="640" y="59"/>
                  </a:lnTo>
                  <a:lnTo>
                    <a:pt x="624" y="59"/>
                  </a:lnTo>
                  <a:lnTo>
                    <a:pt x="640" y="59"/>
                  </a:lnTo>
                  <a:close/>
                  <a:moveTo>
                    <a:pt x="640" y="59"/>
                  </a:moveTo>
                  <a:lnTo>
                    <a:pt x="640" y="304"/>
                  </a:lnTo>
                  <a:lnTo>
                    <a:pt x="624" y="304"/>
                  </a:lnTo>
                  <a:lnTo>
                    <a:pt x="624" y="59"/>
                  </a:lnTo>
                  <a:lnTo>
                    <a:pt x="640" y="59"/>
                  </a:lnTo>
                  <a:close/>
                  <a:moveTo>
                    <a:pt x="640" y="304"/>
                  </a:moveTo>
                  <a:lnTo>
                    <a:pt x="640" y="304"/>
                  </a:lnTo>
                  <a:lnTo>
                    <a:pt x="624" y="304"/>
                  </a:lnTo>
                  <a:lnTo>
                    <a:pt x="640" y="304"/>
                  </a:lnTo>
                  <a:close/>
                  <a:moveTo>
                    <a:pt x="640" y="304"/>
                  </a:moveTo>
                  <a:lnTo>
                    <a:pt x="638" y="316"/>
                  </a:lnTo>
                  <a:lnTo>
                    <a:pt x="635" y="328"/>
                  </a:lnTo>
                  <a:lnTo>
                    <a:pt x="629" y="337"/>
                  </a:lnTo>
                  <a:lnTo>
                    <a:pt x="623" y="347"/>
                  </a:lnTo>
                  <a:lnTo>
                    <a:pt x="612" y="337"/>
                  </a:lnTo>
                  <a:lnTo>
                    <a:pt x="617" y="330"/>
                  </a:lnTo>
                  <a:lnTo>
                    <a:pt x="621" y="321"/>
                  </a:lnTo>
                  <a:lnTo>
                    <a:pt x="624" y="313"/>
                  </a:lnTo>
                  <a:lnTo>
                    <a:pt x="624" y="304"/>
                  </a:lnTo>
                  <a:lnTo>
                    <a:pt x="640" y="304"/>
                  </a:lnTo>
                  <a:close/>
                  <a:moveTo>
                    <a:pt x="623" y="347"/>
                  </a:moveTo>
                  <a:lnTo>
                    <a:pt x="612" y="354"/>
                  </a:lnTo>
                  <a:lnTo>
                    <a:pt x="603" y="359"/>
                  </a:lnTo>
                  <a:lnTo>
                    <a:pt x="591" y="363"/>
                  </a:lnTo>
                  <a:lnTo>
                    <a:pt x="579" y="365"/>
                  </a:lnTo>
                  <a:lnTo>
                    <a:pt x="579" y="349"/>
                  </a:lnTo>
                  <a:lnTo>
                    <a:pt x="588" y="349"/>
                  </a:lnTo>
                  <a:lnTo>
                    <a:pt x="596" y="346"/>
                  </a:lnTo>
                  <a:lnTo>
                    <a:pt x="605" y="342"/>
                  </a:lnTo>
                  <a:lnTo>
                    <a:pt x="612" y="337"/>
                  </a:lnTo>
                  <a:lnTo>
                    <a:pt x="623" y="347"/>
                  </a:lnTo>
                  <a:close/>
                  <a:moveTo>
                    <a:pt x="579" y="365"/>
                  </a:moveTo>
                  <a:lnTo>
                    <a:pt x="579" y="365"/>
                  </a:lnTo>
                  <a:lnTo>
                    <a:pt x="579" y="349"/>
                  </a:lnTo>
                  <a:lnTo>
                    <a:pt x="579" y="365"/>
                  </a:lnTo>
                  <a:close/>
                  <a:moveTo>
                    <a:pt x="579" y="365"/>
                  </a:moveTo>
                  <a:lnTo>
                    <a:pt x="61" y="365"/>
                  </a:lnTo>
                  <a:lnTo>
                    <a:pt x="61" y="349"/>
                  </a:lnTo>
                  <a:lnTo>
                    <a:pt x="579" y="349"/>
                  </a:lnTo>
                  <a:lnTo>
                    <a:pt x="579" y="365"/>
                  </a:lnTo>
                  <a:close/>
                  <a:moveTo>
                    <a:pt x="61" y="365"/>
                  </a:moveTo>
                  <a:lnTo>
                    <a:pt x="61" y="365"/>
                  </a:lnTo>
                  <a:lnTo>
                    <a:pt x="61" y="349"/>
                  </a:lnTo>
                  <a:lnTo>
                    <a:pt x="61" y="365"/>
                  </a:lnTo>
                  <a:close/>
                  <a:moveTo>
                    <a:pt x="61" y="365"/>
                  </a:moveTo>
                  <a:lnTo>
                    <a:pt x="49" y="363"/>
                  </a:lnTo>
                  <a:lnTo>
                    <a:pt x="37" y="359"/>
                  </a:lnTo>
                  <a:lnTo>
                    <a:pt x="28" y="354"/>
                  </a:lnTo>
                  <a:lnTo>
                    <a:pt x="17" y="347"/>
                  </a:lnTo>
                  <a:lnTo>
                    <a:pt x="28" y="337"/>
                  </a:lnTo>
                  <a:lnTo>
                    <a:pt x="35" y="342"/>
                  </a:lnTo>
                  <a:lnTo>
                    <a:pt x="44" y="346"/>
                  </a:lnTo>
                  <a:lnTo>
                    <a:pt x="50" y="349"/>
                  </a:lnTo>
                  <a:lnTo>
                    <a:pt x="61" y="349"/>
                  </a:lnTo>
                  <a:lnTo>
                    <a:pt x="61" y="365"/>
                  </a:lnTo>
                  <a:close/>
                  <a:moveTo>
                    <a:pt x="17" y="347"/>
                  </a:moveTo>
                  <a:lnTo>
                    <a:pt x="10" y="337"/>
                  </a:lnTo>
                  <a:lnTo>
                    <a:pt x="5" y="328"/>
                  </a:lnTo>
                  <a:lnTo>
                    <a:pt x="2" y="316"/>
                  </a:lnTo>
                  <a:lnTo>
                    <a:pt x="0" y="304"/>
                  </a:lnTo>
                  <a:lnTo>
                    <a:pt x="16" y="304"/>
                  </a:lnTo>
                  <a:lnTo>
                    <a:pt x="16" y="313"/>
                  </a:lnTo>
                  <a:lnTo>
                    <a:pt x="19" y="321"/>
                  </a:lnTo>
                  <a:lnTo>
                    <a:pt x="23" y="330"/>
                  </a:lnTo>
                  <a:lnTo>
                    <a:pt x="28" y="337"/>
                  </a:lnTo>
                  <a:lnTo>
                    <a:pt x="17" y="347"/>
                  </a:lnTo>
                  <a:close/>
                  <a:moveTo>
                    <a:pt x="0" y="304"/>
                  </a:moveTo>
                  <a:lnTo>
                    <a:pt x="0" y="304"/>
                  </a:lnTo>
                  <a:lnTo>
                    <a:pt x="16" y="304"/>
                  </a:lnTo>
                  <a:lnTo>
                    <a:pt x="0" y="304"/>
                  </a:lnTo>
                  <a:close/>
                  <a:moveTo>
                    <a:pt x="0" y="304"/>
                  </a:moveTo>
                  <a:lnTo>
                    <a:pt x="0" y="59"/>
                  </a:lnTo>
                  <a:lnTo>
                    <a:pt x="16" y="59"/>
                  </a:lnTo>
                  <a:lnTo>
                    <a:pt x="16" y="304"/>
                  </a:lnTo>
                  <a:lnTo>
                    <a:pt x="0" y="304"/>
                  </a:lnTo>
                  <a:close/>
                  <a:moveTo>
                    <a:pt x="0" y="59"/>
                  </a:moveTo>
                  <a:lnTo>
                    <a:pt x="0" y="59"/>
                  </a:lnTo>
                  <a:lnTo>
                    <a:pt x="16" y="59"/>
                  </a:lnTo>
                  <a:lnTo>
                    <a:pt x="0" y="59"/>
                  </a:lnTo>
                  <a:close/>
                  <a:moveTo>
                    <a:pt x="0" y="59"/>
                  </a:moveTo>
                  <a:lnTo>
                    <a:pt x="2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8" y="28"/>
                  </a:lnTo>
                  <a:lnTo>
                    <a:pt x="23" y="33"/>
                  </a:lnTo>
                  <a:lnTo>
                    <a:pt x="19" y="41"/>
                  </a:lnTo>
                  <a:lnTo>
                    <a:pt x="16" y="50"/>
                  </a:lnTo>
                  <a:lnTo>
                    <a:pt x="16" y="59"/>
                  </a:lnTo>
                  <a:lnTo>
                    <a:pt x="0" y="59"/>
                  </a:lnTo>
                  <a:close/>
                  <a:moveTo>
                    <a:pt x="17" y="17"/>
                  </a:moveTo>
                  <a:lnTo>
                    <a:pt x="28" y="8"/>
                  </a:lnTo>
                  <a:lnTo>
                    <a:pt x="37" y="3"/>
                  </a:lnTo>
                  <a:lnTo>
                    <a:pt x="49" y="0"/>
                  </a:lnTo>
                  <a:lnTo>
                    <a:pt x="61" y="0"/>
                  </a:lnTo>
                  <a:lnTo>
                    <a:pt x="61" y="14"/>
                  </a:lnTo>
                  <a:lnTo>
                    <a:pt x="50" y="14"/>
                  </a:lnTo>
                  <a:lnTo>
                    <a:pt x="44" y="17"/>
                  </a:lnTo>
                  <a:lnTo>
                    <a:pt x="35" y="21"/>
                  </a:lnTo>
                  <a:lnTo>
                    <a:pt x="28" y="28"/>
                  </a:lnTo>
                  <a:lnTo>
                    <a:pt x="17" y="17"/>
                  </a:lnTo>
                  <a:close/>
                  <a:moveTo>
                    <a:pt x="61" y="0"/>
                  </a:moveTo>
                  <a:lnTo>
                    <a:pt x="61" y="0"/>
                  </a:lnTo>
                  <a:lnTo>
                    <a:pt x="6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2" name="Rectangle 143">
              <a:extLst>
                <a:ext uri="{FF2B5EF4-FFF2-40B4-BE49-F238E27FC236}">
                  <a16:creationId xmlns:a16="http://schemas.microsoft.com/office/drawing/2014/main" id="{68C21DA9-0AC7-4F0E-A00E-831C12EB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670"/>
              <a:ext cx="624" cy="1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823" name="Freeform 144">
              <a:extLst>
                <a:ext uri="{FF2B5EF4-FFF2-40B4-BE49-F238E27FC236}">
                  <a16:creationId xmlns:a16="http://schemas.microsoft.com/office/drawing/2014/main" id="{6B98C120-3BB8-4C59-8614-8EEBA0E8F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" y="2485"/>
              <a:ext cx="50" cy="66"/>
            </a:xfrm>
            <a:custGeom>
              <a:avLst/>
              <a:gdLst>
                <a:gd name="T0" fmla="*/ 0 w 50"/>
                <a:gd name="T1" fmla="*/ 0 h 66"/>
                <a:gd name="T2" fmla="*/ 12 w 50"/>
                <a:gd name="T3" fmla="*/ 0 h 66"/>
                <a:gd name="T4" fmla="*/ 50 w 50"/>
                <a:gd name="T5" fmla="*/ 57 h 66"/>
                <a:gd name="T6" fmla="*/ 38 w 50"/>
                <a:gd name="T7" fmla="*/ 66 h 66"/>
                <a:gd name="T8" fmla="*/ 0 w 50"/>
                <a:gd name="T9" fmla="*/ 9 h 66"/>
                <a:gd name="T10" fmla="*/ 12 w 50"/>
                <a:gd name="T11" fmla="*/ 9 h 66"/>
                <a:gd name="T12" fmla="*/ 0 w 50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66"/>
                <a:gd name="T23" fmla="*/ 50 w 50"/>
                <a:gd name="T24" fmla="*/ 66 h 6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66">
                  <a:moveTo>
                    <a:pt x="0" y="0"/>
                  </a:moveTo>
                  <a:lnTo>
                    <a:pt x="12" y="0"/>
                  </a:lnTo>
                  <a:lnTo>
                    <a:pt x="50" y="57"/>
                  </a:lnTo>
                  <a:lnTo>
                    <a:pt x="38" y="66"/>
                  </a:lnTo>
                  <a:lnTo>
                    <a:pt x="0" y="9"/>
                  </a:lnTo>
                  <a:lnTo>
                    <a:pt x="1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4" name="Freeform 145">
              <a:extLst>
                <a:ext uri="{FF2B5EF4-FFF2-40B4-BE49-F238E27FC236}">
                  <a16:creationId xmlns:a16="http://schemas.microsoft.com/office/drawing/2014/main" id="{FFDC73AF-D407-4FD3-9D14-642E12886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" y="2476"/>
              <a:ext cx="12" cy="9"/>
            </a:xfrm>
            <a:custGeom>
              <a:avLst/>
              <a:gdLst>
                <a:gd name="T0" fmla="*/ 0 w 12"/>
                <a:gd name="T1" fmla="*/ 9 h 9"/>
                <a:gd name="T2" fmla="*/ 7 w 12"/>
                <a:gd name="T3" fmla="*/ 0 h 9"/>
                <a:gd name="T4" fmla="*/ 12 w 12"/>
                <a:gd name="T5" fmla="*/ 9 h 9"/>
                <a:gd name="T6" fmla="*/ 0 w 12"/>
                <a:gd name="T7" fmla="*/ 9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9"/>
                <a:gd name="T14" fmla="*/ 12 w 12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9">
                  <a:moveTo>
                    <a:pt x="0" y="9"/>
                  </a:moveTo>
                  <a:lnTo>
                    <a:pt x="7" y="0"/>
                  </a:lnTo>
                  <a:lnTo>
                    <a:pt x="12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5" name="Freeform 146">
              <a:extLst>
                <a:ext uri="{FF2B5EF4-FFF2-40B4-BE49-F238E27FC236}">
                  <a16:creationId xmlns:a16="http://schemas.microsoft.com/office/drawing/2014/main" id="{99CDA345-1EC1-4CD9-B406-E9F4DA221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" y="2485"/>
              <a:ext cx="48" cy="66"/>
            </a:xfrm>
            <a:custGeom>
              <a:avLst/>
              <a:gdLst>
                <a:gd name="T0" fmla="*/ 6 w 48"/>
                <a:gd name="T1" fmla="*/ 63 h 66"/>
                <a:gd name="T2" fmla="*/ 0 w 48"/>
                <a:gd name="T3" fmla="*/ 57 h 66"/>
                <a:gd name="T4" fmla="*/ 36 w 48"/>
                <a:gd name="T5" fmla="*/ 0 h 66"/>
                <a:gd name="T6" fmla="*/ 48 w 48"/>
                <a:gd name="T7" fmla="*/ 9 h 66"/>
                <a:gd name="T8" fmla="*/ 12 w 48"/>
                <a:gd name="T9" fmla="*/ 66 h 66"/>
                <a:gd name="T10" fmla="*/ 6 w 48"/>
                <a:gd name="T11" fmla="*/ 6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66"/>
                <a:gd name="T20" fmla="*/ 48 w 48"/>
                <a:gd name="T21" fmla="*/ 66 h 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66">
                  <a:moveTo>
                    <a:pt x="6" y="63"/>
                  </a:moveTo>
                  <a:lnTo>
                    <a:pt x="0" y="57"/>
                  </a:lnTo>
                  <a:lnTo>
                    <a:pt x="36" y="0"/>
                  </a:lnTo>
                  <a:lnTo>
                    <a:pt x="48" y="9"/>
                  </a:lnTo>
                  <a:lnTo>
                    <a:pt x="12" y="66"/>
                  </a:lnTo>
                  <a:lnTo>
                    <a:pt x="6" y="6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6" name="Freeform 147">
              <a:extLst>
                <a:ext uri="{FF2B5EF4-FFF2-40B4-BE49-F238E27FC236}">
                  <a16:creationId xmlns:a16="http://schemas.microsoft.com/office/drawing/2014/main" id="{B9FA26A8-1B27-4FDC-87C7-86FC116C5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" y="2501"/>
              <a:ext cx="14" cy="1352"/>
            </a:xfrm>
            <a:custGeom>
              <a:avLst/>
              <a:gdLst>
                <a:gd name="T0" fmla="*/ 7 w 14"/>
                <a:gd name="T1" fmla="*/ 1352 h 1352"/>
                <a:gd name="T2" fmla="*/ 14 w 14"/>
                <a:gd name="T3" fmla="*/ 1345 h 1352"/>
                <a:gd name="T4" fmla="*/ 14 w 14"/>
                <a:gd name="T5" fmla="*/ 0 h 1352"/>
                <a:gd name="T6" fmla="*/ 0 w 14"/>
                <a:gd name="T7" fmla="*/ 0 h 1352"/>
                <a:gd name="T8" fmla="*/ 0 w 14"/>
                <a:gd name="T9" fmla="*/ 1345 h 1352"/>
                <a:gd name="T10" fmla="*/ 7 w 14"/>
                <a:gd name="T11" fmla="*/ 1352 h 1352"/>
                <a:gd name="T12" fmla="*/ 0 w 14"/>
                <a:gd name="T13" fmla="*/ 1345 h 1352"/>
                <a:gd name="T14" fmla="*/ 0 w 14"/>
                <a:gd name="T15" fmla="*/ 1352 h 1352"/>
                <a:gd name="T16" fmla="*/ 7 w 14"/>
                <a:gd name="T17" fmla="*/ 1352 h 13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352"/>
                <a:gd name="T29" fmla="*/ 14 w 14"/>
                <a:gd name="T30" fmla="*/ 1352 h 13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352">
                  <a:moveTo>
                    <a:pt x="7" y="1352"/>
                  </a:moveTo>
                  <a:lnTo>
                    <a:pt x="14" y="1345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345"/>
                  </a:lnTo>
                  <a:lnTo>
                    <a:pt x="7" y="1352"/>
                  </a:lnTo>
                  <a:lnTo>
                    <a:pt x="0" y="1345"/>
                  </a:lnTo>
                  <a:lnTo>
                    <a:pt x="0" y="1352"/>
                  </a:lnTo>
                  <a:lnTo>
                    <a:pt x="7" y="135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7" name="Rectangle 148">
              <a:extLst>
                <a:ext uri="{FF2B5EF4-FFF2-40B4-BE49-F238E27FC236}">
                  <a16:creationId xmlns:a16="http://schemas.microsoft.com/office/drawing/2014/main" id="{40210E5B-3D9A-4F12-BFAA-72DA71947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" y="3837"/>
              <a:ext cx="523" cy="1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828" name="Freeform 149">
              <a:extLst>
                <a:ext uri="{FF2B5EF4-FFF2-40B4-BE49-F238E27FC236}">
                  <a16:creationId xmlns:a16="http://schemas.microsoft.com/office/drawing/2014/main" id="{2BF2ABF4-488A-4663-8F42-12D4A1197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0" y="3754"/>
              <a:ext cx="185" cy="182"/>
            </a:xfrm>
            <a:custGeom>
              <a:avLst/>
              <a:gdLst>
                <a:gd name="T0" fmla="*/ 157 w 185"/>
                <a:gd name="T1" fmla="*/ 155 h 182"/>
                <a:gd name="T2" fmla="*/ 150 w 185"/>
                <a:gd name="T3" fmla="*/ 162 h 182"/>
                <a:gd name="T4" fmla="*/ 143 w 185"/>
                <a:gd name="T5" fmla="*/ 167 h 182"/>
                <a:gd name="T6" fmla="*/ 134 w 185"/>
                <a:gd name="T7" fmla="*/ 172 h 182"/>
                <a:gd name="T8" fmla="*/ 127 w 185"/>
                <a:gd name="T9" fmla="*/ 175 h 182"/>
                <a:gd name="T10" fmla="*/ 110 w 185"/>
                <a:gd name="T11" fmla="*/ 181 h 182"/>
                <a:gd name="T12" fmla="*/ 93 w 185"/>
                <a:gd name="T13" fmla="*/ 182 h 182"/>
                <a:gd name="T14" fmla="*/ 75 w 185"/>
                <a:gd name="T15" fmla="*/ 181 h 182"/>
                <a:gd name="T16" fmla="*/ 58 w 185"/>
                <a:gd name="T17" fmla="*/ 175 h 182"/>
                <a:gd name="T18" fmla="*/ 51 w 185"/>
                <a:gd name="T19" fmla="*/ 172 h 182"/>
                <a:gd name="T20" fmla="*/ 42 w 185"/>
                <a:gd name="T21" fmla="*/ 169 h 182"/>
                <a:gd name="T22" fmla="*/ 35 w 185"/>
                <a:gd name="T23" fmla="*/ 162 h 182"/>
                <a:gd name="T24" fmla="*/ 28 w 185"/>
                <a:gd name="T25" fmla="*/ 156 h 182"/>
                <a:gd name="T26" fmla="*/ 21 w 185"/>
                <a:gd name="T27" fmla="*/ 149 h 182"/>
                <a:gd name="T28" fmla="*/ 16 w 185"/>
                <a:gd name="T29" fmla="*/ 142 h 182"/>
                <a:gd name="T30" fmla="*/ 11 w 185"/>
                <a:gd name="T31" fmla="*/ 134 h 182"/>
                <a:gd name="T32" fmla="*/ 7 w 185"/>
                <a:gd name="T33" fmla="*/ 125 h 182"/>
                <a:gd name="T34" fmla="*/ 2 w 185"/>
                <a:gd name="T35" fmla="*/ 108 h 182"/>
                <a:gd name="T36" fmla="*/ 0 w 185"/>
                <a:gd name="T37" fmla="*/ 90 h 182"/>
                <a:gd name="T38" fmla="*/ 2 w 185"/>
                <a:gd name="T39" fmla="*/ 73 h 182"/>
                <a:gd name="T40" fmla="*/ 7 w 185"/>
                <a:gd name="T41" fmla="*/ 57 h 182"/>
                <a:gd name="T42" fmla="*/ 13 w 185"/>
                <a:gd name="T43" fmla="*/ 49 h 182"/>
                <a:gd name="T44" fmla="*/ 16 w 185"/>
                <a:gd name="T45" fmla="*/ 40 h 182"/>
                <a:gd name="T46" fmla="*/ 21 w 185"/>
                <a:gd name="T47" fmla="*/ 33 h 182"/>
                <a:gd name="T48" fmla="*/ 28 w 185"/>
                <a:gd name="T49" fmla="*/ 26 h 182"/>
                <a:gd name="T50" fmla="*/ 35 w 185"/>
                <a:gd name="T51" fmla="*/ 21 h 182"/>
                <a:gd name="T52" fmla="*/ 42 w 185"/>
                <a:gd name="T53" fmla="*/ 16 h 182"/>
                <a:gd name="T54" fmla="*/ 51 w 185"/>
                <a:gd name="T55" fmla="*/ 10 h 182"/>
                <a:gd name="T56" fmla="*/ 58 w 185"/>
                <a:gd name="T57" fmla="*/ 7 h 182"/>
                <a:gd name="T58" fmla="*/ 75 w 185"/>
                <a:gd name="T59" fmla="*/ 2 h 182"/>
                <a:gd name="T60" fmla="*/ 93 w 185"/>
                <a:gd name="T61" fmla="*/ 0 h 182"/>
                <a:gd name="T62" fmla="*/ 110 w 185"/>
                <a:gd name="T63" fmla="*/ 2 h 182"/>
                <a:gd name="T64" fmla="*/ 127 w 185"/>
                <a:gd name="T65" fmla="*/ 7 h 182"/>
                <a:gd name="T66" fmla="*/ 136 w 185"/>
                <a:gd name="T67" fmla="*/ 10 h 182"/>
                <a:gd name="T68" fmla="*/ 143 w 185"/>
                <a:gd name="T69" fmla="*/ 14 h 182"/>
                <a:gd name="T70" fmla="*/ 150 w 185"/>
                <a:gd name="T71" fmla="*/ 21 h 182"/>
                <a:gd name="T72" fmla="*/ 159 w 185"/>
                <a:gd name="T73" fmla="*/ 26 h 182"/>
                <a:gd name="T74" fmla="*/ 164 w 185"/>
                <a:gd name="T75" fmla="*/ 33 h 182"/>
                <a:gd name="T76" fmla="*/ 169 w 185"/>
                <a:gd name="T77" fmla="*/ 40 h 182"/>
                <a:gd name="T78" fmla="*/ 174 w 185"/>
                <a:gd name="T79" fmla="*/ 49 h 182"/>
                <a:gd name="T80" fmla="*/ 178 w 185"/>
                <a:gd name="T81" fmla="*/ 57 h 182"/>
                <a:gd name="T82" fmla="*/ 183 w 185"/>
                <a:gd name="T83" fmla="*/ 73 h 182"/>
                <a:gd name="T84" fmla="*/ 185 w 185"/>
                <a:gd name="T85" fmla="*/ 90 h 182"/>
                <a:gd name="T86" fmla="*/ 183 w 185"/>
                <a:gd name="T87" fmla="*/ 108 h 182"/>
                <a:gd name="T88" fmla="*/ 178 w 185"/>
                <a:gd name="T89" fmla="*/ 125 h 182"/>
                <a:gd name="T90" fmla="*/ 173 w 185"/>
                <a:gd name="T91" fmla="*/ 134 h 182"/>
                <a:gd name="T92" fmla="*/ 169 w 185"/>
                <a:gd name="T93" fmla="*/ 141 h 182"/>
                <a:gd name="T94" fmla="*/ 164 w 185"/>
                <a:gd name="T95" fmla="*/ 148 h 182"/>
                <a:gd name="T96" fmla="*/ 157 w 185"/>
                <a:gd name="T97" fmla="*/ 155 h 18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5"/>
                <a:gd name="T148" fmla="*/ 0 h 182"/>
                <a:gd name="T149" fmla="*/ 185 w 185"/>
                <a:gd name="T150" fmla="*/ 182 h 18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5" h="182">
                  <a:moveTo>
                    <a:pt x="157" y="155"/>
                  </a:moveTo>
                  <a:lnTo>
                    <a:pt x="150" y="162"/>
                  </a:lnTo>
                  <a:lnTo>
                    <a:pt x="143" y="167"/>
                  </a:lnTo>
                  <a:lnTo>
                    <a:pt x="134" y="172"/>
                  </a:lnTo>
                  <a:lnTo>
                    <a:pt x="127" y="175"/>
                  </a:lnTo>
                  <a:lnTo>
                    <a:pt x="110" y="181"/>
                  </a:lnTo>
                  <a:lnTo>
                    <a:pt x="93" y="182"/>
                  </a:lnTo>
                  <a:lnTo>
                    <a:pt x="75" y="181"/>
                  </a:lnTo>
                  <a:lnTo>
                    <a:pt x="58" y="175"/>
                  </a:lnTo>
                  <a:lnTo>
                    <a:pt x="51" y="172"/>
                  </a:lnTo>
                  <a:lnTo>
                    <a:pt x="42" y="169"/>
                  </a:lnTo>
                  <a:lnTo>
                    <a:pt x="35" y="162"/>
                  </a:lnTo>
                  <a:lnTo>
                    <a:pt x="28" y="156"/>
                  </a:lnTo>
                  <a:lnTo>
                    <a:pt x="21" y="149"/>
                  </a:lnTo>
                  <a:lnTo>
                    <a:pt x="16" y="142"/>
                  </a:lnTo>
                  <a:lnTo>
                    <a:pt x="11" y="134"/>
                  </a:lnTo>
                  <a:lnTo>
                    <a:pt x="7" y="125"/>
                  </a:lnTo>
                  <a:lnTo>
                    <a:pt x="2" y="108"/>
                  </a:lnTo>
                  <a:lnTo>
                    <a:pt x="0" y="90"/>
                  </a:lnTo>
                  <a:lnTo>
                    <a:pt x="2" y="73"/>
                  </a:lnTo>
                  <a:lnTo>
                    <a:pt x="7" y="57"/>
                  </a:lnTo>
                  <a:lnTo>
                    <a:pt x="13" y="49"/>
                  </a:lnTo>
                  <a:lnTo>
                    <a:pt x="16" y="40"/>
                  </a:lnTo>
                  <a:lnTo>
                    <a:pt x="21" y="33"/>
                  </a:lnTo>
                  <a:lnTo>
                    <a:pt x="28" y="26"/>
                  </a:lnTo>
                  <a:lnTo>
                    <a:pt x="35" y="21"/>
                  </a:lnTo>
                  <a:lnTo>
                    <a:pt x="42" y="16"/>
                  </a:lnTo>
                  <a:lnTo>
                    <a:pt x="51" y="10"/>
                  </a:lnTo>
                  <a:lnTo>
                    <a:pt x="58" y="7"/>
                  </a:lnTo>
                  <a:lnTo>
                    <a:pt x="75" y="2"/>
                  </a:lnTo>
                  <a:lnTo>
                    <a:pt x="93" y="0"/>
                  </a:lnTo>
                  <a:lnTo>
                    <a:pt x="110" y="2"/>
                  </a:lnTo>
                  <a:lnTo>
                    <a:pt x="127" y="7"/>
                  </a:lnTo>
                  <a:lnTo>
                    <a:pt x="136" y="10"/>
                  </a:lnTo>
                  <a:lnTo>
                    <a:pt x="143" y="14"/>
                  </a:lnTo>
                  <a:lnTo>
                    <a:pt x="150" y="21"/>
                  </a:lnTo>
                  <a:lnTo>
                    <a:pt x="159" y="26"/>
                  </a:lnTo>
                  <a:lnTo>
                    <a:pt x="164" y="33"/>
                  </a:lnTo>
                  <a:lnTo>
                    <a:pt x="169" y="40"/>
                  </a:lnTo>
                  <a:lnTo>
                    <a:pt x="174" y="49"/>
                  </a:lnTo>
                  <a:lnTo>
                    <a:pt x="178" y="57"/>
                  </a:lnTo>
                  <a:lnTo>
                    <a:pt x="183" y="73"/>
                  </a:lnTo>
                  <a:lnTo>
                    <a:pt x="185" y="90"/>
                  </a:lnTo>
                  <a:lnTo>
                    <a:pt x="183" y="108"/>
                  </a:lnTo>
                  <a:lnTo>
                    <a:pt x="178" y="125"/>
                  </a:lnTo>
                  <a:lnTo>
                    <a:pt x="173" y="134"/>
                  </a:lnTo>
                  <a:lnTo>
                    <a:pt x="169" y="141"/>
                  </a:lnTo>
                  <a:lnTo>
                    <a:pt x="164" y="148"/>
                  </a:lnTo>
                  <a:lnTo>
                    <a:pt x="157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9" name="Freeform 150">
              <a:extLst>
                <a:ext uri="{FF2B5EF4-FFF2-40B4-BE49-F238E27FC236}">
                  <a16:creationId xmlns:a16="http://schemas.microsoft.com/office/drawing/2014/main" id="{CCD95416-FD24-49C7-AF1E-294214E1EE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25" y="3749"/>
              <a:ext cx="195" cy="193"/>
            </a:xfrm>
            <a:custGeom>
              <a:avLst/>
              <a:gdLst>
                <a:gd name="T0" fmla="*/ 165 w 195"/>
                <a:gd name="T1" fmla="*/ 165 h 193"/>
                <a:gd name="T2" fmla="*/ 158 w 195"/>
                <a:gd name="T3" fmla="*/ 156 h 193"/>
                <a:gd name="T4" fmla="*/ 157 w 195"/>
                <a:gd name="T5" fmla="*/ 156 h 193"/>
                <a:gd name="T6" fmla="*/ 165 w 195"/>
                <a:gd name="T7" fmla="*/ 165 h 193"/>
                <a:gd name="T8" fmla="*/ 143 w 195"/>
                <a:gd name="T9" fmla="*/ 168 h 193"/>
                <a:gd name="T10" fmla="*/ 165 w 195"/>
                <a:gd name="T11" fmla="*/ 165 h 193"/>
                <a:gd name="T12" fmla="*/ 129 w 195"/>
                <a:gd name="T13" fmla="*/ 187 h 193"/>
                <a:gd name="T14" fmla="*/ 143 w 195"/>
                <a:gd name="T15" fmla="*/ 168 h 193"/>
                <a:gd name="T16" fmla="*/ 117 w 195"/>
                <a:gd name="T17" fmla="*/ 191 h 193"/>
                <a:gd name="T18" fmla="*/ 77 w 195"/>
                <a:gd name="T19" fmla="*/ 191 h 193"/>
                <a:gd name="T20" fmla="*/ 40 w 195"/>
                <a:gd name="T21" fmla="*/ 175 h 193"/>
                <a:gd name="T22" fmla="*/ 47 w 195"/>
                <a:gd name="T23" fmla="*/ 165 h 193"/>
                <a:gd name="T24" fmla="*/ 78 w 195"/>
                <a:gd name="T25" fmla="*/ 180 h 193"/>
                <a:gd name="T26" fmla="*/ 113 w 195"/>
                <a:gd name="T27" fmla="*/ 180 h 193"/>
                <a:gd name="T28" fmla="*/ 30 w 195"/>
                <a:gd name="T29" fmla="*/ 165 h 193"/>
                <a:gd name="T30" fmla="*/ 37 w 195"/>
                <a:gd name="T31" fmla="*/ 156 h 193"/>
                <a:gd name="T32" fmla="*/ 30 w 195"/>
                <a:gd name="T33" fmla="*/ 165 h 193"/>
                <a:gd name="T34" fmla="*/ 33 w 195"/>
                <a:gd name="T35" fmla="*/ 161 h 193"/>
                <a:gd name="T36" fmla="*/ 21 w 195"/>
                <a:gd name="T37" fmla="*/ 158 h 193"/>
                <a:gd name="T38" fmla="*/ 7 w 195"/>
                <a:gd name="T39" fmla="*/ 132 h 193"/>
                <a:gd name="T40" fmla="*/ 0 w 195"/>
                <a:gd name="T41" fmla="*/ 106 h 193"/>
                <a:gd name="T42" fmla="*/ 14 w 195"/>
                <a:gd name="T43" fmla="*/ 113 h 193"/>
                <a:gd name="T44" fmla="*/ 37 w 195"/>
                <a:gd name="T45" fmla="*/ 156 h 193"/>
                <a:gd name="T46" fmla="*/ 2 w 195"/>
                <a:gd name="T47" fmla="*/ 78 h 193"/>
                <a:gd name="T48" fmla="*/ 16 w 195"/>
                <a:gd name="T49" fmla="*/ 45 h 193"/>
                <a:gd name="T50" fmla="*/ 35 w 195"/>
                <a:gd name="T51" fmla="*/ 38 h 193"/>
                <a:gd name="T52" fmla="*/ 14 w 195"/>
                <a:gd name="T53" fmla="*/ 80 h 193"/>
                <a:gd name="T54" fmla="*/ 26 w 195"/>
                <a:gd name="T55" fmla="*/ 29 h 193"/>
                <a:gd name="T56" fmla="*/ 37 w 195"/>
                <a:gd name="T57" fmla="*/ 36 h 193"/>
                <a:gd name="T58" fmla="*/ 26 w 195"/>
                <a:gd name="T59" fmla="*/ 29 h 193"/>
                <a:gd name="T60" fmla="*/ 30 w 195"/>
                <a:gd name="T61" fmla="*/ 28 h 193"/>
                <a:gd name="T62" fmla="*/ 37 w 195"/>
                <a:gd name="T63" fmla="*/ 36 h 193"/>
                <a:gd name="T64" fmla="*/ 38 w 195"/>
                <a:gd name="T65" fmla="*/ 19 h 193"/>
                <a:gd name="T66" fmla="*/ 45 w 195"/>
                <a:gd name="T67" fmla="*/ 29 h 193"/>
                <a:gd name="T68" fmla="*/ 47 w 195"/>
                <a:gd name="T69" fmla="*/ 14 h 193"/>
                <a:gd name="T70" fmla="*/ 70 w 195"/>
                <a:gd name="T71" fmla="*/ 15 h 193"/>
                <a:gd name="T72" fmla="*/ 47 w 195"/>
                <a:gd name="T73" fmla="*/ 14 h 193"/>
                <a:gd name="T74" fmla="*/ 68 w 195"/>
                <a:gd name="T75" fmla="*/ 10 h 193"/>
                <a:gd name="T76" fmla="*/ 78 w 195"/>
                <a:gd name="T77" fmla="*/ 0 h 193"/>
                <a:gd name="T78" fmla="*/ 118 w 195"/>
                <a:gd name="T79" fmla="*/ 1 h 193"/>
                <a:gd name="T80" fmla="*/ 157 w 195"/>
                <a:gd name="T81" fmla="*/ 17 h 193"/>
                <a:gd name="T82" fmla="*/ 150 w 195"/>
                <a:gd name="T83" fmla="*/ 28 h 193"/>
                <a:gd name="T84" fmla="*/ 117 w 195"/>
                <a:gd name="T85" fmla="*/ 12 h 193"/>
                <a:gd name="T86" fmla="*/ 82 w 195"/>
                <a:gd name="T87" fmla="*/ 12 h 193"/>
                <a:gd name="T88" fmla="*/ 167 w 195"/>
                <a:gd name="T89" fmla="*/ 28 h 193"/>
                <a:gd name="T90" fmla="*/ 158 w 195"/>
                <a:gd name="T91" fmla="*/ 36 h 193"/>
                <a:gd name="T92" fmla="*/ 167 w 195"/>
                <a:gd name="T93" fmla="*/ 28 h 193"/>
                <a:gd name="T94" fmla="*/ 179 w 195"/>
                <a:gd name="T95" fmla="*/ 43 h 193"/>
                <a:gd name="T96" fmla="*/ 191 w 195"/>
                <a:gd name="T97" fmla="*/ 69 h 193"/>
                <a:gd name="T98" fmla="*/ 195 w 195"/>
                <a:gd name="T99" fmla="*/ 95 h 193"/>
                <a:gd name="T100" fmla="*/ 178 w 195"/>
                <a:gd name="T101" fmla="*/ 64 h 193"/>
                <a:gd name="T102" fmla="*/ 167 w 195"/>
                <a:gd name="T103" fmla="*/ 28 h 193"/>
                <a:gd name="T104" fmla="*/ 188 w 195"/>
                <a:gd name="T105" fmla="*/ 132 h 193"/>
                <a:gd name="T106" fmla="*/ 174 w 195"/>
                <a:gd name="T107" fmla="*/ 156 h 193"/>
                <a:gd name="T108" fmla="*/ 169 w 195"/>
                <a:gd name="T109" fmla="*/ 142 h 193"/>
                <a:gd name="T110" fmla="*/ 183 w 195"/>
                <a:gd name="T111" fmla="*/ 95 h 193"/>
                <a:gd name="T112" fmla="*/ 167 w 195"/>
                <a:gd name="T113" fmla="*/ 163 h 193"/>
                <a:gd name="T114" fmla="*/ 158 w 195"/>
                <a:gd name="T115" fmla="*/ 156 h 19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95"/>
                <a:gd name="T175" fmla="*/ 0 h 193"/>
                <a:gd name="T176" fmla="*/ 195 w 195"/>
                <a:gd name="T177" fmla="*/ 193 h 19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95" h="193">
                  <a:moveTo>
                    <a:pt x="165" y="165"/>
                  </a:moveTo>
                  <a:lnTo>
                    <a:pt x="165" y="165"/>
                  </a:lnTo>
                  <a:lnTo>
                    <a:pt x="157" y="156"/>
                  </a:lnTo>
                  <a:lnTo>
                    <a:pt x="158" y="156"/>
                  </a:lnTo>
                  <a:lnTo>
                    <a:pt x="165" y="165"/>
                  </a:lnTo>
                  <a:close/>
                  <a:moveTo>
                    <a:pt x="157" y="156"/>
                  </a:moveTo>
                  <a:lnTo>
                    <a:pt x="157" y="156"/>
                  </a:lnTo>
                  <a:lnTo>
                    <a:pt x="162" y="161"/>
                  </a:lnTo>
                  <a:lnTo>
                    <a:pt x="157" y="156"/>
                  </a:lnTo>
                  <a:close/>
                  <a:moveTo>
                    <a:pt x="165" y="165"/>
                  </a:moveTo>
                  <a:lnTo>
                    <a:pt x="157" y="172"/>
                  </a:lnTo>
                  <a:lnTo>
                    <a:pt x="148" y="179"/>
                  </a:lnTo>
                  <a:lnTo>
                    <a:pt x="143" y="168"/>
                  </a:lnTo>
                  <a:lnTo>
                    <a:pt x="150" y="163"/>
                  </a:lnTo>
                  <a:lnTo>
                    <a:pt x="157" y="156"/>
                  </a:lnTo>
                  <a:lnTo>
                    <a:pt x="165" y="165"/>
                  </a:lnTo>
                  <a:close/>
                  <a:moveTo>
                    <a:pt x="148" y="179"/>
                  </a:moveTo>
                  <a:lnTo>
                    <a:pt x="139" y="184"/>
                  </a:lnTo>
                  <a:lnTo>
                    <a:pt x="129" y="187"/>
                  </a:lnTo>
                  <a:lnTo>
                    <a:pt x="125" y="177"/>
                  </a:lnTo>
                  <a:lnTo>
                    <a:pt x="134" y="174"/>
                  </a:lnTo>
                  <a:lnTo>
                    <a:pt x="143" y="168"/>
                  </a:lnTo>
                  <a:lnTo>
                    <a:pt x="148" y="179"/>
                  </a:lnTo>
                  <a:close/>
                  <a:moveTo>
                    <a:pt x="129" y="187"/>
                  </a:moveTo>
                  <a:lnTo>
                    <a:pt x="117" y="191"/>
                  </a:lnTo>
                  <a:lnTo>
                    <a:pt x="103" y="193"/>
                  </a:lnTo>
                  <a:lnTo>
                    <a:pt x="89" y="193"/>
                  </a:lnTo>
                  <a:lnTo>
                    <a:pt x="77" y="191"/>
                  </a:lnTo>
                  <a:lnTo>
                    <a:pt x="63" y="187"/>
                  </a:lnTo>
                  <a:lnTo>
                    <a:pt x="51" y="182"/>
                  </a:lnTo>
                  <a:lnTo>
                    <a:pt x="40" y="175"/>
                  </a:lnTo>
                  <a:lnTo>
                    <a:pt x="30" y="165"/>
                  </a:lnTo>
                  <a:lnTo>
                    <a:pt x="37" y="158"/>
                  </a:lnTo>
                  <a:lnTo>
                    <a:pt x="47" y="165"/>
                  </a:lnTo>
                  <a:lnTo>
                    <a:pt x="58" y="172"/>
                  </a:lnTo>
                  <a:lnTo>
                    <a:pt x="68" y="177"/>
                  </a:lnTo>
                  <a:lnTo>
                    <a:pt x="78" y="180"/>
                  </a:lnTo>
                  <a:lnTo>
                    <a:pt x="91" y="180"/>
                  </a:lnTo>
                  <a:lnTo>
                    <a:pt x="103" y="180"/>
                  </a:lnTo>
                  <a:lnTo>
                    <a:pt x="113" y="180"/>
                  </a:lnTo>
                  <a:lnTo>
                    <a:pt x="125" y="177"/>
                  </a:lnTo>
                  <a:lnTo>
                    <a:pt x="129" y="187"/>
                  </a:lnTo>
                  <a:close/>
                  <a:moveTo>
                    <a:pt x="30" y="165"/>
                  </a:moveTo>
                  <a:lnTo>
                    <a:pt x="28" y="165"/>
                  </a:lnTo>
                  <a:lnTo>
                    <a:pt x="37" y="156"/>
                  </a:lnTo>
                  <a:lnTo>
                    <a:pt x="37" y="158"/>
                  </a:lnTo>
                  <a:lnTo>
                    <a:pt x="30" y="165"/>
                  </a:lnTo>
                  <a:close/>
                  <a:moveTo>
                    <a:pt x="37" y="156"/>
                  </a:moveTo>
                  <a:lnTo>
                    <a:pt x="37" y="156"/>
                  </a:lnTo>
                  <a:lnTo>
                    <a:pt x="33" y="161"/>
                  </a:lnTo>
                  <a:lnTo>
                    <a:pt x="37" y="156"/>
                  </a:lnTo>
                  <a:close/>
                  <a:moveTo>
                    <a:pt x="28" y="165"/>
                  </a:moveTo>
                  <a:lnTo>
                    <a:pt x="21" y="158"/>
                  </a:lnTo>
                  <a:lnTo>
                    <a:pt x="16" y="149"/>
                  </a:lnTo>
                  <a:lnTo>
                    <a:pt x="11" y="141"/>
                  </a:lnTo>
                  <a:lnTo>
                    <a:pt x="7" y="132"/>
                  </a:lnTo>
                  <a:lnTo>
                    <a:pt x="4" y="123"/>
                  </a:lnTo>
                  <a:lnTo>
                    <a:pt x="2" y="114"/>
                  </a:lnTo>
                  <a:lnTo>
                    <a:pt x="0" y="106"/>
                  </a:lnTo>
                  <a:lnTo>
                    <a:pt x="0" y="95"/>
                  </a:lnTo>
                  <a:lnTo>
                    <a:pt x="12" y="95"/>
                  </a:lnTo>
                  <a:lnTo>
                    <a:pt x="14" y="113"/>
                  </a:lnTo>
                  <a:lnTo>
                    <a:pt x="18" y="128"/>
                  </a:lnTo>
                  <a:lnTo>
                    <a:pt x="26" y="142"/>
                  </a:lnTo>
                  <a:lnTo>
                    <a:pt x="37" y="156"/>
                  </a:lnTo>
                  <a:lnTo>
                    <a:pt x="28" y="165"/>
                  </a:lnTo>
                  <a:close/>
                  <a:moveTo>
                    <a:pt x="0" y="95"/>
                  </a:moveTo>
                  <a:lnTo>
                    <a:pt x="2" y="78"/>
                  </a:lnTo>
                  <a:lnTo>
                    <a:pt x="7" y="61"/>
                  </a:lnTo>
                  <a:lnTo>
                    <a:pt x="11" y="52"/>
                  </a:lnTo>
                  <a:lnTo>
                    <a:pt x="16" y="45"/>
                  </a:lnTo>
                  <a:lnTo>
                    <a:pt x="21" y="36"/>
                  </a:lnTo>
                  <a:lnTo>
                    <a:pt x="26" y="29"/>
                  </a:lnTo>
                  <a:lnTo>
                    <a:pt x="35" y="38"/>
                  </a:lnTo>
                  <a:lnTo>
                    <a:pt x="24" y="50"/>
                  </a:lnTo>
                  <a:lnTo>
                    <a:pt x="18" y="66"/>
                  </a:lnTo>
                  <a:lnTo>
                    <a:pt x="14" y="80"/>
                  </a:lnTo>
                  <a:lnTo>
                    <a:pt x="12" y="95"/>
                  </a:lnTo>
                  <a:lnTo>
                    <a:pt x="0" y="95"/>
                  </a:lnTo>
                  <a:close/>
                  <a:moveTo>
                    <a:pt x="26" y="29"/>
                  </a:moveTo>
                  <a:lnTo>
                    <a:pt x="28" y="28"/>
                  </a:lnTo>
                  <a:lnTo>
                    <a:pt x="30" y="28"/>
                  </a:lnTo>
                  <a:lnTo>
                    <a:pt x="37" y="36"/>
                  </a:lnTo>
                  <a:lnTo>
                    <a:pt x="35" y="38"/>
                  </a:lnTo>
                  <a:lnTo>
                    <a:pt x="26" y="29"/>
                  </a:lnTo>
                  <a:close/>
                  <a:moveTo>
                    <a:pt x="30" y="28"/>
                  </a:moveTo>
                  <a:lnTo>
                    <a:pt x="30" y="28"/>
                  </a:lnTo>
                  <a:lnTo>
                    <a:pt x="38" y="34"/>
                  </a:lnTo>
                  <a:lnTo>
                    <a:pt x="37" y="34"/>
                  </a:lnTo>
                  <a:lnTo>
                    <a:pt x="37" y="36"/>
                  </a:lnTo>
                  <a:lnTo>
                    <a:pt x="30" y="28"/>
                  </a:lnTo>
                  <a:close/>
                  <a:moveTo>
                    <a:pt x="30" y="28"/>
                  </a:moveTo>
                  <a:lnTo>
                    <a:pt x="38" y="19"/>
                  </a:lnTo>
                  <a:lnTo>
                    <a:pt x="47" y="14"/>
                  </a:lnTo>
                  <a:lnTo>
                    <a:pt x="52" y="22"/>
                  </a:lnTo>
                  <a:lnTo>
                    <a:pt x="45" y="29"/>
                  </a:lnTo>
                  <a:lnTo>
                    <a:pt x="38" y="34"/>
                  </a:lnTo>
                  <a:lnTo>
                    <a:pt x="30" y="28"/>
                  </a:lnTo>
                  <a:close/>
                  <a:moveTo>
                    <a:pt x="47" y="14"/>
                  </a:moveTo>
                  <a:lnTo>
                    <a:pt x="56" y="8"/>
                  </a:lnTo>
                  <a:lnTo>
                    <a:pt x="66" y="5"/>
                  </a:lnTo>
                  <a:lnTo>
                    <a:pt x="70" y="15"/>
                  </a:lnTo>
                  <a:lnTo>
                    <a:pt x="61" y="19"/>
                  </a:lnTo>
                  <a:lnTo>
                    <a:pt x="52" y="22"/>
                  </a:lnTo>
                  <a:lnTo>
                    <a:pt x="47" y="14"/>
                  </a:lnTo>
                  <a:close/>
                  <a:moveTo>
                    <a:pt x="66" y="5"/>
                  </a:moveTo>
                  <a:lnTo>
                    <a:pt x="66" y="5"/>
                  </a:lnTo>
                  <a:lnTo>
                    <a:pt x="68" y="10"/>
                  </a:lnTo>
                  <a:lnTo>
                    <a:pt x="66" y="5"/>
                  </a:lnTo>
                  <a:close/>
                  <a:moveTo>
                    <a:pt x="66" y="5"/>
                  </a:moveTo>
                  <a:lnTo>
                    <a:pt x="78" y="0"/>
                  </a:lnTo>
                  <a:lnTo>
                    <a:pt x="92" y="0"/>
                  </a:lnTo>
                  <a:lnTo>
                    <a:pt x="106" y="0"/>
                  </a:lnTo>
                  <a:lnTo>
                    <a:pt x="118" y="1"/>
                  </a:lnTo>
                  <a:lnTo>
                    <a:pt x="132" y="5"/>
                  </a:lnTo>
                  <a:lnTo>
                    <a:pt x="144" y="10"/>
                  </a:lnTo>
                  <a:lnTo>
                    <a:pt x="157" y="17"/>
                  </a:lnTo>
                  <a:lnTo>
                    <a:pt x="167" y="28"/>
                  </a:lnTo>
                  <a:lnTo>
                    <a:pt x="158" y="36"/>
                  </a:lnTo>
                  <a:lnTo>
                    <a:pt x="150" y="28"/>
                  </a:lnTo>
                  <a:lnTo>
                    <a:pt x="139" y="21"/>
                  </a:lnTo>
                  <a:lnTo>
                    <a:pt x="127" y="15"/>
                  </a:lnTo>
                  <a:lnTo>
                    <a:pt x="117" y="12"/>
                  </a:lnTo>
                  <a:lnTo>
                    <a:pt x="104" y="10"/>
                  </a:lnTo>
                  <a:lnTo>
                    <a:pt x="92" y="10"/>
                  </a:lnTo>
                  <a:lnTo>
                    <a:pt x="82" y="12"/>
                  </a:lnTo>
                  <a:lnTo>
                    <a:pt x="70" y="15"/>
                  </a:lnTo>
                  <a:lnTo>
                    <a:pt x="66" y="5"/>
                  </a:lnTo>
                  <a:close/>
                  <a:moveTo>
                    <a:pt x="167" y="28"/>
                  </a:moveTo>
                  <a:lnTo>
                    <a:pt x="167" y="28"/>
                  </a:lnTo>
                  <a:lnTo>
                    <a:pt x="158" y="36"/>
                  </a:lnTo>
                  <a:lnTo>
                    <a:pt x="167" y="28"/>
                  </a:lnTo>
                  <a:close/>
                  <a:moveTo>
                    <a:pt x="167" y="28"/>
                  </a:moveTo>
                  <a:lnTo>
                    <a:pt x="174" y="34"/>
                  </a:lnTo>
                  <a:lnTo>
                    <a:pt x="179" y="43"/>
                  </a:lnTo>
                  <a:lnTo>
                    <a:pt x="184" y="52"/>
                  </a:lnTo>
                  <a:lnTo>
                    <a:pt x="188" y="59"/>
                  </a:lnTo>
                  <a:lnTo>
                    <a:pt x="191" y="69"/>
                  </a:lnTo>
                  <a:lnTo>
                    <a:pt x="193" y="78"/>
                  </a:lnTo>
                  <a:lnTo>
                    <a:pt x="195" y="87"/>
                  </a:lnTo>
                  <a:lnTo>
                    <a:pt x="195" y="95"/>
                  </a:lnTo>
                  <a:lnTo>
                    <a:pt x="183" y="95"/>
                  </a:lnTo>
                  <a:lnTo>
                    <a:pt x="181" y="80"/>
                  </a:lnTo>
                  <a:lnTo>
                    <a:pt x="178" y="64"/>
                  </a:lnTo>
                  <a:lnTo>
                    <a:pt x="171" y="48"/>
                  </a:lnTo>
                  <a:lnTo>
                    <a:pt x="158" y="36"/>
                  </a:lnTo>
                  <a:lnTo>
                    <a:pt x="167" y="28"/>
                  </a:lnTo>
                  <a:close/>
                  <a:moveTo>
                    <a:pt x="195" y="95"/>
                  </a:moveTo>
                  <a:lnTo>
                    <a:pt x="193" y="114"/>
                  </a:lnTo>
                  <a:lnTo>
                    <a:pt x="188" y="132"/>
                  </a:lnTo>
                  <a:lnTo>
                    <a:pt x="184" y="141"/>
                  </a:lnTo>
                  <a:lnTo>
                    <a:pt x="179" y="149"/>
                  </a:lnTo>
                  <a:lnTo>
                    <a:pt x="174" y="156"/>
                  </a:lnTo>
                  <a:lnTo>
                    <a:pt x="167" y="163"/>
                  </a:lnTo>
                  <a:lnTo>
                    <a:pt x="158" y="154"/>
                  </a:lnTo>
                  <a:lnTo>
                    <a:pt x="169" y="142"/>
                  </a:lnTo>
                  <a:lnTo>
                    <a:pt x="178" y="127"/>
                  </a:lnTo>
                  <a:lnTo>
                    <a:pt x="181" y="113"/>
                  </a:lnTo>
                  <a:lnTo>
                    <a:pt x="183" y="95"/>
                  </a:lnTo>
                  <a:lnTo>
                    <a:pt x="195" y="95"/>
                  </a:lnTo>
                  <a:close/>
                  <a:moveTo>
                    <a:pt x="167" y="163"/>
                  </a:moveTo>
                  <a:lnTo>
                    <a:pt x="167" y="163"/>
                  </a:lnTo>
                  <a:lnTo>
                    <a:pt x="165" y="165"/>
                  </a:lnTo>
                  <a:lnTo>
                    <a:pt x="158" y="156"/>
                  </a:lnTo>
                  <a:lnTo>
                    <a:pt x="158" y="154"/>
                  </a:lnTo>
                  <a:lnTo>
                    <a:pt x="167" y="1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0" name="Freeform 151">
              <a:extLst>
                <a:ext uri="{FF2B5EF4-FFF2-40B4-BE49-F238E27FC236}">
                  <a16:creationId xmlns:a16="http://schemas.microsoft.com/office/drawing/2014/main" id="{0A428BE0-3798-4FC5-9FEE-497B86A9B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" y="3775"/>
              <a:ext cx="139" cy="139"/>
            </a:xfrm>
            <a:custGeom>
              <a:avLst/>
              <a:gdLst>
                <a:gd name="T0" fmla="*/ 10 w 139"/>
                <a:gd name="T1" fmla="*/ 0 h 139"/>
                <a:gd name="T2" fmla="*/ 139 w 139"/>
                <a:gd name="T3" fmla="*/ 128 h 139"/>
                <a:gd name="T4" fmla="*/ 129 w 139"/>
                <a:gd name="T5" fmla="*/ 139 h 139"/>
                <a:gd name="T6" fmla="*/ 0 w 139"/>
                <a:gd name="T7" fmla="*/ 10 h 139"/>
                <a:gd name="T8" fmla="*/ 10 w 139"/>
                <a:gd name="T9" fmla="*/ 0 h 1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"/>
                <a:gd name="T16" fmla="*/ 0 h 139"/>
                <a:gd name="T17" fmla="*/ 139 w 139"/>
                <a:gd name="T18" fmla="*/ 139 h 1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" h="139">
                  <a:moveTo>
                    <a:pt x="10" y="0"/>
                  </a:moveTo>
                  <a:lnTo>
                    <a:pt x="139" y="128"/>
                  </a:lnTo>
                  <a:lnTo>
                    <a:pt x="129" y="139"/>
                  </a:lnTo>
                  <a:lnTo>
                    <a:pt x="0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1" name="Freeform 152">
              <a:extLst>
                <a:ext uri="{FF2B5EF4-FFF2-40B4-BE49-F238E27FC236}">
                  <a16:creationId xmlns:a16="http://schemas.microsoft.com/office/drawing/2014/main" id="{9AFF06A4-ED8C-4513-A0FF-970B16222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" y="3775"/>
              <a:ext cx="139" cy="141"/>
            </a:xfrm>
            <a:custGeom>
              <a:avLst/>
              <a:gdLst>
                <a:gd name="T0" fmla="*/ 139 w 139"/>
                <a:gd name="T1" fmla="*/ 10 h 141"/>
                <a:gd name="T2" fmla="*/ 10 w 139"/>
                <a:gd name="T3" fmla="*/ 141 h 141"/>
                <a:gd name="T4" fmla="*/ 0 w 139"/>
                <a:gd name="T5" fmla="*/ 130 h 141"/>
                <a:gd name="T6" fmla="*/ 130 w 139"/>
                <a:gd name="T7" fmla="*/ 0 h 141"/>
                <a:gd name="T8" fmla="*/ 139 w 139"/>
                <a:gd name="T9" fmla="*/ 10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"/>
                <a:gd name="T16" fmla="*/ 0 h 141"/>
                <a:gd name="T17" fmla="*/ 139 w 139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" h="141">
                  <a:moveTo>
                    <a:pt x="139" y="10"/>
                  </a:moveTo>
                  <a:lnTo>
                    <a:pt x="10" y="141"/>
                  </a:lnTo>
                  <a:lnTo>
                    <a:pt x="0" y="130"/>
                  </a:lnTo>
                  <a:lnTo>
                    <a:pt x="130" y="0"/>
                  </a:lnTo>
                  <a:lnTo>
                    <a:pt x="139" y="1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2" name="Rectangle 153">
              <a:extLst>
                <a:ext uri="{FF2B5EF4-FFF2-40B4-BE49-F238E27FC236}">
                  <a16:creationId xmlns:a16="http://schemas.microsoft.com/office/drawing/2014/main" id="{032ABF25-4CED-4288-95AD-209ED06B2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3837"/>
              <a:ext cx="751" cy="1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833" name="Freeform 154">
              <a:extLst>
                <a:ext uri="{FF2B5EF4-FFF2-40B4-BE49-F238E27FC236}">
                  <a16:creationId xmlns:a16="http://schemas.microsoft.com/office/drawing/2014/main" id="{ADE9B169-62D4-4BBE-BB7B-1A6D0D0D9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8" y="3839"/>
              <a:ext cx="66" cy="49"/>
            </a:xfrm>
            <a:custGeom>
              <a:avLst/>
              <a:gdLst>
                <a:gd name="T0" fmla="*/ 0 w 66"/>
                <a:gd name="T1" fmla="*/ 0 h 49"/>
                <a:gd name="T2" fmla="*/ 0 w 66"/>
                <a:gd name="T3" fmla="*/ 12 h 49"/>
                <a:gd name="T4" fmla="*/ 58 w 66"/>
                <a:gd name="T5" fmla="*/ 49 h 49"/>
                <a:gd name="T6" fmla="*/ 66 w 66"/>
                <a:gd name="T7" fmla="*/ 37 h 49"/>
                <a:gd name="T8" fmla="*/ 9 w 66"/>
                <a:gd name="T9" fmla="*/ 0 h 49"/>
                <a:gd name="T10" fmla="*/ 9 w 66"/>
                <a:gd name="T11" fmla="*/ 12 h 49"/>
                <a:gd name="T12" fmla="*/ 0 w 66"/>
                <a:gd name="T13" fmla="*/ 0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49"/>
                <a:gd name="T23" fmla="*/ 66 w 66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49">
                  <a:moveTo>
                    <a:pt x="0" y="0"/>
                  </a:moveTo>
                  <a:lnTo>
                    <a:pt x="0" y="12"/>
                  </a:lnTo>
                  <a:lnTo>
                    <a:pt x="58" y="49"/>
                  </a:lnTo>
                  <a:lnTo>
                    <a:pt x="66" y="37"/>
                  </a:lnTo>
                  <a:lnTo>
                    <a:pt x="9" y="0"/>
                  </a:lnTo>
                  <a:lnTo>
                    <a:pt x="9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4" name="Freeform 155">
              <a:extLst>
                <a:ext uri="{FF2B5EF4-FFF2-40B4-BE49-F238E27FC236}">
                  <a16:creationId xmlns:a16="http://schemas.microsoft.com/office/drawing/2014/main" id="{495EF352-F22E-45F6-8754-773982AA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3839"/>
              <a:ext cx="9" cy="12"/>
            </a:xfrm>
            <a:custGeom>
              <a:avLst/>
              <a:gdLst>
                <a:gd name="T0" fmla="*/ 9 w 9"/>
                <a:gd name="T1" fmla="*/ 0 h 12"/>
                <a:gd name="T2" fmla="*/ 0 w 9"/>
                <a:gd name="T3" fmla="*/ 5 h 12"/>
                <a:gd name="T4" fmla="*/ 9 w 9"/>
                <a:gd name="T5" fmla="*/ 12 h 12"/>
                <a:gd name="T6" fmla="*/ 9 w 9"/>
                <a:gd name="T7" fmla="*/ 0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"/>
                <a:gd name="T13" fmla="*/ 0 h 12"/>
                <a:gd name="T14" fmla="*/ 9 w 9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" h="12">
                  <a:moveTo>
                    <a:pt x="9" y="0"/>
                  </a:moveTo>
                  <a:lnTo>
                    <a:pt x="0" y="5"/>
                  </a:lnTo>
                  <a:lnTo>
                    <a:pt x="9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5" name="Freeform 156">
              <a:extLst>
                <a:ext uri="{FF2B5EF4-FFF2-40B4-BE49-F238E27FC236}">
                  <a16:creationId xmlns:a16="http://schemas.microsoft.com/office/drawing/2014/main" id="{8082F1A8-1425-44F8-A44D-4A10B8025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8" y="3803"/>
              <a:ext cx="66" cy="48"/>
            </a:xfrm>
            <a:custGeom>
              <a:avLst/>
              <a:gdLst>
                <a:gd name="T0" fmla="*/ 61 w 66"/>
                <a:gd name="T1" fmla="*/ 5 h 48"/>
                <a:gd name="T2" fmla="*/ 58 w 66"/>
                <a:gd name="T3" fmla="*/ 0 h 48"/>
                <a:gd name="T4" fmla="*/ 0 w 66"/>
                <a:gd name="T5" fmla="*/ 36 h 48"/>
                <a:gd name="T6" fmla="*/ 9 w 66"/>
                <a:gd name="T7" fmla="*/ 48 h 48"/>
                <a:gd name="T8" fmla="*/ 66 w 66"/>
                <a:gd name="T9" fmla="*/ 12 h 48"/>
                <a:gd name="T10" fmla="*/ 61 w 66"/>
                <a:gd name="T11" fmla="*/ 5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48"/>
                <a:gd name="T20" fmla="*/ 66 w 6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48">
                  <a:moveTo>
                    <a:pt x="61" y="5"/>
                  </a:moveTo>
                  <a:lnTo>
                    <a:pt x="58" y="0"/>
                  </a:lnTo>
                  <a:lnTo>
                    <a:pt x="0" y="36"/>
                  </a:lnTo>
                  <a:lnTo>
                    <a:pt x="9" y="48"/>
                  </a:lnTo>
                  <a:lnTo>
                    <a:pt x="66" y="12"/>
                  </a:lnTo>
                  <a:lnTo>
                    <a:pt x="61" y="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6" name="Rectangle 157">
              <a:extLst>
                <a:ext uri="{FF2B5EF4-FFF2-40B4-BE49-F238E27FC236}">
                  <a16:creationId xmlns:a16="http://schemas.microsoft.com/office/drawing/2014/main" id="{ED953741-FD02-4510-A96B-224E217F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888"/>
              <a:ext cx="14" cy="168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D4D4D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837" name="Freeform 158">
              <a:extLst>
                <a:ext uri="{FF2B5EF4-FFF2-40B4-BE49-F238E27FC236}">
                  <a16:creationId xmlns:a16="http://schemas.microsoft.com/office/drawing/2014/main" id="{7D58DAA1-75ED-4E4F-BECA-782A48B80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" y="1006"/>
              <a:ext cx="50" cy="66"/>
            </a:xfrm>
            <a:custGeom>
              <a:avLst/>
              <a:gdLst>
                <a:gd name="T0" fmla="*/ 0 w 50"/>
                <a:gd name="T1" fmla="*/ 66 h 66"/>
                <a:gd name="T2" fmla="*/ 12 w 50"/>
                <a:gd name="T3" fmla="*/ 66 h 66"/>
                <a:gd name="T4" fmla="*/ 50 w 50"/>
                <a:gd name="T5" fmla="*/ 9 h 66"/>
                <a:gd name="T6" fmla="*/ 38 w 50"/>
                <a:gd name="T7" fmla="*/ 0 h 66"/>
                <a:gd name="T8" fmla="*/ 0 w 50"/>
                <a:gd name="T9" fmla="*/ 57 h 66"/>
                <a:gd name="T10" fmla="*/ 12 w 50"/>
                <a:gd name="T11" fmla="*/ 57 h 66"/>
                <a:gd name="T12" fmla="*/ 0 w 50"/>
                <a:gd name="T13" fmla="*/ 66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66"/>
                <a:gd name="T23" fmla="*/ 50 w 50"/>
                <a:gd name="T24" fmla="*/ 66 h 6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66">
                  <a:moveTo>
                    <a:pt x="0" y="66"/>
                  </a:moveTo>
                  <a:lnTo>
                    <a:pt x="12" y="66"/>
                  </a:lnTo>
                  <a:lnTo>
                    <a:pt x="50" y="9"/>
                  </a:lnTo>
                  <a:lnTo>
                    <a:pt x="38" y="0"/>
                  </a:lnTo>
                  <a:lnTo>
                    <a:pt x="0" y="57"/>
                  </a:lnTo>
                  <a:lnTo>
                    <a:pt x="12" y="57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8" name="Freeform 159">
              <a:extLst>
                <a:ext uri="{FF2B5EF4-FFF2-40B4-BE49-F238E27FC236}">
                  <a16:creationId xmlns:a16="http://schemas.microsoft.com/office/drawing/2014/main" id="{D0F3F021-3175-4F18-AAA3-1C6BCB09C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" y="1072"/>
              <a:ext cx="12" cy="9"/>
            </a:xfrm>
            <a:custGeom>
              <a:avLst/>
              <a:gdLst>
                <a:gd name="T0" fmla="*/ 0 w 12"/>
                <a:gd name="T1" fmla="*/ 0 h 9"/>
                <a:gd name="T2" fmla="*/ 7 w 12"/>
                <a:gd name="T3" fmla="*/ 9 h 9"/>
                <a:gd name="T4" fmla="*/ 12 w 12"/>
                <a:gd name="T5" fmla="*/ 0 h 9"/>
                <a:gd name="T6" fmla="*/ 0 w 12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9"/>
                <a:gd name="T14" fmla="*/ 12 w 12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9">
                  <a:moveTo>
                    <a:pt x="0" y="0"/>
                  </a:moveTo>
                  <a:lnTo>
                    <a:pt x="7" y="9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9" name="Freeform 160">
              <a:extLst>
                <a:ext uri="{FF2B5EF4-FFF2-40B4-BE49-F238E27FC236}">
                  <a16:creationId xmlns:a16="http://schemas.microsoft.com/office/drawing/2014/main" id="{7AF46D3A-45AB-487E-B312-0EE7E6931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" y="1006"/>
              <a:ext cx="48" cy="66"/>
            </a:xfrm>
            <a:custGeom>
              <a:avLst/>
              <a:gdLst>
                <a:gd name="T0" fmla="*/ 6 w 48"/>
                <a:gd name="T1" fmla="*/ 3 h 66"/>
                <a:gd name="T2" fmla="*/ 0 w 48"/>
                <a:gd name="T3" fmla="*/ 9 h 66"/>
                <a:gd name="T4" fmla="*/ 36 w 48"/>
                <a:gd name="T5" fmla="*/ 66 h 66"/>
                <a:gd name="T6" fmla="*/ 48 w 48"/>
                <a:gd name="T7" fmla="*/ 57 h 66"/>
                <a:gd name="T8" fmla="*/ 12 w 48"/>
                <a:gd name="T9" fmla="*/ 0 h 66"/>
                <a:gd name="T10" fmla="*/ 6 w 48"/>
                <a:gd name="T11" fmla="*/ 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66"/>
                <a:gd name="T20" fmla="*/ 48 w 48"/>
                <a:gd name="T21" fmla="*/ 66 h 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66">
                  <a:moveTo>
                    <a:pt x="6" y="3"/>
                  </a:moveTo>
                  <a:lnTo>
                    <a:pt x="0" y="9"/>
                  </a:lnTo>
                  <a:lnTo>
                    <a:pt x="36" y="66"/>
                  </a:lnTo>
                  <a:lnTo>
                    <a:pt x="48" y="57"/>
                  </a:lnTo>
                  <a:lnTo>
                    <a:pt x="12" y="0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22377</TotalTime>
  <Words>422</Words>
  <Application>Microsoft Office PowerPoint</Application>
  <PresentationFormat>画面に合わせる (4:3)</PresentationFormat>
  <Paragraphs>117</Paragraphs>
  <Slides>5</Slides>
  <Notes>5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aist-1e</vt:lpstr>
      <vt:lpstr>Corel DESIGNER</vt:lpstr>
      <vt:lpstr>05 RTC Development Flow</vt:lpstr>
      <vt:lpstr>図3</vt:lpstr>
      <vt:lpstr>図3</vt:lpstr>
      <vt:lpstr>PowerPoint プレゼンテーション</vt:lpstr>
      <vt:lpstr>PowerPoint プレゼンテーション</vt:lpstr>
    </vt:vector>
  </TitlesOfParts>
  <Company>独立行政法人産業技術総合研究所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國田一哉</cp:lastModifiedBy>
  <cp:revision>361</cp:revision>
  <dcterms:created xsi:type="dcterms:W3CDTF">2005-10-20T13:06:43Z</dcterms:created>
  <dcterms:modified xsi:type="dcterms:W3CDTF">2019-10-01T05:14:32Z</dcterms:modified>
</cp:coreProperties>
</file>