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3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13FDD-E8E6-45D5-84D4-33AB477B99C1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6C260-A593-40CA-9412-9C42F889FC8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6C260-A593-40CA-9412-9C42F889FC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6C260-A593-40CA-9412-9C42F889FC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899592" y="260648"/>
            <a:ext cx="7259958" cy="3096344"/>
            <a:chOff x="899592" y="260648"/>
            <a:chExt cx="7259958" cy="3096344"/>
          </a:xfrm>
        </p:grpSpPr>
        <p:sp>
          <p:nvSpPr>
            <p:cNvPr id="4" name="正方形/長方形 3"/>
            <p:cNvSpPr/>
            <p:nvPr/>
          </p:nvSpPr>
          <p:spPr>
            <a:xfrm>
              <a:off x="3183716" y="260648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 smtClean="0">
                  <a:solidFill>
                    <a:schemeClr val="tx2"/>
                  </a:solidFill>
                </a:rPr>
                <a:t>オリジナルソース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(subversion </a:t>
              </a:r>
              <a:r>
                <a:rPr lang="ja-JP" altLang="en-US" sz="1600" dirty="0" smtClean="0">
                  <a:solidFill>
                    <a:schemeClr val="tx2"/>
                  </a:solidFill>
                </a:rPr>
                <a:t>リポジトリ</a:t>
              </a:r>
              <a:r>
                <a:rPr lang="en-US" altLang="ja-JP" sz="16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239500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Linux/Unix/Mac</a:t>
              </a:r>
              <a:r>
                <a:rPr kumimoji="1" lang="ja-JP" altLang="en-US" sz="1600" dirty="0" smtClean="0">
                  <a:solidFill>
                    <a:schemeClr val="tx2"/>
                  </a:solidFill>
                </a:rPr>
                <a:t>用ソース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</a:t>
              </a:r>
              <a:r>
                <a:rPr lang="en-US" altLang="ja-JP" sz="1600" dirty="0" err="1" smtClean="0">
                  <a:solidFill>
                    <a:schemeClr val="tx2"/>
                  </a:solidFill>
                </a:rPr>
                <a:t>autotools</a:t>
              </a:r>
              <a:r>
                <a:rPr lang="en-US" altLang="ja-JP" sz="16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983916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ja-JP" altLang="en-US" sz="1600" dirty="0" smtClean="0">
                  <a:solidFill>
                    <a:schemeClr val="tx2"/>
                  </a:solidFill>
                </a:rPr>
                <a:t>用ソース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(VC solution/project)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239500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Linux/Unix/Mac</a:t>
              </a:r>
              <a:r>
                <a:rPr kumimoji="1" lang="ja-JP" altLang="en-US" sz="1600" dirty="0" smtClean="0">
                  <a:solidFill>
                    <a:schemeClr val="tx2"/>
                  </a:solidFill>
                </a:rPr>
                <a:t>用バイナリ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983916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ja-JP" altLang="en-US" sz="1600" dirty="0" smtClean="0">
                  <a:solidFill>
                    <a:schemeClr val="tx2"/>
                  </a:solidFill>
                </a:rPr>
                <a:t>用バイナリ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ja-JP" altLang="en-US" sz="1600" dirty="0" smtClean="0">
                  <a:solidFill>
                    <a:schemeClr val="tx2"/>
                  </a:solidFill>
                </a:rPr>
                <a:t>および</a:t>
              </a:r>
              <a:r>
                <a:rPr lang="en-US" altLang="ja-JP" sz="1600" dirty="0" err="1" smtClean="0">
                  <a:solidFill>
                    <a:schemeClr val="tx2"/>
                  </a:solidFill>
                </a:rPr>
                <a:t>msi</a:t>
              </a:r>
              <a:r>
                <a:rPr lang="ja-JP" altLang="en-US" sz="1600" dirty="0" smtClean="0">
                  <a:solidFill>
                    <a:schemeClr val="tx2"/>
                  </a:solidFill>
                </a:rPr>
                <a:t>インストーラ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カギ線コネクタ 9"/>
            <p:cNvCxnSpPr>
              <a:stCxn id="4" idx="2"/>
              <a:endCxn id="5" idx="0"/>
            </p:cNvCxnSpPr>
            <p:nvPr/>
          </p:nvCxnSpPr>
          <p:spPr>
            <a:xfrm rot="5400000">
              <a:off x="3309730" y="278650"/>
              <a:ext cx="684076" cy="19442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4" idx="2"/>
              <a:endCxn id="6" idx="0"/>
            </p:cNvCxnSpPr>
            <p:nvPr/>
          </p:nvCxnSpPr>
          <p:spPr>
            <a:xfrm rot="16200000" flipH="1">
              <a:off x="5181938" y="350658"/>
              <a:ext cx="684076" cy="1800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5" idx="2"/>
              <a:endCxn id="7" idx="0"/>
            </p:cNvCxnSpPr>
            <p:nvPr/>
          </p:nvCxnSpPr>
          <p:spPr>
            <a:xfrm rot="5400000">
              <a:off x="2445634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6" idx="2"/>
              <a:endCxn id="8" idx="0"/>
            </p:cNvCxnSpPr>
            <p:nvPr/>
          </p:nvCxnSpPr>
          <p:spPr>
            <a:xfrm rot="5400000">
              <a:off x="6190050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4625998" y="980728"/>
              <a:ext cx="2010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autogen</a:t>
              </a:r>
              <a:r>
                <a:rPr kumimoji="1" lang="en-US" altLang="ja-JP" sz="1200" dirty="0" smtClean="0"/>
                <a:t>/make dist (on Linux)</a:t>
              </a:r>
              <a:endParaRPr kumimoji="1" lang="ja-JP" altLang="en-US" sz="12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313967" y="2247255"/>
              <a:ext cx="14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 smtClean="0"/>
                <a:t>configure/make</a:t>
              </a:r>
            </a:p>
            <a:p>
              <a:pPr algn="ctr"/>
              <a:r>
                <a:rPr kumimoji="1" lang="en-US" altLang="ja-JP" sz="1200" dirty="0" smtClean="0"/>
                <a:t>(build by </a:t>
              </a:r>
              <a:r>
                <a:rPr kumimoji="1" lang="en-US" altLang="ja-JP" sz="1200" dirty="0" err="1" smtClean="0"/>
                <a:t>autotools</a:t>
              </a:r>
              <a:r>
                <a:rPr kumimoji="1"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352068" y="2247255"/>
              <a:ext cx="18074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 err="1" smtClean="0"/>
                <a:t>autobuild_vc</a:t>
              </a:r>
              <a:r>
                <a:rPr lang="en-US" altLang="ja-JP" sz="1200" dirty="0" smtClean="0"/>
                <a:t>?.bat</a:t>
              </a:r>
              <a:endParaRPr kumimoji="1" lang="en-US" altLang="ja-JP" sz="1200" dirty="0" smtClean="0"/>
            </a:p>
            <a:p>
              <a:pPr algn="ctr"/>
              <a:r>
                <a:rPr kumimoji="1" lang="en-US" altLang="ja-JP" sz="1200" dirty="0" smtClean="0"/>
                <a:t>(build by </a:t>
              </a:r>
              <a:r>
                <a:rPr kumimoji="1" lang="en-US" altLang="ja-JP" sz="1200" dirty="0" err="1" smtClean="0"/>
                <a:t>vcbuild</a:t>
              </a:r>
              <a:r>
                <a:rPr kumimoji="1" lang="en-US" altLang="ja-JP" sz="1200" dirty="0" smtClean="0"/>
                <a:t> and </a:t>
              </a:r>
              <a:r>
                <a:rPr kumimoji="1" lang="en-US" altLang="ja-JP" sz="1200" dirty="0" err="1" smtClean="0"/>
                <a:t>WiX</a:t>
              </a:r>
              <a:r>
                <a:rPr kumimoji="1"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424076" y="1340768"/>
              <a:ext cx="165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OpenRTM-aist-X.X.X.zip</a:t>
              </a:r>
              <a:endParaRPr kumimoji="1" lang="ja-JP" altLang="en-US" sz="12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899592" y="1340768"/>
              <a:ext cx="1811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OpenRTM-aist-X.X.X.tar.gz</a:t>
              </a:r>
              <a:endParaRPr kumimoji="1" lang="ja-JP" altLang="en-US" sz="1200" dirty="0"/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/>
        </p:nvGrpSpPr>
        <p:grpSpPr>
          <a:xfrm>
            <a:off x="2483768" y="4293096"/>
            <a:ext cx="4230897" cy="1800000"/>
            <a:chOff x="899592" y="260648"/>
            <a:chExt cx="7277955" cy="3096344"/>
          </a:xfrm>
        </p:grpSpPr>
        <p:sp>
          <p:nvSpPr>
            <p:cNvPr id="24" name="正方形/長方形 23"/>
            <p:cNvSpPr/>
            <p:nvPr/>
          </p:nvSpPr>
          <p:spPr>
            <a:xfrm>
              <a:off x="3183716" y="260648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 smtClean="0">
                  <a:solidFill>
                    <a:schemeClr val="tx2"/>
                  </a:solidFill>
                </a:rPr>
                <a:t>オリジナルソース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(subversion </a:t>
              </a:r>
              <a:r>
                <a:rPr lang="ja-JP" altLang="en-US" sz="900" dirty="0" smtClean="0">
                  <a:solidFill>
                    <a:schemeClr val="tx2"/>
                  </a:solidFill>
                </a:rPr>
                <a:t>リポジトリ</a:t>
              </a:r>
              <a:r>
                <a:rPr lang="en-US" altLang="ja-JP" sz="9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239500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Linux/Unix/Mac</a:t>
              </a:r>
              <a:r>
                <a:rPr kumimoji="1" lang="ja-JP" altLang="en-US" sz="900" dirty="0" smtClean="0">
                  <a:solidFill>
                    <a:schemeClr val="tx2"/>
                  </a:solidFill>
                </a:rPr>
                <a:t>用ソース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</a:t>
              </a:r>
              <a:r>
                <a:rPr lang="en-US" altLang="ja-JP" sz="900" dirty="0" err="1" smtClean="0">
                  <a:solidFill>
                    <a:schemeClr val="tx2"/>
                  </a:solidFill>
                </a:rPr>
                <a:t>autotools</a:t>
              </a:r>
              <a:r>
                <a:rPr lang="en-US" altLang="ja-JP" sz="9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983916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ja-JP" altLang="en-US" sz="900" dirty="0" smtClean="0">
                  <a:solidFill>
                    <a:schemeClr val="tx2"/>
                  </a:solidFill>
                </a:rPr>
                <a:t>用ソース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(VC solution/project)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239500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Linux/Unix/Mac</a:t>
              </a:r>
              <a:r>
                <a:rPr kumimoji="1" lang="ja-JP" altLang="en-US" sz="900" dirty="0" smtClean="0">
                  <a:solidFill>
                    <a:schemeClr val="tx2"/>
                  </a:solidFill>
                </a:rPr>
                <a:t>用バイナリ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983916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ja-JP" altLang="en-US" sz="900" dirty="0" smtClean="0">
                  <a:solidFill>
                    <a:schemeClr val="tx2"/>
                  </a:solidFill>
                </a:rPr>
                <a:t>用バイナリ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ja-JP" altLang="en-US" sz="900" dirty="0" smtClean="0">
                  <a:solidFill>
                    <a:schemeClr val="tx2"/>
                  </a:solidFill>
                </a:rPr>
                <a:t>および</a:t>
              </a:r>
              <a:r>
                <a:rPr lang="en-US" altLang="ja-JP" sz="900" dirty="0" err="1" smtClean="0">
                  <a:solidFill>
                    <a:schemeClr val="tx2"/>
                  </a:solidFill>
                </a:rPr>
                <a:t>msi</a:t>
              </a:r>
              <a:r>
                <a:rPr lang="ja-JP" altLang="en-US" sz="900" dirty="0" smtClean="0">
                  <a:solidFill>
                    <a:schemeClr val="tx2"/>
                  </a:solidFill>
                </a:rPr>
                <a:t>インストーラ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29" name="カギ線コネクタ 28"/>
            <p:cNvCxnSpPr>
              <a:stCxn id="24" idx="2"/>
              <a:endCxn id="25" idx="0"/>
            </p:cNvCxnSpPr>
            <p:nvPr/>
          </p:nvCxnSpPr>
          <p:spPr>
            <a:xfrm rot="5400000">
              <a:off x="3309730" y="278650"/>
              <a:ext cx="684076" cy="19442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カギ線コネクタ 29"/>
            <p:cNvCxnSpPr>
              <a:stCxn id="24" idx="2"/>
              <a:endCxn id="26" idx="0"/>
            </p:cNvCxnSpPr>
            <p:nvPr/>
          </p:nvCxnSpPr>
          <p:spPr>
            <a:xfrm rot="16200000" flipH="1">
              <a:off x="5181938" y="350658"/>
              <a:ext cx="684076" cy="1800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stCxn id="25" idx="2"/>
              <a:endCxn id="27" idx="0"/>
            </p:cNvCxnSpPr>
            <p:nvPr/>
          </p:nvCxnSpPr>
          <p:spPr>
            <a:xfrm rot="5400000">
              <a:off x="2445634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6" idx="2"/>
              <a:endCxn id="28" idx="0"/>
            </p:cNvCxnSpPr>
            <p:nvPr/>
          </p:nvCxnSpPr>
          <p:spPr>
            <a:xfrm rot="5400000">
              <a:off x="6190050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4625999" y="980728"/>
              <a:ext cx="2044197" cy="32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autogen</a:t>
              </a:r>
              <a:r>
                <a:rPr kumimoji="1" lang="en-US" altLang="ja-JP" sz="700" dirty="0" smtClean="0"/>
                <a:t>/make dist (on Linux)</a:t>
              </a:r>
              <a:endParaRPr kumimoji="1" lang="ja-JP" altLang="en-US" sz="7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301367" y="2247255"/>
              <a:ext cx="1462896" cy="5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00" dirty="0" smtClean="0"/>
                <a:t>configure/make</a:t>
              </a:r>
            </a:p>
            <a:p>
              <a:pPr algn="ctr"/>
              <a:r>
                <a:rPr kumimoji="1" lang="en-US" altLang="ja-JP" sz="700" dirty="0" smtClean="0"/>
                <a:t>(build by </a:t>
              </a:r>
              <a:r>
                <a:rPr kumimoji="1" lang="en-US" altLang="ja-JP" sz="700" dirty="0" err="1" smtClean="0"/>
                <a:t>autotools</a:t>
              </a:r>
              <a:r>
                <a:rPr kumimoji="1" lang="en-US" altLang="ja-JP" sz="700" dirty="0" smtClean="0"/>
                <a:t>)</a:t>
              </a:r>
              <a:endParaRPr kumimoji="1" lang="ja-JP" altLang="en-US" sz="700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334067" y="2247255"/>
              <a:ext cx="1843480" cy="5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00" dirty="0" err="1" smtClean="0"/>
                <a:t>autobuild_vc</a:t>
              </a:r>
              <a:r>
                <a:rPr lang="en-US" altLang="ja-JP" sz="700" dirty="0" smtClean="0"/>
                <a:t>?.bat</a:t>
              </a:r>
              <a:endParaRPr kumimoji="1" lang="en-US" altLang="ja-JP" sz="700" dirty="0" smtClean="0"/>
            </a:p>
            <a:p>
              <a:pPr algn="ctr"/>
              <a:r>
                <a:rPr kumimoji="1" lang="en-US" altLang="ja-JP" sz="700" dirty="0" smtClean="0"/>
                <a:t>(build by </a:t>
              </a:r>
              <a:r>
                <a:rPr kumimoji="1" lang="en-US" altLang="ja-JP" sz="700" dirty="0" err="1" smtClean="0"/>
                <a:t>vcbuild</a:t>
              </a:r>
              <a:r>
                <a:rPr kumimoji="1" lang="en-US" altLang="ja-JP" sz="700" dirty="0" smtClean="0"/>
                <a:t> and </a:t>
              </a:r>
              <a:r>
                <a:rPr kumimoji="1" lang="en-US" altLang="ja-JP" sz="700" dirty="0" err="1" smtClean="0"/>
                <a:t>WiX</a:t>
              </a:r>
              <a:r>
                <a:rPr kumimoji="1" lang="en-US" altLang="ja-JP" sz="700" dirty="0" smtClean="0"/>
                <a:t>)</a:t>
              </a:r>
              <a:endParaRPr kumimoji="1" lang="ja-JP" altLang="en-US" sz="7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424076" y="1340768"/>
              <a:ext cx="1697503" cy="32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OpenRTM-aist-X.X.X.zip</a:t>
              </a:r>
              <a:endParaRPr kumimoji="1" lang="ja-JP" altLang="en-US" sz="700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899592" y="1340768"/>
              <a:ext cx="1864334" cy="32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OpenRTM-aist-X.X.X.tar.gz</a:t>
              </a:r>
              <a:endParaRPr kumimoji="1" lang="ja-JP" altLang="en-US" sz="7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899592" y="260648"/>
            <a:ext cx="7259958" cy="3096344"/>
            <a:chOff x="899592" y="260648"/>
            <a:chExt cx="7259958" cy="3096344"/>
          </a:xfrm>
        </p:grpSpPr>
        <p:sp>
          <p:nvSpPr>
            <p:cNvPr id="4" name="正方形/長方形 3"/>
            <p:cNvSpPr/>
            <p:nvPr/>
          </p:nvSpPr>
          <p:spPr>
            <a:xfrm>
              <a:off x="3183716" y="260648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Original source code</a:t>
              </a: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(subversion repository)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239500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source code</a:t>
              </a:r>
              <a:r>
                <a:rPr kumimoji="1" lang="ja-JP" altLang="en-US" sz="1600" dirty="0" smtClean="0">
                  <a:solidFill>
                    <a:schemeClr val="tx2"/>
                  </a:solidFill>
                </a:rPr>
                <a:t> </a:t>
              </a:r>
              <a:r>
                <a:rPr kumimoji="1" lang="en-US" altLang="ja-JP" sz="1600" dirty="0" smtClean="0">
                  <a:solidFill>
                    <a:schemeClr val="tx2"/>
                  </a:solidFill>
                </a:rPr>
                <a:t>for Linux/Unix/Mac</a:t>
              </a: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</a:t>
              </a:r>
              <a:r>
                <a:rPr lang="en-US" altLang="ja-JP" sz="1600" dirty="0" err="1" smtClean="0">
                  <a:solidFill>
                    <a:schemeClr val="tx2"/>
                  </a:solidFill>
                </a:rPr>
                <a:t>autotools</a:t>
              </a:r>
              <a:r>
                <a:rPr lang="en-US" altLang="ja-JP" sz="16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983916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source code</a:t>
              </a:r>
              <a:r>
                <a:rPr kumimoji="1" lang="ja-JP" altLang="en-US" sz="1600" dirty="0" smtClean="0">
                  <a:solidFill>
                    <a:schemeClr val="tx2"/>
                  </a:solidFill>
                </a:rPr>
                <a:t> </a:t>
              </a:r>
              <a:r>
                <a:rPr kumimoji="1" lang="en-US" altLang="ja-JP" sz="1600" dirty="0" smtClean="0">
                  <a:solidFill>
                    <a:schemeClr val="tx2"/>
                  </a:solidFill>
                </a:rPr>
                <a:t>for Windows</a:t>
              </a: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(VC solution/project)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239500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Linux/Unix/Mac binary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983916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Windows binary</a:t>
              </a: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and </a:t>
              </a:r>
              <a:r>
                <a:rPr lang="en-US" altLang="ja-JP" sz="1600" dirty="0" err="1" smtClean="0">
                  <a:solidFill>
                    <a:schemeClr val="tx2"/>
                  </a:solidFill>
                </a:rPr>
                <a:t>msi</a:t>
              </a:r>
              <a:r>
                <a:rPr lang="en-US" altLang="ja-JP" sz="1600" dirty="0" smtClean="0">
                  <a:solidFill>
                    <a:schemeClr val="tx2"/>
                  </a:solidFill>
                </a:rPr>
                <a:t> installer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カギ線コネクタ 9"/>
            <p:cNvCxnSpPr>
              <a:stCxn id="4" idx="2"/>
              <a:endCxn id="5" idx="0"/>
            </p:cNvCxnSpPr>
            <p:nvPr/>
          </p:nvCxnSpPr>
          <p:spPr>
            <a:xfrm rot="5400000">
              <a:off x="3309730" y="278650"/>
              <a:ext cx="684076" cy="19442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4" idx="2"/>
              <a:endCxn id="6" idx="0"/>
            </p:cNvCxnSpPr>
            <p:nvPr/>
          </p:nvCxnSpPr>
          <p:spPr>
            <a:xfrm rot="16200000" flipH="1">
              <a:off x="5181938" y="350658"/>
              <a:ext cx="684076" cy="1800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5" idx="2"/>
              <a:endCxn id="7" idx="0"/>
            </p:cNvCxnSpPr>
            <p:nvPr/>
          </p:nvCxnSpPr>
          <p:spPr>
            <a:xfrm rot="5400000">
              <a:off x="2445634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6" idx="2"/>
              <a:endCxn id="8" idx="0"/>
            </p:cNvCxnSpPr>
            <p:nvPr/>
          </p:nvCxnSpPr>
          <p:spPr>
            <a:xfrm rot="5400000">
              <a:off x="6190050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4625998" y="980728"/>
              <a:ext cx="2010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autogen</a:t>
              </a:r>
              <a:r>
                <a:rPr kumimoji="1" lang="en-US" altLang="ja-JP" sz="1200" dirty="0" smtClean="0"/>
                <a:t>/make dist (on Linux)</a:t>
              </a:r>
              <a:endParaRPr kumimoji="1" lang="ja-JP" altLang="en-US" sz="12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313967" y="2247255"/>
              <a:ext cx="14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 smtClean="0"/>
                <a:t>configure/make</a:t>
              </a:r>
            </a:p>
            <a:p>
              <a:pPr algn="ctr"/>
              <a:r>
                <a:rPr kumimoji="1" lang="en-US" altLang="ja-JP" sz="1200" dirty="0" smtClean="0"/>
                <a:t>(build by </a:t>
              </a:r>
              <a:r>
                <a:rPr kumimoji="1" lang="en-US" altLang="ja-JP" sz="1200" dirty="0" err="1" smtClean="0"/>
                <a:t>autotools</a:t>
              </a:r>
              <a:r>
                <a:rPr kumimoji="1"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352068" y="2247255"/>
              <a:ext cx="18074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 err="1" smtClean="0"/>
                <a:t>autobuild_vc</a:t>
              </a:r>
              <a:r>
                <a:rPr lang="en-US" altLang="ja-JP" sz="1200" dirty="0" smtClean="0"/>
                <a:t>?.bat</a:t>
              </a:r>
              <a:endParaRPr kumimoji="1" lang="en-US" altLang="ja-JP" sz="1200" dirty="0" smtClean="0"/>
            </a:p>
            <a:p>
              <a:pPr algn="ctr"/>
              <a:r>
                <a:rPr kumimoji="1" lang="en-US" altLang="ja-JP" sz="1200" dirty="0" smtClean="0"/>
                <a:t>(build by </a:t>
              </a:r>
              <a:r>
                <a:rPr kumimoji="1" lang="en-US" altLang="ja-JP" sz="1200" dirty="0" err="1" smtClean="0"/>
                <a:t>vcbuild</a:t>
              </a:r>
              <a:r>
                <a:rPr kumimoji="1" lang="en-US" altLang="ja-JP" sz="1200" dirty="0" smtClean="0"/>
                <a:t> and </a:t>
              </a:r>
              <a:r>
                <a:rPr kumimoji="1" lang="en-US" altLang="ja-JP" sz="1200" dirty="0" err="1" smtClean="0"/>
                <a:t>WiX</a:t>
              </a:r>
              <a:r>
                <a:rPr kumimoji="1"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424076" y="1340768"/>
              <a:ext cx="165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OpenRTM-aist-X.X.X.zip</a:t>
              </a:r>
              <a:endParaRPr kumimoji="1" lang="ja-JP" altLang="en-US" sz="12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899592" y="1340768"/>
              <a:ext cx="1811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OpenRTM-aist-X.X.X.tar.gz</a:t>
              </a:r>
              <a:endParaRPr kumimoji="1" lang="ja-JP" altLang="en-US" sz="1200" dirty="0"/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/>
        </p:nvGrpSpPr>
        <p:grpSpPr>
          <a:xfrm>
            <a:off x="2627784" y="4293096"/>
            <a:ext cx="4261885" cy="1800000"/>
            <a:chOff x="899592" y="260648"/>
            <a:chExt cx="7331256" cy="3096344"/>
          </a:xfrm>
        </p:grpSpPr>
        <p:sp>
          <p:nvSpPr>
            <p:cNvPr id="24" name="正方形/長方形 23"/>
            <p:cNvSpPr/>
            <p:nvPr/>
          </p:nvSpPr>
          <p:spPr>
            <a:xfrm>
              <a:off x="3183716" y="260648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Original source code</a:t>
              </a: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(subversion repository)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239500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source code</a:t>
              </a:r>
              <a:r>
                <a:rPr kumimoji="1" lang="ja-JP" altLang="en-US" sz="900" dirty="0" smtClean="0">
                  <a:solidFill>
                    <a:schemeClr val="tx2"/>
                  </a:solidFill>
                </a:rPr>
                <a:t> </a:t>
              </a:r>
              <a:r>
                <a:rPr kumimoji="1" lang="en-US" altLang="ja-JP" sz="900" dirty="0" smtClean="0">
                  <a:solidFill>
                    <a:schemeClr val="tx2"/>
                  </a:solidFill>
                </a:rPr>
                <a:t>for Linux/Unix/Mac</a:t>
              </a: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</a:t>
              </a:r>
              <a:r>
                <a:rPr lang="en-US" altLang="ja-JP" sz="900" dirty="0" err="1" smtClean="0">
                  <a:solidFill>
                    <a:schemeClr val="tx2"/>
                  </a:solidFill>
                </a:rPr>
                <a:t>autotools</a:t>
              </a:r>
              <a:r>
                <a:rPr lang="en-US" altLang="ja-JP" sz="9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983916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source code</a:t>
              </a:r>
              <a:r>
                <a:rPr kumimoji="1" lang="ja-JP" altLang="en-US" sz="900" dirty="0" smtClean="0">
                  <a:solidFill>
                    <a:schemeClr val="tx2"/>
                  </a:solidFill>
                </a:rPr>
                <a:t> </a:t>
              </a:r>
              <a:r>
                <a:rPr kumimoji="1" lang="en-US" altLang="ja-JP" sz="900" dirty="0" smtClean="0">
                  <a:solidFill>
                    <a:schemeClr val="tx2"/>
                  </a:solidFill>
                </a:rPr>
                <a:t>for Windows</a:t>
              </a: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(VC solution/project)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239500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Linux/Unix/Mac binary</a:t>
              </a: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983916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Windows binary</a:t>
              </a: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and </a:t>
              </a:r>
              <a:r>
                <a:rPr lang="en-US" altLang="ja-JP" sz="900" dirty="0" err="1" smtClean="0">
                  <a:solidFill>
                    <a:schemeClr val="tx2"/>
                  </a:solidFill>
                </a:rPr>
                <a:t>msi</a:t>
              </a:r>
              <a:r>
                <a:rPr lang="en-US" altLang="ja-JP" sz="900" dirty="0" smtClean="0">
                  <a:solidFill>
                    <a:schemeClr val="tx2"/>
                  </a:solidFill>
                </a:rPr>
                <a:t> installer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29" name="カギ線コネクタ 28"/>
            <p:cNvCxnSpPr>
              <a:stCxn id="24" idx="2"/>
              <a:endCxn id="25" idx="0"/>
            </p:cNvCxnSpPr>
            <p:nvPr/>
          </p:nvCxnSpPr>
          <p:spPr>
            <a:xfrm rot="5400000">
              <a:off x="3309730" y="278650"/>
              <a:ext cx="684076" cy="19442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カギ線コネクタ 29"/>
            <p:cNvCxnSpPr>
              <a:stCxn id="24" idx="2"/>
              <a:endCxn id="26" idx="0"/>
            </p:cNvCxnSpPr>
            <p:nvPr/>
          </p:nvCxnSpPr>
          <p:spPr>
            <a:xfrm rot="16200000" flipH="1">
              <a:off x="5181938" y="350658"/>
              <a:ext cx="684076" cy="1800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stCxn id="25" idx="2"/>
              <a:endCxn id="27" idx="0"/>
            </p:cNvCxnSpPr>
            <p:nvPr/>
          </p:nvCxnSpPr>
          <p:spPr>
            <a:xfrm rot="5400000">
              <a:off x="2445634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6" idx="2"/>
              <a:endCxn id="28" idx="0"/>
            </p:cNvCxnSpPr>
            <p:nvPr/>
          </p:nvCxnSpPr>
          <p:spPr>
            <a:xfrm rot="5400000">
              <a:off x="6190050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4625997" y="980729"/>
              <a:ext cx="2162409" cy="344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autogen</a:t>
              </a:r>
              <a:r>
                <a:rPr kumimoji="1" lang="en-US" altLang="ja-JP" sz="700" dirty="0" smtClean="0"/>
                <a:t>/make dist (on Linux)</a:t>
              </a:r>
              <a:endParaRPr kumimoji="1" lang="ja-JP" altLang="en-US" sz="7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259069" y="2247255"/>
              <a:ext cx="1547492" cy="529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00" dirty="0" smtClean="0"/>
                <a:t>configure/make</a:t>
              </a:r>
            </a:p>
            <a:p>
              <a:pPr algn="ctr"/>
              <a:r>
                <a:rPr kumimoji="1" lang="en-US" altLang="ja-JP" sz="700" dirty="0" smtClean="0"/>
                <a:t>(build by </a:t>
              </a:r>
              <a:r>
                <a:rPr kumimoji="1" lang="en-US" altLang="ja-JP" sz="700" dirty="0" err="1" smtClean="0"/>
                <a:t>autotools</a:t>
              </a:r>
              <a:r>
                <a:rPr kumimoji="1" lang="en-US" altLang="ja-JP" sz="700" dirty="0" smtClean="0"/>
                <a:t>)</a:t>
              </a:r>
              <a:endParaRPr kumimoji="1" lang="ja-JP" altLang="en-US" sz="700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280764" y="2247255"/>
              <a:ext cx="1950084" cy="529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00" dirty="0" err="1" smtClean="0"/>
                <a:t>autobuild_vc</a:t>
              </a:r>
              <a:r>
                <a:rPr lang="en-US" altLang="ja-JP" sz="700" dirty="0" smtClean="0"/>
                <a:t>?.bat</a:t>
              </a:r>
              <a:endParaRPr kumimoji="1" lang="en-US" altLang="ja-JP" sz="700" dirty="0" smtClean="0"/>
            </a:p>
            <a:p>
              <a:pPr algn="ctr"/>
              <a:r>
                <a:rPr kumimoji="1" lang="en-US" altLang="ja-JP" sz="700" dirty="0" smtClean="0"/>
                <a:t>(build by </a:t>
              </a:r>
              <a:r>
                <a:rPr kumimoji="1" lang="en-US" altLang="ja-JP" sz="700" dirty="0" err="1" smtClean="0"/>
                <a:t>vcbuild</a:t>
              </a:r>
              <a:r>
                <a:rPr kumimoji="1" lang="en-US" altLang="ja-JP" sz="700" dirty="0" smtClean="0"/>
                <a:t> and </a:t>
              </a:r>
              <a:r>
                <a:rPr kumimoji="1" lang="en-US" altLang="ja-JP" sz="700" dirty="0" err="1" smtClean="0"/>
                <a:t>WiX</a:t>
              </a:r>
              <a:r>
                <a:rPr kumimoji="1" lang="en-US" altLang="ja-JP" sz="700" dirty="0" smtClean="0"/>
                <a:t>)</a:t>
              </a:r>
              <a:endParaRPr kumimoji="1" lang="ja-JP" altLang="en-US" sz="7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424076" y="1340768"/>
              <a:ext cx="1795666" cy="344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OpenRTM-aist-X.X.X.zip</a:t>
              </a:r>
              <a:endParaRPr kumimoji="1" lang="ja-JP" altLang="en-US" sz="700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899592" y="1340768"/>
              <a:ext cx="1972144" cy="344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OpenRTM-aist-X.X.X.tar.gz</a:t>
              </a:r>
              <a:endParaRPr kumimoji="1" lang="ja-JP" altLang="en-US" sz="7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210</Words>
  <Application>Microsoft Office PowerPoint</Application>
  <PresentationFormat>画面に合わせる (4:3)</PresentationFormat>
  <Paragraphs>66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n-ando</cp:lastModifiedBy>
  <cp:revision>11</cp:revision>
  <dcterms:modified xsi:type="dcterms:W3CDTF">2010-07-28T03:17:17Z</dcterms:modified>
</cp:coreProperties>
</file>