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-528" y="-104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4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1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7E1-A367-7348-A8C8-AF221204102D}" type="datetimeFigureOut">
              <a:rPr lang="en-US" smtClean="0"/>
              <a:t>12/17/11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B7F8-D0AA-5448-8566-1A75D0AF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3028" y="1917778"/>
            <a:ext cx="6165923" cy="207327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781770" y="735508"/>
            <a:ext cx="1593923" cy="751561"/>
          </a:xfrm>
          <a:prstGeom prst="can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755907" y="735508"/>
            <a:ext cx="1593923" cy="7515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55477" y="2410180"/>
            <a:ext cx="1846618" cy="10188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Ejsc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81340" y="2410180"/>
            <a:ext cx="1846618" cy="101882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EJScript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552869" y="1487069"/>
            <a:ext cx="25917" cy="9231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502095" y="2919590"/>
            <a:ext cx="1179245" cy="0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0"/>
          </p:cNvCxnSpPr>
          <p:nvPr/>
        </p:nvCxnSpPr>
        <p:spPr>
          <a:xfrm>
            <a:off x="5578732" y="1487069"/>
            <a:ext cx="25917" cy="92311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Embedthis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O'Brien</dc:creator>
  <cp:lastModifiedBy>Michael O'Brien</cp:lastModifiedBy>
  <cp:revision>1</cp:revision>
  <dcterms:created xsi:type="dcterms:W3CDTF">2011-12-18T03:16:59Z</dcterms:created>
  <dcterms:modified xsi:type="dcterms:W3CDTF">2011-12-18T03:23:13Z</dcterms:modified>
</cp:coreProperties>
</file>