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6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2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8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691A-E599-704B-8559-799B2BE66557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9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6458" y="2111790"/>
            <a:ext cx="2153214" cy="4583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Next Route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3868" y="1087458"/>
            <a:ext cx="1345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1F497D"/>
                </a:solidFill>
              </a:rPr>
              <a:t>Routing</a:t>
            </a:r>
            <a:endParaRPr lang="en-US" sz="2800" b="1" dirty="0">
              <a:solidFill>
                <a:srgbClr val="1F497D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76458" y="2751024"/>
            <a:ext cx="2153214" cy="458314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Route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70107" y="4406256"/>
            <a:ext cx="2153214" cy="458314"/>
          </a:xfrm>
          <a:prstGeom prst="rect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Pipeline</a:t>
            </a:r>
            <a:endParaRPr lang="en-US" dirty="0"/>
          </a:p>
        </p:txBody>
      </p:sp>
      <p:cxnSp>
        <p:nvCxnSpPr>
          <p:cNvPr id="33" name="Elbow Connector 32"/>
          <p:cNvCxnSpPr>
            <a:stCxn id="19" idx="1"/>
            <a:endCxn id="57" idx="3"/>
          </p:cNvCxnSpPr>
          <p:nvPr/>
        </p:nvCxnSpPr>
        <p:spPr>
          <a:xfrm rot="10800000">
            <a:off x="2391495" y="4067617"/>
            <a:ext cx="778613" cy="5677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2"/>
            <a:endCxn id="14" idx="0"/>
          </p:cNvCxnSpPr>
          <p:nvPr/>
        </p:nvCxnSpPr>
        <p:spPr>
          <a:xfrm>
            <a:off x="4253065" y="2570104"/>
            <a:ext cx="0" cy="180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2682" y="2838020"/>
            <a:ext cx="171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Client Request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3" name="Elbow Connector 22"/>
          <p:cNvCxnSpPr>
            <a:stCxn id="27" idx="3"/>
            <a:endCxn id="5" idx="1"/>
          </p:cNvCxnSpPr>
          <p:nvPr/>
        </p:nvCxnSpPr>
        <p:spPr>
          <a:xfrm flipV="1">
            <a:off x="2311000" y="2340947"/>
            <a:ext cx="865458" cy="6817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5" idx="0"/>
          </p:cNvCxnSpPr>
          <p:nvPr/>
        </p:nvCxnSpPr>
        <p:spPr>
          <a:xfrm rot="16200000" flipV="1">
            <a:off x="3654211" y="2710645"/>
            <a:ext cx="1736781" cy="539071"/>
          </a:xfrm>
          <a:prstGeom prst="bentConnector5">
            <a:avLst>
              <a:gd name="adj1" fmla="val -20718"/>
              <a:gd name="adj2" fmla="val -187171"/>
              <a:gd name="adj3" fmla="val 1131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170108" y="3390257"/>
            <a:ext cx="2153214" cy="458314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 Route</a:t>
            </a:r>
            <a:endParaRPr lang="en-US" dirty="0"/>
          </a:p>
        </p:txBody>
      </p:sp>
      <p:cxnSp>
        <p:nvCxnSpPr>
          <p:cNvPr id="45" name="Straight Connector 44"/>
          <p:cNvCxnSpPr>
            <a:endCxn id="42" idx="0"/>
          </p:cNvCxnSpPr>
          <p:nvPr/>
        </p:nvCxnSpPr>
        <p:spPr>
          <a:xfrm>
            <a:off x="4246714" y="3209338"/>
            <a:ext cx="1" cy="180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2682" y="3882951"/>
            <a:ext cx="17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Client Response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64" name="Straight Connector 63"/>
          <p:cNvCxnSpPr>
            <a:stCxn id="42" idx="2"/>
          </p:cNvCxnSpPr>
          <p:nvPr/>
        </p:nvCxnSpPr>
        <p:spPr>
          <a:xfrm>
            <a:off x="4246715" y="3848571"/>
            <a:ext cx="3174" cy="557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8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O'Brien</dc:creator>
  <cp:lastModifiedBy>Michael O'Brien</cp:lastModifiedBy>
  <cp:revision>12</cp:revision>
  <dcterms:created xsi:type="dcterms:W3CDTF">2011-09-12T06:08:54Z</dcterms:created>
  <dcterms:modified xsi:type="dcterms:W3CDTF">2012-01-19T00:31:05Z</dcterms:modified>
</cp:coreProperties>
</file>