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7" d="100"/>
          <a:sy n="127" d="100"/>
        </p:scale>
        <p:origin x="-1024" y="-96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4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A7E1-A367-7348-A8C8-AF221204102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3028" y="1917778"/>
            <a:ext cx="6165923" cy="207327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781770" y="735508"/>
            <a:ext cx="1593923" cy="751561"/>
          </a:xfrm>
          <a:prstGeom prst="can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755907" y="735508"/>
            <a:ext cx="1593923" cy="75156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5477" y="2410180"/>
            <a:ext cx="1846618" cy="10188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ejsc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81340" y="2410180"/>
            <a:ext cx="1846618" cy="10188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Virtual Machine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2552869" y="1487069"/>
            <a:ext cx="25917" cy="92311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502095" y="2919590"/>
            <a:ext cx="1179245" cy="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0"/>
          </p:cNvCxnSpPr>
          <p:nvPr/>
        </p:nvCxnSpPr>
        <p:spPr>
          <a:xfrm>
            <a:off x="5578732" y="1487069"/>
            <a:ext cx="25917" cy="92311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3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O'Brien</dc:creator>
  <cp:lastModifiedBy>Michael O'Brien</cp:lastModifiedBy>
  <cp:revision>2</cp:revision>
  <dcterms:created xsi:type="dcterms:W3CDTF">2011-12-18T03:16:59Z</dcterms:created>
  <dcterms:modified xsi:type="dcterms:W3CDTF">2012-05-30T16:20:30Z</dcterms:modified>
</cp:coreProperties>
</file>