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a12fc9a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a12fc9a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a12fc9a0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a12fc9a0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12fc9a0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12fc9a0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a12fc9a0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a12fc9a0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a12fc9a0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a12fc9a0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a12fc9a0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a12fc9a0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a12fc9a0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a12fc9a0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a12fc9a0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a12fc9a0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12fc9a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12fc9a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34900" y="834750"/>
            <a:ext cx="5783400" cy="19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Исследование сети именованных сущностей из новостей ТАСС, Известий, Ленты.ru</a:t>
            </a:r>
            <a:endParaRPr sz="26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158800"/>
            <a:ext cx="57834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Альфия Харламова, МЖД 191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Community Detection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результате мы увидели, что персоны Трампа, Байдена и Зеленского встречаются в рамках одной группы. Владимир Путин же совсем в другой группе (с ним - Владимир Соловьев и другие российские крупные политики и медиа-персоны), а Билл Гейтс вообще далеко от них.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рамках дальнейшего исследования предполагается более глубокий анализ этих связей, а также будет предпринята попытка приравнять связку “имя_фамилия” к просто фамилии.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Выгрузка данных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Цель: исследовать сеть персон, упомянутых в новостях, проследить интересные связи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этого </a:t>
            </a:r>
            <a:r>
              <a:rPr lang="ru"/>
              <a:t>был написан скрипт парсинга текстов новостей с 3 крупных новостных сайтов: ТАСС, Известия, Лента.ru. Этот скрипт собирает набор текстов новостей за текущий день, удаляет ненужные формальные флоки информации, а затем склеивает все собранные тексты вместе в единый корпус.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текста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87675"/>
            <a:ext cx="83682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300"/>
              <a:t>Я решила считать именованные сущности связанными, если они упоминаются вместе в рамках одного предложения. Для извлечения именованных сущностей в одном предложении и последующего удаления пустых списков, где нет именованных сущностей, использовался следующий скрипт.</a:t>
            </a:r>
            <a:endParaRPr sz="13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25" y="2511999"/>
            <a:ext cx="7510794" cy="246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текста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83682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Для создания таблицы для графа использовалась функция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75" y="2044225"/>
            <a:ext cx="5091701" cy="17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6875" y="3827950"/>
            <a:ext cx="83682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После чего результат был выгружен в csv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графа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Далее на основе ранее созданного csv был создан граф: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050550"/>
            <a:ext cx="6126575" cy="11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3393000"/>
            <a:ext cx="83682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этого мы получили список узлов, который показан на следующем слайде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00" y="621000"/>
            <a:ext cx="8554401" cy="390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графа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391949"/>
            <a:ext cx="8368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В итоге получился следующий граф (детально его можно посмотреть в блокноте на Гите)</a:t>
            </a:r>
            <a:endParaRPr sz="15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75" y="1968324"/>
            <a:ext cx="4687731" cy="287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5360975" y="1968325"/>
            <a:ext cx="3478500" cy="21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К сожалению, у меня не получилось избавится от проблемы употребления одних и тех же личностей в разных вариациях - например Путин и Владимир Путин. Но это задача дальнейшего исследования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Community Detection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Помимо создания обычного графа мне стало интересно сделать Community Detection. Для начала я выделила несколько личностей, на которых являются наиболее интересными для меня - это Владимир Путин, Дональд Трамп, Джо Байден, Владимир Зеленский и в качестве теста - Билл Гейтс.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Результат после отрисовки графа вы можете увидеть на следующем слайде. Для community detection я использовала функцию label_propagation_communities(G)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Community Detection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50" y="1350900"/>
            <a:ext cx="6160270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