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9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9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7896"/>
            <a:ext cx="7772400" cy="1470025"/>
          </a:xfrm>
        </p:spPr>
        <p:txBody>
          <a:bodyPr/>
          <a:lstStyle/>
          <a:p>
            <a:r>
              <a:rPr lang="nb-NO" dirty="0"/>
              <a:t>Sistem Penentuan Diskon di Toko Online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90446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ALFIKO ZACKI KHOTRUNANDA</a:t>
            </a:r>
            <a:b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221011401920</a:t>
            </a:r>
            <a:b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 TPLM 009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Konsep Fuzzy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Fuzzy Logic adalah metode penalaran yang menangani ketidakpastian atau ambiguitas dalam data.</a:t>
            </a:r>
          </a:p>
          <a:p>
            <a:endParaRPr/>
          </a:p>
          <a:p>
            <a:r>
              <a:t>- Variabel linguistik digunakan untuk merepresentasikan data.</a:t>
            </a:r>
          </a:p>
          <a:p>
            <a:r>
              <a:t>- Himpunan fuzzy membagi data ke dalam kategori-kategori dengan fungsi keanggotaan.</a:t>
            </a:r>
          </a:p>
          <a:p>
            <a:r>
              <a:t>- Proses fuzzy terdiri dari fuzzifikasi, inferensi, dan defuzzifikasi.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Variabel Linguistik dan Himpunan Fuzzy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Jumlah Pembelian: Sedikit, Sedang, Banyak</a:t>
            </a:r>
          </a:p>
          <a:p>
            <a:r>
              <a:t>- Frekuensi Pelanggan: Jarang, Sedang, Sering</a:t>
            </a:r>
          </a:p>
          <a:p>
            <a:r>
              <a:t>- Tingkat Diskon: Rendah, Sedang, Tinggi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Fuzzifikasi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Mengubah input numerik menjadi derajat keanggotaan pada himpunan fuzzy.</a:t>
            </a:r>
          </a:p>
          <a:p>
            <a:endParaRPr/>
          </a:p>
          <a:p>
            <a:r>
              <a:t>Contoh:</a:t>
            </a:r>
          </a:p>
          <a:p>
            <a:r>
              <a:t>Jumlah Pembelian = 7000</a:t>
            </a:r>
          </a:p>
          <a:p>
            <a:r>
              <a:t>Frekuensi Pelanggan = 12</a:t>
            </a:r>
          </a:p>
          <a:p>
            <a:endParaRPr/>
          </a:p>
          <a:p>
            <a:r>
              <a:t>- Keanggotaan 'Banyak' = 0.5</a:t>
            </a:r>
          </a:p>
          <a:p>
            <a:r>
              <a:t>- Keanggotaan 'Sering' = 0.8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Inferensi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Menggunakan aturan-aturan fuzzy untuk menentukan output.</a:t>
            </a:r>
          </a:p>
          <a:p>
            <a:endParaRPr/>
          </a:p>
          <a:p>
            <a:r>
              <a:t>Aturan contoh:</a:t>
            </a:r>
          </a:p>
          <a:p>
            <a:r>
              <a:t>1. Jika Jumlah Pembelian 'Banyak' dan Frekuensi Pelanggan 'Sering', maka Diskon 'Tinggi'.</a:t>
            </a:r>
          </a:p>
          <a:p>
            <a:r>
              <a:t>2. Jika Jumlah Pembelian 'Sedang' dan Frekuensi Pelanggan 'Sedang', maka Diskon 'Sedang'.</a:t>
            </a:r>
          </a:p>
          <a:p>
            <a:r>
              <a:t>3. Jika Jumlah Pembelian 'Sedikit' dan Frekuensi Pelanggan 'Jarang', maka Diskon 'Rendah'.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Defuzzifikasi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Proses mengubah output fuzzy menjadi nilai numerik konkret.</a:t>
            </a:r>
          </a:p>
          <a:p>
            <a:endParaRPr/>
          </a:p>
          <a:p>
            <a:r>
              <a:t>Metode yang digunakan: Centroid</a:t>
            </a:r>
          </a:p>
          <a:p>
            <a:r>
              <a:t>Rumus:</a:t>
            </a:r>
          </a:p>
          <a:p>
            <a:r>
              <a:t>Output = (Σ(x * μ(x))) / (Σ(μ(x)))</a:t>
            </a:r>
          </a:p>
          <a:p>
            <a:endParaRPr/>
          </a:p>
          <a:p>
            <a:r>
              <a:t>Hasil:</a:t>
            </a:r>
          </a:p>
          <a:p>
            <a:r>
              <a:t>Diskon = 17.5%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FDB9-ECCD-0E96-97FA-3ED7B070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Visualisasi</a:t>
            </a:r>
            <a:endParaRPr lang="en-ID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3DC10BE-D284-158D-2E9D-3BCE38CDE5D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233" b="2233"/>
          <a:stretch>
            <a:fillRect/>
          </a:stretch>
        </p:blipFill>
        <p:spPr>
          <a:xfrm>
            <a:off x="1645920" y="502999"/>
            <a:ext cx="5632768" cy="422457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4D47F-3F02-A8DD-FBBB-F67E39478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D" sz="1400" dirty="0" err="1"/>
              <a:t>Grafik</a:t>
            </a:r>
            <a:r>
              <a:rPr lang="en-ID" sz="1400" dirty="0"/>
              <a:t> </a:t>
            </a:r>
            <a:r>
              <a:rPr lang="en-ID" sz="1400" dirty="0" err="1"/>
              <a:t>Himpunan</a:t>
            </a:r>
            <a:r>
              <a:rPr lang="en-ID" sz="1400" dirty="0"/>
              <a:t> Fuzzy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Jumlah</a:t>
            </a:r>
            <a:r>
              <a:rPr lang="en-ID" sz="1400" dirty="0"/>
              <a:t> </a:t>
            </a:r>
            <a:r>
              <a:rPr lang="en-ID" sz="1400" dirty="0" err="1"/>
              <a:t>Pembe</a:t>
            </a:r>
            <a:r>
              <a:rPr lang="en-ID" dirty="0" err="1"/>
              <a:t>lian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710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3B10-C61A-5653-BB45-77EA4519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Visualisasi</a:t>
            </a:r>
            <a:endParaRPr lang="en-ID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7A73188-DC48-33B7-9E9B-4DFCA11058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320" b="232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69791-E7A1-A1EB-3B0C-A3B6BDB76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D" sz="1400" dirty="0" err="1"/>
              <a:t>Grafik</a:t>
            </a:r>
            <a:r>
              <a:rPr lang="en-ID" sz="1400" dirty="0"/>
              <a:t> </a:t>
            </a:r>
            <a:r>
              <a:rPr lang="en-ID" sz="1400" dirty="0" err="1"/>
              <a:t>Himpunan</a:t>
            </a:r>
            <a:r>
              <a:rPr lang="en-ID" sz="1400" dirty="0"/>
              <a:t> Fuzzy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Frekuensi</a:t>
            </a:r>
            <a:r>
              <a:rPr lang="en-ID" sz="1400" dirty="0"/>
              <a:t> </a:t>
            </a:r>
            <a:r>
              <a:rPr lang="en-ID" sz="1400" dirty="0" err="1"/>
              <a:t>Pelanggan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293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E5C1-5B33-33EB-D5D8-9A76D961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 err="1"/>
              <a:t>Visualisasi</a:t>
            </a:r>
            <a:endParaRPr lang="en-ID" sz="28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901C303-5380-6520-510F-10C03AAEDFC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19" r="119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7EBC2-E6F6-93DA-47B2-643B4D7C5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D" sz="2000" dirty="0" err="1"/>
              <a:t>Grafik</a:t>
            </a:r>
            <a:r>
              <a:rPr lang="en-ID" sz="2000" dirty="0"/>
              <a:t> </a:t>
            </a:r>
            <a:r>
              <a:rPr lang="en-ID" sz="2000" dirty="0" err="1"/>
              <a:t>Himpunan</a:t>
            </a:r>
            <a:r>
              <a:rPr lang="en-ID" sz="2000" dirty="0"/>
              <a:t> Fuzzy </a:t>
            </a:r>
            <a:r>
              <a:rPr lang="en-ID" sz="2000" dirty="0" err="1"/>
              <a:t>untuk</a:t>
            </a:r>
            <a:r>
              <a:rPr lang="en-ID" sz="2000" dirty="0"/>
              <a:t> Tingkat </a:t>
            </a:r>
            <a:r>
              <a:rPr lang="en-ID" sz="2000" dirty="0" err="1"/>
              <a:t>Diskon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13158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251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Sistem Penentuan Diskon di Toko Online</vt:lpstr>
      <vt:lpstr>Konsep Fuzzy Logic</vt:lpstr>
      <vt:lpstr>Variabel Linguistik dan Himpunan Fuzzy</vt:lpstr>
      <vt:lpstr>Fuzzifikasi</vt:lpstr>
      <vt:lpstr>Inferensi</vt:lpstr>
      <vt:lpstr>Defuzzifikasi</vt:lpstr>
      <vt:lpstr>Visualisasi</vt:lpstr>
      <vt:lpstr>Visualisasi</vt:lpstr>
      <vt:lpstr>Visualisasi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Penentuan Diskon di Toko Online</dc:title>
  <dc:subject/>
  <dc:creator>lenovo</dc:creator>
  <cp:keywords/>
  <dc:description>generated using python-pptx</dc:description>
  <cp:lastModifiedBy>alficozacky02@gmail.com</cp:lastModifiedBy>
  <cp:revision>3</cp:revision>
  <dcterms:created xsi:type="dcterms:W3CDTF">2013-01-27T09:14:16Z</dcterms:created>
  <dcterms:modified xsi:type="dcterms:W3CDTF">2024-12-29T12:43:51Z</dcterms:modified>
  <cp:category/>
</cp:coreProperties>
</file>