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 (2)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7" y="0"/>
            <a:ext cx="115775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 (2)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7" y="0"/>
            <a:ext cx="115775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 (2)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7" y="0"/>
            <a:ext cx="115775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 (2)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7" y="0"/>
            <a:ext cx="115775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 (2)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7" y="0"/>
            <a:ext cx="1157758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汉仪旗黑</vt:lpstr>
      <vt:lpstr>Arial Unicode MS</vt:lpstr>
      <vt:lpstr>Calibri</vt:lpstr>
      <vt:lpstr>Helvetica Neue</vt:lpstr>
      <vt:lpstr>Calibri Light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babish</cp:lastModifiedBy>
  <cp:revision>2</cp:revision>
  <dcterms:created xsi:type="dcterms:W3CDTF">2023-10-08T16:05:45Z</dcterms:created>
  <dcterms:modified xsi:type="dcterms:W3CDTF">2023-10-08T16:05:45Z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1033-5.4.2.7998</vt:lpwstr>
  </property>
</Properties>
</file>