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Visuals and Key Tables for SQL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Books per Category</a:t>
            </a:r>
          </a:p>
        </p:txBody>
      </p:sp>
      <p:pic>
        <p:nvPicPr>
          <p:cNvPr id="3" name="Picture 2" descr="category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Salaries</a:t>
            </a:r>
          </a:p>
        </p:txBody>
      </p:sp>
      <p:pic>
        <p:nvPicPr>
          <p:cNvPr id="3" name="Picture 2" descr="salary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Employees per Branch</a:t>
            </a:r>
          </a:p>
        </p:txBody>
      </p:sp>
      <p:pic>
        <p:nvPicPr>
          <p:cNvPr id="3" name="Picture 2" descr="branch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Rental Prices of Available Books</a:t>
            </a:r>
          </a:p>
        </p:txBody>
      </p:sp>
      <p:pic>
        <p:nvPicPr>
          <p:cNvPr id="3" name="Picture 2" descr="renta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