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Financial Sample Power BI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Portfolio Dashboard Overview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Profit by Segment</a:t>
            </a:r>
          </a:p>
        </p:txBody>
      </p:sp>
      <p:pic>
        <p:nvPicPr>
          <p:cNvPr id="3" name="Picture 2" descr="profit_by_segm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Over Time</a:t>
            </a:r>
          </a:p>
        </p:txBody>
      </p:sp>
      <p:pic>
        <p:nvPicPr>
          <p:cNvPr id="3" name="Picture 2" descr="sales_over_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5 Products by Profit</a:t>
            </a:r>
          </a:p>
        </p:txBody>
      </p:sp>
      <p:pic>
        <p:nvPicPr>
          <p:cNvPr id="3" name="Picture 2" descr="top_products_pro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COGS vs Sales by Product</a:t>
            </a:r>
          </a:p>
        </p:txBody>
      </p:sp>
      <p:pic>
        <p:nvPicPr>
          <p:cNvPr id="3" name="Picture 2" descr="cogs_vs_sal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Discount Impact on Sales</a:t>
            </a:r>
          </a:p>
        </p:txBody>
      </p:sp>
      <p:pic>
        <p:nvPicPr>
          <p:cNvPr id="3" name="Picture 2" descr="discount_vs_sal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Profit by Country</a:t>
            </a:r>
          </a:p>
        </p:txBody>
      </p:sp>
      <p:pic>
        <p:nvPicPr>
          <p:cNvPr id="3" name="Picture 2" descr="profit_by_count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Monthly Profit Trend</a:t>
            </a:r>
          </a:p>
        </p:txBody>
      </p:sp>
      <p:pic>
        <p:nvPicPr>
          <p:cNvPr id="3" name="Picture 2" descr="monthly_profit_tre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3891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