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78644-90C1-6E08-917B-9AB384C32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4C960C-D5BF-4B56-86B4-3314CF5D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FC0745-9822-9446-734F-D571D331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F689D7-E301-869B-022E-43011C54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6FDBD-5283-FA58-1514-994778ED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2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F46514-FD68-F822-F817-8CBA4C43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3F496C-2BF9-A3A5-7667-C1AA6B5CB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1EA82-DEB5-DFD1-F12C-433472F6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6A38C8-4F0B-A38F-399D-2AB8739E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8E0E6F-0398-C205-7A95-7581A486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5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BBF118C-4DF1-DA1A-55F2-410F15490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91125A-C7E3-87EF-E5D0-87AF061A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50679-5E6F-AC88-20ED-CBC19C2A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CA6BDE-9B4C-562F-F4C0-5F08A0CD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10A4C-1016-95E1-3EC0-428B2BD9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393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C1743-C5A2-E3B0-DDB4-CDB9A650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32CAEB-7589-08D7-861A-03E0FDEE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0D844-7911-421A-CDE2-5B45179B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DAC7D1-28F3-5D21-D5DB-961D76F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FDB715-0A56-614D-A2DB-C9B6830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84CEB1-9FE7-DAB0-9244-9355F7B6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D6EC56-F583-769C-168C-1B462846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339E5-9F96-75D1-06DF-8CDEB2DC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F86832-11C0-DBDE-92B8-58F19599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2B9F98-6E69-35BB-FD55-382ECE45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74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F7F49-9F26-81F6-F240-647B483C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7D25B-E0A6-0974-21FD-C68C0A514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C61CD5-6C44-D0D0-03C4-266EE037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5A763B-C4DC-39D5-B9FB-4171DC0B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C7CE3A-6263-00E8-170B-C3E7BB9E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CF1EA0-3DDC-7A05-E035-0DC63650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ABE04-E988-7A77-5BB2-35E83C28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A6A681-4309-5AD9-5E65-36234900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B3D5A6-1666-509E-E993-54897E193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0F735C-5F23-B20E-2C20-6DB7353C2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4CA9EB-C4E7-6DEC-1527-5A7F38A3B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13CBE9-FF4F-935F-6C57-F6F1F021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0E02DD-B83B-D684-8614-50AAE581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F45F96-FA63-7A01-BA0B-CC2C9423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3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3172E-FA11-1322-9A6D-8718DDF1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6B2D41-9F06-E84E-0B09-9EC0B947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2ADF1B-651B-356E-F1E5-5471CD3E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CA5499-4A2A-44D7-0C9F-6F1BC151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21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19857E-7169-0D17-67A3-EAC6C9DF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80CA59-A475-FBB8-8270-7027059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AF277F-2D45-A88D-C135-91A1B4CF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0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4038D-EE36-8DBD-AED0-339474FE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93C85-AEE2-BE78-E2AB-0D9760C9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BCF5CC-ECAB-A330-D492-547B4BC7D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6A8747-EE1B-6BF1-9D3A-1200716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B17D38-62B0-FEC9-AA87-A416DE5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D63BC2-E415-5DF6-5E4A-45292AA8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4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223B0-297D-14B3-681A-A0BDE87C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616D6B5-366C-7838-3083-9A33341C2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F25A78-D233-3BD1-3205-59D4DDC9E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83D1DA-70A1-8DEC-0DDB-5B5409C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4940CC-7872-9BE6-172D-8875FD9F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BCEDCA-501A-BCCE-05CE-906BA2BD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2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DD000E-128B-1A10-EF5C-453E28A1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2AF320-E1EC-D5B8-E9AC-ACED2B02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8336E6-DE99-FE2E-A460-F165FCF1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52DF-7191-454B-957B-A194D866514A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782B3A-6A17-9820-087A-3F912571A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46B8D-3319-A368-842A-7A28F934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8A5C-8E4F-4B3D-B7D6-482E429679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25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68CC2-632E-CA8B-3573-D13249BBC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/>
              <a:t>URL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E7C582-9BD3-FDC1-EB8F-5D66E94A4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https://www.essemagazine.it/</a:t>
            </a:r>
          </a:p>
        </p:txBody>
      </p:sp>
    </p:spTree>
    <p:extLst>
      <p:ext uri="{BB962C8B-B14F-4D97-AF65-F5344CB8AC3E}">
        <p14:creationId xmlns:p14="http://schemas.microsoft.com/office/powerpoint/2010/main" val="296059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3B989D-E311-EF3C-55DA-B95DF10D3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A44DB0-EBC6-07B7-4F6E-A6B7D8AEB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02DE0F-5661-23DD-5405-986742AE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292"/>
            <a:ext cx="12192000" cy="58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9E548C4-0453-7DD9-7F53-12F656E1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109"/>
            <a:ext cx="12192000" cy="58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1648343-758A-E678-1F7F-5D3DBEBC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285"/>
            <a:ext cx="12192000" cy="57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ECE9A4C-59C1-5EE1-A711-EB7555D19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193"/>
            <a:ext cx="12192000" cy="5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6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5599C4-9034-F3D3-D473-D3859275F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19"/>
            <a:ext cx="12192000" cy="581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5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URL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URL</dc:title>
  <dc:creator>rapisardamartina24@gmail.com</dc:creator>
  <cp:lastModifiedBy>rapisardamartina24@gmail.com</cp:lastModifiedBy>
  <cp:revision>1</cp:revision>
  <dcterms:created xsi:type="dcterms:W3CDTF">2024-03-25T13:06:37Z</dcterms:created>
  <dcterms:modified xsi:type="dcterms:W3CDTF">2024-03-25T13:46:32Z</dcterms:modified>
</cp:coreProperties>
</file>