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A </a:t>
            </a:r>
            <a:r>
              <a:rPr lang="en-US" dirty="0"/>
              <a:t> </a:t>
            </a:r>
            <a:r>
              <a:rPr lang="en-US" dirty="0" err="1" smtClean="0"/>
              <a:t>Jumat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1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SUBYEK KOMPLEKS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Hill irrigation : water and developing in mountain agriculture</a:t>
            </a:r>
          </a:p>
          <a:p>
            <a:r>
              <a:rPr lang="en-US" dirty="0" smtClean="0"/>
              <a:t>The persisting ecological constraints of tropical agriculture</a:t>
            </a:r>
          </a:p>
          <a:p>
            <a:r>
              <a:rPr lang="en-US" dirty="0" smtClean="0"/>
              <a:t>A New psychology of women : gender, culture, and ethnicity</a:t>
            </a:r>
          </a:p>
          <a:p>
            <a:r>
              <a:rPr lang="en-US" dirty="0" smtClean="0"/>
              <a:t>Folk Tradition and Folk Medicine in </a:t>
            </a:r>
            <a:r>
              <a:rPr lang="en-US" dirty="0" err="1" smtClean="0"/>
              <a:t>Irlandia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53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SUBYEK SEDERHANA DAN MAJEMUK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PSYCHOLOGY OF WOMEN : Gender, culture and ethnicity</a:t>
            </a:r>
          </a:p>
          <a:p>
            <a:r>
              <a:rPr lang="en-US" dirty="0" smtClean="0"/>
              <a:t>A Psychology : The Science of mind and behavior</a:t>
            </a:r>
          </a:p>
          <a:p>
            <a:r>
              <a:rPr lang="en-US" dirty="0" smtClean="0"/>
              <a:t>Agriculture in tropics</a:t>
            </a:r>
          </a:p>
          <a:p>
            <a:r>
              <a:rPr lang="en-US" dirty="0" smtClean="0"/>
              <a:t>Proceeding of the fourth Australian Aviation Psychology </a:t>
            </a:r>
            <a:r>
              <a:rPr lang="en-US" dirty="0" err="1" smtClean="0"/>
              <a:t>Simposiums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Latihan </vt:lpstr>
      <vt:lpstr>SUBYEK KOMPLEKS</vt:lpstr>
      <vt:lpstr>SUBYEK SEDERHANA DAN MAJEMUK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1</dc:title>
  <dc:creator>acer</dc:creator>
  <cp:lastModifiedBy>acer</cp:lastModifiedBy>
  <cp:revision>13</cp:revision>
  <dcterms:created xsi:type="dcterms:W3CDTF">2018-04-26T02:19:46Z</dcterms:created>
  <dcterms:modified xsi:type="dcterms:W3CDTF">2020-04-30T05:41:46Z</dcterms:modified>
</cp:coreProperties>
</file>