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28E"/>
    <a:srgbClr val="D6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6CAF-DE75-479B-8F25-FE3CF942223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8D3D-8271-48C3-96B4-9C6FE3D0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909" y="298105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139700" dist="88900" dir="5400000" sx="97000" sy="97000" algn="ctr" rotWithShape="0">
                    <a:srgbClr val="FF0000">
                      <a:alpha val="46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Narrow" panose="020B0606020202030204" pitchFamily="34" charset="0"/>
              </a:rPr>
              <a:t>The Impediments To A Subject Cataloging Code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139700" dist="88900" dir="5400000" sx="97000" sy="97000" algn="ctr" rotWithShape="0">
                  <a:srgbClr val="FF0000">
                    <a:alpha val="46000"/>
                  </a:srgbClr>
                </a:outerShdw>
                <a:reflection blurRad="6350" stA="55000" endA="300" endPos="45500" dir="5400000" sy="-100000" algn="bl" rotWithShape="0"/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49" y="760493"/>
            <a:ext cx="9144000" cy="1655762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Bodoni Bd BT" panose="02070803080706020303" pitchFamily="18" charset="0"/>
              </a:rPr>
              <a:t>In Theory There Is No Solution :</a:t>
            </a:r>
            <a:endParaRPr lang="en-US" sz="3600" dirty="0">
              <a:solidFill>
                <a:srgbClr val="FFFF00"/>
              </a:solidFill>
              <a:latin typeface="Bodoni Bd BT" panose="02070803080706020303" pitchFamily="18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546257" y="2070299"/>
            <a:ext cx="3379305" cy="79474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07223" y="2141255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Brush Script MT" panose="03060802040406070304" pitchFamily="66" charset="0"/>
              </a:rPr>
              <a:t>Sally Jo Reynolds 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Bodoni Bd BT</vt:lpstr>
      <vt:lpstr>Brush Script MT</vt:lpstr>
      <vt:lpstr>Calibri</vt:lpstr>
      <vt:lpstr>Calibri Light</vt:lpstr>
      <vt:lpstr>Office Theme</vt:lpstr>
      <vt:lpstr>The Impediments To A Subject Cataloging 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Theory There Is No Solution : The Impediments To A Subject Cataloging Code</dc:title>
  <dc:creator>Win~X</dc:creator>
  <cp:lastModifiedBy>Win~X</cp:lastModifiedBy>
  <cp:revision>6</cp:revision>
  <dcterms:created xsi:type="dcterms:W3CDTF">2020-05-19T17:22:50Z</dcterms:created>
  <dcterms:modified xsi:type="dcterms:W3CDTF">2020-05-19T18:04:32Z</dcterms:modified>
</cp:coreProperties>
</file>