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F1DB-B95C-41CB-AB05-99D3D49C12FC}" type="datetimeFigureOut">
              <a:rPr lang="id-ID" smtClean="0"/>
              <a:t>21/02/2020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CB5-EE6F-4AC0-88F2-1F2A314408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174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F1DB-B95C-41CB-AB05-99D3D49C12FC}" type="datetimeFigureOut">
              <a:rPr lang="id-ID" smtClean="0"/>
              <a:t>21/02/2020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CB5-EE6F-4AC0-88F2-1F2A314408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904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F1DB-B95C-41CB-AB05-99D3D49C12FC}" type="datetimeFigureOut">
              <a:rPr lang="id-ID" smtClean="0"/>
              <a:t>21/02/2020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CB5-EE6F-4AC0-88F2-1F2A314408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680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F1DB-B95C-41CB-AB05-99D3D49C12FC}" type="datetimeFigureOut">
              <a:rPr lang="id-ID" smtClean="0"/>
              <a:t>21/02/2020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CB5-EE6F-4AC0-88F2-1F2A314408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718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F1DB-B95C-41CB-AB05-99D3D49C12FC}" type="datetimeFigureOut">
              <a:rPr lang="id-ID" smtClean="0"/>
              <a:t>21/02/2020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CB5-EE6F-4AC0-88F2-1F2A314408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286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F1DB-B95C-41CB-AB05-99D3D49C12FC}" type="datetimeFigureOut">
              <a:rPr lang="id-ID" smtClean="0"/>
              <a:t>21/02/2020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CB5-EE6F-4AC0-88F2-1F2A314408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6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F1DB-B95C-41CB-AB05-99D3D49C12FC}" type="datetimeFigureOut">
              <a:rPr lang="id-ID" smtClean="0"/>
              <a:t>21/02/2020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CB5-EE6F-4AC0-88F2-1F2A314408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175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F1DB-B95C-41CB-AB05-99D3D49C12FC}" type="datetimeFigureOut">
              <a:rPr lang="id-ID" smtClean="0"/>
              <a:t>21/02/2020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CB5-EE6F-4AC0-88F2-1F2A314408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368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F1DB-B95C-41CB-AB05-99D3D49C12FC}" type="datetimeFigureOut">
              <a:rPr lang="id-ID" smtClean="0"/>
              <a:t>21/02/2020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CB5-EE6F-4AC0-88F2-1F2A314408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441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F1DB-B95C-41CB-AB05-99D3D49C12FC}" type="datetimeFigureOut">
              <a:rPr lang="id-ID" smtClean="0"/>
              <a:t>21/02/2020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CB5-EE6F-4AC0-88F2-1F2A314408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167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F1DB-B95C-41CB-AB05-99D3D49C12FC}" type="datetimeFigureOut">
              <a:rPr lang="id-ID" smtClean="0"/>
              <a:t>21/02/2020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8CB5-EE6F-4AC0-88F2-1F2A314408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394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FF1DB-B95C-41CB-AB05-99D3D49C12FC}" type="datetimeFigureOut">
              <a:rPr lang="id-ID" smtClean="0"/>
              <a:t>21/02/2020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8CB5-EE6F-4AC0-88F2-1F2A314408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944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ictures\sketsa-desain-interior-ruang-tamu⁃d⁃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15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ictures\47e441e482f962c910bbca8c32a6826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4" y="-16470"/>
            <a:ext cx="9147894" cy="687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09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 descr="D:\Pictures\9011.png_860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68" y="-819472"/>
            <a:ext cx="9505056" cy="820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ictures\Lebah Gif (32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41" y="287907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Lebah Gif (32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14" y="441104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Pictures\Lebah Gif (32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8" y="383101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Lebah Gif (32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14" y="2896693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Lebah Gif (32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68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Lebah Gif (32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14" y="24338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48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USER-ASUS</dc:creator>
  <cp:lastModifiedBy>USER-ASUS</cp:lastModifiedBy>
  <cp:revision>2</cp:revision>
  <dcterms:created xsi:type="dcterms:W3CDTF">2020-02-21T09:43:27Z</dcterms:created>
  <dcterms:modified xsi:type="dcterms:W3CDTF">2020-02-21T10:01:30Z</dcterms:modified>
</cp:coreProperties>
</file>