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B8B21-2EB5-44EB-AC2A-F1CA4AAC990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F9F08B-4E73-40EA-921D-A8767B8A31BB}">
      <dgm:prSet phldrT="[Text]"/>
      <dgm:spPr>
        <a:solidFill>
          <a:srgbClr val="333300"/>
        </a:solidFill>
      </dgm:spPr>
      <dgm:t>
        <a:bodyPr/>
        <a:lstStyle/>
        <a:p>
          <a:r>
            <a:rPr lang="en-US" dirty="0" err="1" smtClean="0"/>
            <a:t>Kunci</a:t>
          </a:r>
          <a:r>
            <a:rPr lang="en-US" dirty="0" smtClean="0"/>
            <a:t> “</a:t>
          </a:r>
          <a:r>
            <a:rPr lang="en-US" dirty="0" err="1" smtClean="0"/>
            <a:t>sukses</a:t>
          </a:r>
          <a:r>
            <a:rPr lang="en-US" dirty="0" smtClean="0"/>
            <a:t>”/</a:t>
          </a:r>
          <a:r>
            <a:rPr lang="en-US" dirty="0" err="1" smtClean="0"/>
            <a:t>bahagia</a:t>
          </a:r>
          <a:endParaRPr lang="en-US" dirty="0"/>
        </a:p>
      </dgm:t>
    </dgm:pt>
    <dgm:pt modelId="{FFC197DE-1522-4C75-80F0-6ACE690EF546}" type="parTrans" cxnId="{859908F9-5DCB-460E-94FA-18E8333C54A6}">
      <dgm:prSet/>
      <dgm:spPr/>
      <dgm:t>
        <a:bodyPr/>
        <a:lstStyle/>
        <a:p>
          <a:endParaRPr lang="en-US"/>
        </a:p>
      </dgm:t>
    </dgm:pt>
    <dgm:pt modelId="{13CF6D7F-3C9A-48A6-B0D8-787CBA32C863}" type="sibTrans" cxnId="{859908F9-5DCB-460E-94FA-18E8333C54A6}">
      <dgm:prSet/>
      <dgm:spPr/>
      <dgm:t>
        <a:bodyPr/>
        <a:lstStyle/>
        <a:p>
          <a:endParaRPr lang="en-US"/>
        </a:p>
      </dgm:t>
    </dgm:pt>
    <dgm:pt modelId="{7C150599-4805-4975-8D87-46BC13306FB6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2.</a:t>
          </a:r>
        </a:p>
        <a:p>
          <a:r>
            <a:rPr lang="en-US" sz="3600" dirty="0" smtClean="0">
              <a:solidFill>
                <a:schemeClr val="tx1"/>
              </a:solidFill>
            </a:rPr>
            <a:t>For other/</a:t>
          </a:r>
        </a:p>
        <a:p>
          <a:r>
            <a:rPr lang="en-US" sz="3600" dirty="0" err="1" smtClean="0">
              <a:solidFill>
                <a:schemeClr val="tx1"/>
              </a:solidFill>
            </a:rPr>
            <a:t>pihak</a:t>
          </a:r>
          <a:r>
            <a:rPr lang="en-US" sz="3600" dirty="0" smtClean="0">
              <a:solidFill>
                <a:schemeClr val="tx1"/>
              </a:solidFill>
            </a:rPr>
            <a:t> lain</a:t>
          </a:r>
          <a:endParaRPr lang="en-US" sz="3600" dirty="0">
            <a:solidFill>
              <a:schemeClr val="tx1"/>
            </a:solidFill>
          </a:endParaRPr>
        </a:p>
      </dgm:t>
    </dgm:pt>
    <dgm:pt modelId="{6708F1ED-3839-42B9-A6EA-14A59A193219}" type="parTrans" cxnId="{A490DDF6-A7A1-43AF-BE1E-3CC7958DEE80}">
      <dgm:prSet/>
      <dgm:spPr/>
      <dgm:t>
        <a:bodyPr/>
        <a:lstStyle/>
        <a:p>
          <a:endParaRPr lang="en-US"/>
        </a:p>
      </dgm:t>
    </dgm:pt>
    <dgm:pt modelId="{F516495E-8B9E-4BA2-9541-21A9F3D21ED3}" type="sibTrans" cxnId="{A490DDF6-A7A1-43AF-BE1E-3CC7958DEE80}">
      <dgm:prSet/>
      <dgm:spPr/>
      <dgm:t>
        <a:bodyPr/>
        <a:lstStyle/>
        <a:p>
          <a:endParaRPr lang="en-US"/>
        </a:p>
      </dgm:t>
    </dgm:pt>
    <dgm:pt modelId="{517C1360-78D6-4599-8C07-F20EC8E73125}">
      <dgm:prSet phldrT="[Text]" custT="1"/>
      <dgm:spPr>
        <a:solidFill>
          <a:srgbClr val="33CC33"/>
        </a:solidFill>
      </dgm:spPr>
      <dgm:t>
        <a:bodyPr/>
        <a:lstStyle/>
        <a:p>
          <a:r>
            <a:rPr lang="en-US" sz="2800" dirty="0" smtClean="0"/>
            <a:t>1.</a:t>
          </a:r>
        </a:p>
        <a:p>
          <a:r>
            <a:rPr lang="en-US" sz="2800" dirty="0" smtClean="0"/>
            <a:t>Be happy/</a:t>
          </a:r>
        </a:p>
        <a:p>
          <a:r>
            <a:rPr lang="en-US" sz="2800" dirty="0" err="1" smtClean="0"/>
            <a:t>bahagia</a:t>
          </a:r>
          <a:r>
            <a:rPr lang="en-US" sz="2800" dirty="0" smtClean="0"/>
            <a:t>/</a:t>
          </a:r>
          <a:r>
            <a:rPr lang="en-US" sz="2800" dirty="0" err="1" smtClean="0"/>
            <a:t>gembira</a:t>
          </a:r>
          <a:endParaRPr lang="en-US" sz="2800" dirty="0"/>
        </a:p>
      </dgm:t>
    </dgm:pt>
    <dgm:pt modelId="{FA9F891C-82FA-4535-BC3A-8DC6D72644A5}" type="parTrans" cxnId="{1FD2FE1A-2C89-4EDD-89BC-50858F772805}">
      <dgm:prSet/>
      <dgm:spPr/>
      <dgm:t>
        <a:bodyPr/>
        <a:lstStyle/>
        <a:p>
          <a:endParaRPr lang="en-US"/>
        </a:p>
      </dgm:t>
    </dgm:pt>
    <dgm:pt modelId="{7F0CBDA2-D878-4B59-8439-42F06F59BEC3}" type="sibTrans" cxnId="{1FD2FE1A-2C89-4EDD-89BC-50858F772805}">
      <dgm:prSet/>
      <dgm:spPr/>
      <dgm:t>
        <a:bodyPr/>
        <a:lstStyle/>
        <a:p>
          <a:endParaRPr lang="en-US"/>
        </a:p>
      </dgm:t>
    </dgm:pt>
    <dgm:pt modelId="{534E4664-4895-4C80-BB8F-CA82AE58EEEB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3600" dirty="0" smtClean="0"/>
            <a:t>3.</a:t>
          </a:r>
        </a:p>
        <a:p>
          <a:r>
            <a:rPr lang="en-US" sz="3600" dirty="0" err="1" smtClean="0"/>
            <a:t>Jangan</a:t>
          </a:r>
          <a:r>
            <a:rPr lang="en-US" sz="3600" dirty="0" smtClean="0"/>
            <a:t> </a:t>
          </a:r>
          <a:r>
            <a:rPr lang="en-US" sz="3600" dirty="0" err="1" smtClean="0"/>
            <a:t>sesuai</a:t>
          </a:r>
          <a:r>
            <a:rPr lang="en-US" sz="3600" dirty="0" smtClean="0"/>
            <a:t> </a:t>
          </a:r>
          <a:r>
            <a:rPr lang="en-US" sz="3600" dirty="0" err="1" smtClean="0"/>
            <a:t>kewajiban</a:t>
          </a:r>
          <a:r>
            <a:rPr lang="en-US" sz="3600" dirty="0" smtClean="0"/>
            <a:t>, </a:t>
          </a:r>
          <a:r>
            <a:rPr lang="en-US" sz="3600" dirty="0" err="1" smtClean="0"/>
            <a:t>tapi</a:t>
          </a:r>
          <a:r>
            <a:rPr lang="en-US" sz="3600" dirty="0" smtClean="0"/>
            <a:t>……..</a:t>
          </a:r>
          <a:endParaRPr lang="en-US" sz="3600" dirty="0"/>
        </a:p>
      </dgm:t>
    </dgm:pt>
    <dgm:pt modelId="{7C9160F0-F016-4BB7-8433-253667EB8251}" type="parTrans" cxnId="{EF9CC0F6-E7DA-496C-9437-8A993A43E931}">
      <dgm:prSet/>
      <dgm:spPr/>
      <dgm:t>
        <a:bodyPr/>
        <a:lstStyle/>
        <a:p>
          <a:endParaRPr lang="en-US"/>
        </a:p>
      </dgm:t>
    </dgm:pt>
    <dgm:pt modelId="{DE1D8F48-232C-4B39-B6E3-A711BD85673F}" type="sibTrans" cxnId="{EF9CC0F6-E7DA-496C-9437-8A993A43E931}">
      <dgm:prSet/>
      <dgm:spPr/>
      <dgm:t>
        <a:bodyPr/>
        <a:lstStyle/>
        <a:p>
          <a:endParaRPr lang="en-US"/>
        </a:p>
      </dgm:t>
    </dgm:pt>
    <dgm:pt modelId="{152D2ED4-6E0B-4304-9580-0F6B1A5BDBC3}" type="pres">
      <dgm:prSet presAssocID="{F65B8B21-2EB5-44EB-AC2A-F1CA4AAC990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F4CF05-2E99-47E4-8EB9-49B391DEB5F4}" type="pres">
      <dgm:prSet presAssocID="{E9F9F08B-4E73-40EA-921D-A8767B8A31BB}" presName="centerShape" presStyleLbl="node0" presStyleIdx="0" presStyleCnt="1" custScaleX="205859" custScaleY="196197" custLinFactNeighborX="1041" custLinFactNeighborY="-9595"/>
      <dgm:spPr/>
      <dgm:t>
        <a:bodyPr/>
        <a:lstStyle/>
        <a:p>
          <a:endParaRPr lang="en-US"/>
        </a:p>
      </dgm:t>
    </dgm:pt>
    <dgm:pt modelId="{27EE4C15-D897-4829-A61B-191C7B40934C}" type="pres">
      <dgm:prSet presAssocID="{7C150599-4805-4975-8D87-46BC13306FB6}" presName="node" presStyleLbl="node1" presStyleIdx="0" presStyleCnt="3" custScaleX="275959" custScaleY="137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B36C9-8F31-4492-AA29-58ECB6EDC7CC}" type="pres">
      <dgm:prSet presAssocID="{7C150599-4805-4975-8D87-46BC13306FB6}" presName="dummy" presStyleCnt="0"/>
      <dgm:spPr/>
    </dgm:pt>
    <dgm:pt modelId="{01F08749-CCBA-42D9-942E-81D9E4F7CDA9}" type="pres">
      <dgm:prSet presAssocID="{F516495E-8B9E-4BA2-9541-21A9F3D21ED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A4F3380-4087-4E55-B590-0F0F1C76C074}" type="pres">
      <dgm:prSet presAssocID="{517C1360-78D6-4599-8C07-F20EC8E73125}" presName="node" presStyleLbl="node1" presStyleIdx="1" presStyleCnt="3" custScaleX="253398" custScaleY="142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06C05F-A823-40FB-BD45-332269A1CF50}" type="pres">
      <dgm:prSet presAssocID="{517C1360-78D6-4599-8C07-F20EC8E73125}" presName="dummy" presStyleCnt="0"/>
      <dgm:spPr/>
    </dgm:pt>
    <dgm:pt modelId="{852E7DF0-F406-40C1-AF53-B156337E699F}" type="pres">
      <dgm:prSet presAssocID="{7F0CBDA2-D878-4B59-8439-42F06F59BEC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542069F-2D37-41A6-ADED-BAEFCA54DEA4}" type="pres">
      <dgm:prSet presAssocID="{534E4664-4895-4C80-BB8F-CA82AE58EEEB}" presName="node" presStyleLbl="node1" presStyleIdx="2" presStyleCnt="3" custScaleX="240218" custScaleY="134777" custRadScaleRad="97740" custRadScaleInc="22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8CAE3-84B5-40AB-850C-1D5B049B49E2}" type="pres">
      <dgm:prSet presAssocID="{534E4664-4895-4C80-BB8F-CA82AE58EEEB}" presName="dummy" presStyleCnt="0"/>
      <dgm:spPr/>
    </dgm:pt>
    <dgm:pt modelId="{9A0A4FEB-2D36-4607-AA68-162AF4A8CB92}" type="pres">
      <dgm:prSet presAssocID="{DE1D8F48-232C-4B39-B6E3-A711BD85673F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8C918F3A-ABA0-4705-A9FF-7FD87176F433}" type="presOf" srcId="{F516495E-8B9E-4BA2-9541-21A9F3D21ED3}" destId="{01F08749-CCBA-42D9-942E-81D9E4F7CDA9}" srcOrd="0" destOrd="0" presId="urn:microsoft.com/office/officeart/2005/8/layout/radial6"/>
    <dgm:cxn modelId="{EF9CC0F6-E7DA-496C-9437-8A993A43E931}" srcId="{E9F9F08B-4E73-40EA-921D-A8767B8A31BB}" destId="{534E4664-4895-4C80-BB8F-CA82AE58EEEB}" srcOrd="2" destOrd="0" parTransId="{7C9160F0-F016-4BB7-8433-253667EB8251}" sibTransId="{DE1D8F48-232C-4B39-B6E3-A711BD85673F}"/>
    <dgm:cxn modelId="{A490DDF6-A7A1-43AF-BE1E-3CC7958DEE80}" srcId="{E9F9F08B-4E73-40EA-921D-A8767B8A31BB}" destId="{7C150599-4805-4975-8D87-46BC13306FB6}" srcOrd="0" destOrd="0" parTransId="{6708F1ED-3839-42B9-A6EA-14A59A193219}" sibTransId="{F516495E-8B9E-4BA2-9541-21A9F3D21ED3}"/>
    <dgm:cxn modelId="{7CAAA249-57CF-41A8-8FD6-61CAA44BA053}" type="presOf" srcId="{F65B8B21-2EB5-44EB-AC2A-F1CA4AAC9902}" destId="{152D2ED4-6E0B-4304-9580-0F6B1A5BDBC3}" srcOrd="0" destOrd="0" presId="urn:microsoft.com/office/officeart/2005/8/layout/radial6"/>
    <dgm:cxn modelId="{7EABC0C5-718D-4F6A-AE9D-2B8D317CE980}" type="presOf" srcId="{7C150599-4805-4975-8D87-46BC13306FB6}" destId="{27EE4C15-D897-4829-A61B-191C7B40934C}" srcOrd="0" destOrd="0" presId="urn:microsoft.com/office/officeart/2005/8/layout/radial6"/>
    <dgm:cxn modelId="{1C4A6EED-893B-42D9-91FF-99022C94FF25}" type="presOf" srcId="{E9F9F08B-4E73-40EA-921D-A8767B8A31BB}" destId="{D5F4CF05-2E99-47E4-8EB9-49B391DEB5F4}" srcOrd="0" destOrd="0" presId="urn:microsoft.com/office/officeart/2005/8/layout/radial6"/>
    <dgm:cxn modelId="{12C89B74-0EB6-4C19-9A8D-28E66A4E3957}" type="presOf" srcId="{DE1D8F48-232C-4B39-B6E3-A711BD85673F}" destId="{9A0A4FEB-2D36-4607-AA68-162AF4A8CB92}" srcOrd="0" destOrd="0" presId="urn:microsoft.com/office/officeart/2005/8/layout/radial6"/>
    <dgm:cxn modelId="{B1D21D89-1D8C-407F-AD9E-358435BDDA27}" type="presOf" srcId="{517C1360-78D6-4599-8C07-F20EC8E73125}" destId="{9A4F3380-4087-4E55-B590-0F0F1C76C074}" srcOrd="0" destOrd="0" presId="urn:microsoft.com/office/officeart/2005/8/layout/radial6"/>
    <dgm:cxn modelId="{E5A8D64A-40C5-4D86-9C48-D9AB605CF75F}" type="presOf" srcId="{7F0CBDA2-D878-4B59-8439-42F06F59BEC3}" destId="{852E7DF0-F406-40C1-AF53-B156337E699F}" srcOrd="0" destOrd="0" presId="urn:microsoft.com/office/officeart/2005/8/layout/radial6"/>
    <dgm:cxn modelId="{1FD2FE1A-2C89-4EDD-89BC-50858F772805}" srcId="{E9F9F08B-4E73-40EA-921D-A8767B8A31BB}" destId="{517C1360-78D6-4599-8C07-F20EC8E73125}" srcOrd="1" destOrd="0" parTransId="{FA9F891C-82FA-4535-BC3A-8DC6D72644A5}" sibTransId="{7F0CBDA2-D878-4B59-8439-42F06F59BEC3}"/>
    <dgm:cxn modelId="{E86801DF-6863-404A-9EDA-6653220C8582}" type="presOf" srcId="{534E4664-4895-4C80-BB8F-CA82AE58EEEB}" destId="{8542069F-2D37-41A6-ADED-BAEFCA54DEA4}" srcOrd="0" destOrd="0" presId="urn:microsoft.com/office/officeart/2005/8/layout/radial6"/>
    <dgm:cxn modelId="{859908F9-5DCB-460E-94FA-18E8333C54A6}" srcId="{F65B8B21-2EB5-44EB-AC2A-F1CA4AAC9902}" destId="{E9F9F08B-4E73-40EA-921D-A8767B8A31BB}" srcOrd="0" destOrd="0" parTransId="{FFC197DE-1522-4C75-80F0-6ACE690EF546}" sibTransId="{13CF6D7F-3C9A-48A6-B0D8-787CBA32C863}"/>
    <dgm:cxn modelId="{BD5C8356-025D-495A-ACF8-6AB611CAEAF7}" type="presParOf" srcId="{152D2ED4-6E0B-4304-9580-0F6B1A5BDBC3}" destId="{D5F4CF05-2E99-47E4-8EB9-49B391DEB5F4}" srcOrd="0" destOrd="0" presId="urn:microsoft.com/office/officeart/2005/8/layout/radial6"/>
    <dgm:cxn modelId="{DD7B70D8-F6B0-4447-95A3-23726A197464}" type="presParOf" srcId="{152D2ED4-6E0B-4304-9580-0F6B1A5BDBC3}" destId="{27EE4C15-D897-4829-A61B-191C7B40934C}" srcOrd="1" destOrd="0" presId="urn:microsoft.com/office/officeart/2005/8/layout/radial6"/>
    <dgm:cxn modelId="{B34D3EAD-0A15-46B7-A9D9-F9A09B6F2EC6}" type="presParOf" srcId="{152D2ED4-6E0B-4304-9580-0F6B1A5BDBC3}" destId="{BA5B36C9-8F31-4492-AA29-58ECB6EDC7CC}" srcOrd="2" destOrd="0" presId="urn:microsoft.com/office/officeart/2005/8/layout/radial6"/>
    <dgm:cxn modelId="{34C31ABE-81A2-4316-9EAB-F21B2DAF7578}" type="presParOf" srcId="{152D2ED4-6E0B-4304-9580-0F6B1A5BDBC3}" destId="{01F08749-CCBA-42D9-942E-81D9E4F7CDA9}" srcOrd="3" destOrd="0" presId="urn:microsoft.com/office/officeart/2005/8/layout/radial6"/>
    <dgm:cxn modelId="{2D792892-008B-4BF7-86CD-E718EA166369}" type="presParOf" srcId="{152D2ED4-6E0B-4304-9580-0F6B1A5BDBC3}" destId="{9A4F3380-4087-4E55-B590-0F0F1C76C074}" srcOrd="4" destOrd="0" presId="urn:microsoft.com/office/officeart/2005/8/layout/radial6"/>
    <dgm:cxn modelId="{0A825DB7-ED1C-4614-8EA6-CFAA5543214E}" type="presParOf" srcId="{152D2ED4-6E0B-4304-9580-0F6B1A5BDBC3}" destId="{3506C05F-A823-40FB-BD45-332269A1CF50}" srcOrd="5" destOrd="0" presId="urn:microsoft.com/office/officeart/2005/8/layout/radial6"/>
    <dgm:cxn modelId="{B47C7E3B-8C38-4E3C-A9AA-4A649E2B081A}" type="presParOf" srcId="{152D2ED4-6E0B-4304-9580-0F6B1A5BDBC3}" destId="{852E7DF0-F406-40C1-AF53-B156337E699F}" srcOrd="6" destOrd="0" presId="urn:microsoft.com/office/officeart/2005/8/layout/radial6"/>
    <dgm:cxn modelId="{130F819B-8428-4401-BD5B-1586B8248176}" type="presParOf" srcId="{152D2ED4-6E0B-4304-9580-0F6B1A5BDBC3}" destId="{8542069F-2D37-41A6-ADED-BAEFCA54DEA4}" srcOrd="7" destOrd="0" presId="urn:microsoft.com/office/officeart/2005/8/layout/radial6"/>
    <dgm:cxn modelId="{E80C0212-BEDD-4F36-A0FB-980A11FF102C}" type="presParOf" srcId="{152D2ED4-6E0B-4304-9580-0F6B1A5BDBC3}" destId="{7358CAE3-84B5-40AB-850C-1D5B049B49E2}" srcOrd="8" destOrd="0" presId="urn:microsoft.com/office/officeart/2005/8/layout/radial6"/>
    <dgm:cxn modelId="{4C5BBF48-7447-4FC5-8D78-FCD1A4724AC6}" type="presParOf" srcId="{152D2ED4-6E0B-4304-9580-0F6B1A5BDBC3}" destId="{9A0A4FEB-2D36-4607-AA68-162AF4A8CB92}" srcOrd="9" destOrd="0" presId="urn:microsoft.com/office/officeart/2005/8/layout/radial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5C7-77EA-4078-9481-38DB2903C478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2D8C-8A27-4A82-BD72-F7DBF0E89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5C7-77EA-4078-9481-38DB2903C478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2D8C-8A27-4A82-BD72-F7DBF0E89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5C7-77EA-4078-9481-38DB2903C478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2D8C-8A27-4A82-BD72-F7DBF0E89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5C7-77EA-4078-9481-38DB2903C478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2D8C-8A27-4A82-BD72-F7DBF0E89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5C7-77EA-4078-9481-38DB2903C478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2D8C-8A27-4A82-BD72-F7DBF0E89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5C7-77EA-4078-9481-38DB2903C478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2D8C-8A27-4A82-BD72-F7DBF0E89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5C7-77EA-4078-9481-38DB2903C478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2D8C-8A27-4A82-BD72-F7DBF0E89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5C7-77EA-4078-9481-38DB2903C478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2D8C-8A27-4A82-BD72-F7DBF0E89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5C7-77EA-4078-9481-38DB2903C478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2D8C-8A27-4A82-BD72-F7DBF0E89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5C7-77EA-4078-9481-38DB2903C478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2D8C-8A27-4A82-BD72-F7DBF0E89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5C7-77EA-4078-9481-38DB2903C478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2D8C-8A27-4A82-BD72-F7DBF0E89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0E5C7-77EA-4078-9481-38DB2903C478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2D8C-8A27-4A82-BD72-F7DBF0E89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52400" y="381000"/>
          <a:ext cx="86868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compaq-pc</dc:creator>
  <cp:lastModifiedBy>compaq-pc</cp:lastModifiedBy>
  <cp:revision>2</cp:revision>
  <dcterms:created xsi:type="dcterms:W3CDTF">2011-09-09T13:49:24Z</dcterms:created>
  <dcterms:modified xsi:type="dcterms:W3CDTF">2011-09-11T13:58:03Z</dcterms:modified>
</cp:coreProperties>
</file>