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8" r:id="rId5"/>
    <p:sldId id="279" r:id="rId6"/>
    <p:sldId id="271" r:id="rId7"/>
    <p:sldId id="276" r:id="rId8"/>
    <p:sldId id="281" r:id="rId9"/>
    <p:sldId id="272" r:id="rId10"/>
    <p:sldId id="273" r:id="rId11"/>
    <p:sldId id="282" r:id="rId12"/>
    <p:sldId id="283" r:id="rId13"/>
    <p:sldId id="25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595959"/>
    <a:srgbClr val="FFFF00"/>
    <a:srgbClr val="586EA6"/>
    <a:srgbClr val="81BCC7"/>
    <a:srgbClr val="80BBCA"/>
    <a:srgbClr val="92BECA"/>
    <a:srgbClr val="90BB23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0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50F1F77-0FDD-4CEF-8CE3-6596D7ED62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7D54E-8100-4872-8AF0-39F3727FB2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1BDF1-0C23-4D6E-BDB6-D83614E7CB3F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9D969E-2A1B-455E-95FB-AB399A2DE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070D06-6511-4CAC-8503-A52685CE16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22E74-4A44-4A58-9D54-EB108DAEC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8F17-591D-4FAE-B71A-8A081249D76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F6859-042C-4B80-873A-544528B0AD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2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bg1">
                <a:lumMod val="75000"/>
              </a:schemeClr>
            </a:gs>
            <a:gs pos="28000">
              <a:schemeClr val="tx1">
                <a:lumMod val="50000"/>
                <a:lumOff val="50000"/>
              </a:schemeClr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EA8470-A4B0-4D85-98ED-0A822041BAB0}"/>
              </a:ext>
            </a:extLst>
          </p:cNvPr>
          <p:cNvSpPr/>
          <p:nvPr userDrawn="1"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180598-73E8-41A4-A29B-4E29C2791D7E}"/>
              </a:ext>
            </a:extLst>
          </p:cNvPr>
          <p:cNvSpPr/>
          <p:nvPr userDrawn="1"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4C24467-2B73-4438-AD75-4AE0A86FA910}"/>
              </a:ext>
            </a:extLst>
          </p:cNvPr>
          <p:cNvSpPr/>
          <p:nvPr userDrawn="1"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22551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4876090"/>
            <a:ext cx="7187529" cy="9144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D1906FD-7264-467E-8A95-6A1598BBAE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69"/>
            <a:ext cx="4213601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1D9479BE-4889-4C54-8C9E-50648BC023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684769"/>
            <a:ext cx="4731990" cy="52183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8CBEFBB2-2C32-4339-A0D7-FE21D732939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3225243"/>
            <a:ext cx="473199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9D350AFD-FA04-40B5-BB0C-750B91312F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783974" y="3225243"/>
            <a:ext cx="4213601" cy="2764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811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78439C3-2539-4484-8848-B8140826D7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83974" y="2684769"/>
            <a:ext cx="4235826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AC8FBFBF-CD25-4076-8A61-06DD30C04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684768"/>
            <a:ext cx="4731991" cy="3304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2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864110"/>
            <a:ext cx="2947482" cy="1822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E54FB1F0-6244-4B59-A42E-7B0515D37C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2920" y="2686640"/>
            <a:ext cx="2947481" cy="3244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52A72E56-7D9E-4CDE-9E60-7770E79C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69268" y="864111"/>
            <a:ext cx="7486120" cy="506671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630838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630837" y="2526525"/>
            <a:ext cx="10574682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465B3165-6F10-4D0F-9BC8-B4C451444D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62466" y="2684770"/>
            <a:ext cx="1259814" cy="3304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C0EC084C-1181-4416-B55B-179995FCEE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83974" y="2684770"/>
            <a:ext cx="9120217" cy="33045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09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4600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5AA5E670-4D55-43E7-A5BE-FE9C8096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32163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tx1">
              <a:lumMod val="6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2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160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op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2B1BB7-5686-45D5-B55F-9490788630D1}"/>
              </a:ext>
            </a:extLst>
          </p:cNvPr>
          <p:cNvSpPr/>
          <p:nvPr userDrawn="1"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CC77D-E83C-469F-89CD-6BA43360ABC8}"/>
              </a:ext>
            </a:extLst>
          </p:cNvPr>
          <p:cNvSpPr/>
          <p:nvPr userDrawn="1"/>
        </p:nvSpPr>
        <p:spPr>
          <a:xfrm>
            <a:off x="0" y="758952"/>
            <a:ext cx="10905976" cy="16593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6324FCD-DB02-475A-A176-06E8E5A5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4" y="868680"/>
            <a:ext cx="8590084" cy="14349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177FE1-3E6C-4964-8ECF-7A59B762B0E4}"/>
              </a:ext>
            </a:extLst>
          </p:cNvPr>
          <p:cNvSpPr/>
          <p:nvPr userDrawn="1"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428E5B-816F-4CA0-B9A7-CB6107D35533}"/>
              </a:ext>
            </a:extLst>
          </p:cNvPr>
          <p:cNvSpPr/>
          <p:nvPr userDrawn="1"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F0772FB0-32ED-4DB8-9F56-587A5BEF3F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83974" y="2684770"/>
            <a:ext cx="9120216" cy="3304549"/>
          </a:xfrm>
        </p:spPr>
        <p:txBody>
          <a:bodyPr anchor="ctr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200" cap="none" spc="0" baseline="0">
                <a:solidFill>
                  <a:schemeClr val="bg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4BB7DCFF-990A-4D13-AADC-AD1B3BAB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231619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90D47E-B3B8-440E-9F42-8E8BF157EBFB}"/>
              </a:ext>
            </a:extLst>
          </p:cNvPr>
          <p:cNvSpPr/>
          <p:nvPr userDrawn="1"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6" y="2345167"/>
            <a:ext cx="2947482" cy="33763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F71A73-3F86-47BC-8F23-CF55E86418C3}"/>
              </a:ext>
            </a:extLst>
          </p:cNvPr>
          <p:cNvSpPr/>
          <p:nvPr userDrawn="1"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1134" y="860611"/>
            <a:ext cx="7315200" cy="512064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CA5BF5-DE7F-4460-817D-AE1BAC336C92}"/>
              </a:ext>
            </a:extLst>
          </p:cNvPr>
          <p:cNvSpPr/>
          <p:nvPr userDrawn="1"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33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 and 4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40D05C-B196-4463-8AF0-FECF8B476CA5}"/>
              </a:ext>
            </a:extLst>
          </p:cNvPr>
          <p:cNvSpPr/>
          <p:nvPr userDrawn="1"/>
        </p:nvSpPr>
        <p:spPr>
          <a:xfrm>
            <a:off x="3705041" y="763792"/>
            <a:ext cx="7857285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EBED2C-F3CC-43CD-9D5D-53C48DD4A17C}"/>
              </a:ext>
            </a:extLst>
          </p:cNvPr>
          <p:cNvSpPr/>
          <p:nvPr userDrawn="1"/>
        </p:nvSpPr>
        <p:spPr>
          <a:xfrm>
            <a:off x="11804486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988879-231C-4C2A-8B72-7EC0AB5CA21B}"/>
              </a:ext>
            </a:extLst>
          </p:cNvPr>
          <p:cNvSpPr/>
          <p:nvPr userDrawn="1"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2043953"/>
            <a:ext cx="2947482" cy="368106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9268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A6C3BCD-F202-467A-ABBA-F38FC298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71F6AA6-44A2-4F03-9FFE-66D0E2F0C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40240" y="864108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1AAA51A-AC54-4EAF-98E6-2A338021A4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869268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7525DB2A-A40E-4DE5-8DA6-5FB847C0F0D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740240" y="3481577"/>
            <a:ext cx="3618054" cy="244924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_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CCA687-AB7D-4035-849A-4D9F7C0401C1}"/>
              </a:ext>
            </a:extLst>
          </p:cNvPr>
          <p:cNvSpPr/>
          <p:nvPr userDrawn="1"/>
        </p:nvSpPr>
        <p:spPr>
          <a:xfrm>
            <a:off x="-1" y="25265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B57C12-8635-490F-AC5E-880EE5EFB9F2}"/>
              </a:ext>
            </a:extLst>
          </p:cNvPr>
          <p:cNvSpPr/>
          <p:nvPr userDrawn="1"/>
        </p:nvSpPr>
        <p:spPr>
          <a:xfrm>
            <a:off x="3200401" y="2526525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BF4D011-4812-426A-AF72-052AC843FFB5}"/>
              </a:ext>
            </a:extLst>
          </p:cNvPr>
          <p:cNvSpPr/>
          <p:nvPr userDrawn="1"/>
        </p:nvSpPr>
        <p:spPr>
          <a:xfrm>
            <a:off x="0" y="7589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2637691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0193E2-84B1-4994-8F97-4A2EBCE6D1A5}"/>
              </a:ext>
            </a:extLst>
          </p:cNvPr>
          <p:cNvSpPr/>
          <p:nvPr userDrawn="1"/>
        </p:nvSpPr>
        <p:spPr>
          <a:xfrm>
            <a:off x="11815866" y="25265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7275" y="263842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390954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B57C12-8635-490F-AC5E-880EE5EFB9F2}"/>
              </a:ext>
            </a:extLst>
          </p:cNvPr>
          <p:cNvSpPr/>
          <p:nvPr userDrawn="1"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5CCA687-AB7D-4035-849A-4D9F7C0401C1}"/>
              </a:ext>
            </a:extLst>
          </p:cNvPr>
          <p:cNvSpPr/>
          <p:nvPr userDrawn="1"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BF4D011-4812-426A-AF72-052AC843FFB5}"/>
              </a:ext>
            </a:extLst>
          </p:cNvPr>
          <p:cNvSpPr/>
          <p:nvPr userDrawn="1"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3F083-BCA0-42F4-BB66-81AD5A4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958" y="2641544"/>
            <a:ext cx="2431210" cy="33470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40193E2-84B1-4994-8F97-4A2EBCE6D1A5}"/>
              </a:ext>
            </a:extLst>
          </p:cNvPr>
          <p:cNvSpPr/>
          <p:nvPr userDrawn="1"/>
        </p:nvSpPr>
        <p:spPr>
          <a:xfrm>
            <a:off x="15348" y="2531097"/>
            <a:ext cx="376134" cy="35679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69071-305C-4C40-87F4-0EE8553B6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03" y="2633375"/>
            <a:ext cx="8091488" cy="3346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C8501626-512F-4A26-9857-5FC55FC3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66022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_by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FEA5CF-263B-4BE3-8A0F-4F64C91A3E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9B4BDF-0731-43A1-9FA4-B813CCABFFBD}"/>
              </a:ext>
            </a:extLst>
          </p:cNvPr>
          <p:cNvSpPr/>
          <p:nvPr userDrawn="1"/>
        </p:nvSpPr>
        <p:spPr>
          <a:xfrm>
            <a:off x="0" y="2661238"/>
            <a:ext cx="4044464" cy="31313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E936B2-F67D-47E2-B4EF-BFB09DFAE723}"/>
              </a:ext>
            </a:extLst>
          </p:cNvPr>
          <p:cNvSpPr/>
          <p:nvPr userDrawn="1"/>
        </p:nvSpPr>
        <p:spPr>
          <a:xfrm>
            <a:off x="7746025" y="1065452"/>
            <a:ext cx="4445977" cy="472709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D99AE2-0582-4909-A290-DE0718ED189B}"/>
              </a:ext>
            </a:extLst>
          </p:cNvPr>
          <p:cNvSpPr/>
          <p:nvPr userDrawn="1"/>
        </p:nvSpPr>
        <p:spPr>
          <a:xfrm>
            <a:off x="2" y="106545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0F68EA6-727E-4DCD-8AC2-A483CE5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2795380"/>
            <a:ext cx="3369512" cy="288023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3000" noProof="0" smtClean="0"/>
              <a:t>Click to edit Master title style</a:t>
            </a:r>
            <a:endParaRPr lang="en-US" sz="3000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FC504EF3-1237-4467-9FD5-E0E43C1BAB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9197" y="1206481"/>
            <a:ext cx="4079631" cy="446912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01C1-348E-4149-A60A-012B14EBE97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668056DE-DA3F-41EF-A93F-C50A4A78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noProof="0" dirty="0"/>
              <a:t>7/14/2018</a:t>
            </a:r>
          </a:p>
        </p:txBody>
      </p:sp>
    </p:spTree>
    <p:extLst>
      <p:ext uri="{BB962C8B-B14F-4D97-AF65-F5344CB8AC3E}">
        <p14:creationId xmlns:p14="http://schemas.microsoft.com/office/powerpoint/2010/main" val="101814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7/14/2018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  <a:p>
            <a:r>
              <a:rPr lang="en-US" noProof="0" dirty="0"/>
              <a:t> Add a footer 	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2F5601C1-348E-4149-A60A-012B14EBE97F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1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76" r:id="rId5"/>
    <p:sldLayoutId id="2147483677" r:id="rId6"/>
    <p:sldLayoutId id="2147483673" r:id="rId7"/>
    <p:sldLayoutId id="2147483678" r:id="rId8"/>
    <p:sldLayoutId id="2147483674" r:id="rId9"/>
    <p:sldLayoutId id="2147483682" r:id="rId10"/>
    <p:sldLayoutId id="2147483684" r:id="rId11"/>
    <p:sldLayoutId id="2147483680" r:id="rId12"/>
    <p:sldLayoutId id="2147483683" r:id="rId13"/>
    <p:sldLayoutId id="2147483679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20.png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svg"/><Relationship Id="rId5" Type="http://schemas.openxmlformats.org/officeDocument/2006/relationships/image" Target="../media/image23.pn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5" Type="http://schemas.openxmlformats.org/officeDocument/2006/relationships/image" Target="../media/image26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blackGray">
      <p:bgPr>
        <a:gradFill flip="none" rotWithShape="1">
          <a:gsLst>
            <a:gs pos="0">
              <a:schemeClr val="tx1">
                <a:lumMod val="50000"/>
              </a:schemeClr>
            </a:gs>
            <a:gs pos="49000">
              <a:schemeClr val="tx1">
                <a:lumMod val="50000"/>
              </a:schemeClr>
            </a:gs>
            <a:gs pos="97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B9AC2C2-8572-458B-92E0-FCFC56DAF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61998"/>
            <a:ext cx="3200400" cy="5334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xmlns="" id="{AEE3CC4A-1C1A-47EE-A13F-126EC5A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black">
          <a:xfrm>
            <a:off x="808200" y="2636998"/>
            <a:ext cx="1584000" cy="158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02B5859-9D6F-46C0-ABF0-023C6B741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89874" y="761997"/>
            <a:ext cx="8902126" cy="3832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1E24A-B45F-4E84-817F-A0D105887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9E9A52-DC4D-4073-B101-9B4108DAA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89874" y="4668819"/>
            <a:ext cx="8902126" cy="1427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DCF22D-34B9-4165-8498-9B48279F6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Sosiologi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7888" y="2678806"/>
            <a:ext cx="9465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</a:t>
            </a:r>
            <a:r>
              <a:rPr lang="en-US" dirty="0" err="1" smtClean="0">
                <a:solidFill>
                  <a:schemeClr val="bg2"/>
                </a:solidFill>
              </a:rPr>
              <a:t>erbedaan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budaya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sosial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ekstrakurikuler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Paskibra</a:t>
            </a:r>
            <a:r>
              <a:rPr lang="en-US" dirty="0">
                <a:solidFill>
                  <a:schemeClr val="bg2"/>
                </a:solidFill>
              </a:rPr>
              <a:t> di SMK </a:t>
            </a:r>
            <a:r>
              <a:rPr lang="en-US" dirty="0" err="1">
                <a:solidFill>
                  <a:schemeClr val="bg2"/>
                </a:solidFill>
              </a:rPr>
              <a:t>Prapanca</a:t>
            </a:r>
            <a:r>
              <a:rPr lang="en-US" dirty="0">
                <a:solidFill>
                  <a:schemeClr val="bg2"/>
                </a:solidFill>
              </a:rPr>
              <a:t> 2 Surabaya. 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Pelatih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paskibra</a:t>
            </a:r>
            <a:r>
              <a:rPr lang="en-US" dirty="0">
                <a:solidFill>
                  <a:schemeClr val="bg2"/>
                </a:solidFill>
              </a:rPr>
              <a:t> SMAN 14 </a:t>
            </a:r>
            <a:r>
              <a:rPr lang="en-US" dirty="0" err="1">
                <a:solidFill>
                  <a:schemeClr val="bg2"/>
                </a:solidFill>
              </a:rPr>
              <a:t>dilarang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dari</a:t>
            </a:r>
            <a:r>
              <a:rPr lang="en-US" dirty="0">
                <a:solidFill>
                  <a:schemeClr val="bg2"/>
                </a:solidFill>
              </a:rPr>
              <a:t> alumni, </a:t>
            </a:r>
            <a:r>
              <a:rPr lang="en-US" dirty="0" err="1">
                <a:solidFill>
                  <a:schemeClr val="bg2"/>
                </a:solidFill>
              </a:rPr>
              <a:t>sedangkan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pelatih</a:t>
            </a:r>
            <a:r>
              <a:rPr lang="en-US" dirty="0">
                <a:solidFill>
                  <a:schemeClr val="bg2"/>
                </a:solidFill>
              </a:rPr>
              <a:t> di SMK </a:t>
            </a:r>
            <a:r>
              <a:rPr lang="en-US" dirty="0" err="1">
                <a:solidFill>
                  <a:schemeClr val="bg2"/>
                </a:solidFill>
              </a:rPr>
              <a:t>Prapanca</a:t>
            </a:r>
            <a:r>
              <a:rPr lang="en-US" dirty="0">
                <a:solidFill>
                  <a:schemeClr val="bg2"/>
                </a:solidFill>
              </a:rPr>
              <a:t> 2 </a:t>
            </a:r>
            <a:r>
              <a:rPr lang="en-US" dirty="0" err="1">
                <a:solidFill>
                  <a:schemeClr val="bg2"/>
                </a:solidFill>
              </a:rPr>
              <a:t>berasal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dari</a:t>
            </a:r>
            <a:r>
              <a:rPr lang="en-US" dirty="0">
                <a:solidFill>
                  <a:schemeClr val="bg2"/>
                </a:solidFill>
              </a:rPr>
              <a:t> alumni </a:t>
            </a:r>
            <a:r>
              <a:rPr lang="en-US" dirty="0" err="1">
                <a:solidFill>
                  <a:schemeClr val="bg2"/>
                </a:solidFill>
              </a:rPr>
              <a:t>mereka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sendiri</a:t>
            </a:r>
            <a:r>
              <a:rPr lang="en-US" dirty="0">
                <a:solidFill>
                  <a:schemeClr val="bg2"/>
                </a:solidFill>
              </a:rPr>
              <a:t>. 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2"/>
                </a:solidFill>
              </a:rPr>
              <a:t>Kemudian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dari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budaya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diklat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ada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sedikit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perbedaan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dari</a:t>
            </a:r>
            <a:r>
              <a:rPr lang="en-US" dirty="0">
                <a:solidFill>
                  <a:schemeClr val="bg2"/>
                </a:solidFill>
              </a:rPr>
              <a:t> SMAN 14 </a:t>
            </a:r>
            <a:r>
              <a:rPr lang="en-US" dirty="0" err="1">
                <a:solidFill>
                  <a:schemeClr val="bg2"/>
                </a:solidFill>
              </a:rPr>
              <a:t>yaitu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diklat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dilaksanakan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menjunjung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tinggi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nilai-nilai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kehidupan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organisasi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alumni </a:t>
            </a:r>
            <a:r>
              <a:rPr lang="en-US" dirty="0" err="1">
                <a:solidFill>
                  <a:schemeClr val="bg2"/>
                </a:solidFill>
              </a:rPr>
              <a:t>hanya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ikut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andil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sedikit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dalam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acara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 smtClean="0">
                <a:solidFill>
                  <a:schemeClr val="bg2"/>
                </a:solidFill>
              </a:rPr>
              <a:t>Secara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garis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besar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perbedaan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sosial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Paskibra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satu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dengan</a:t>
            </a:r>
            <a:r>
              <a:rPr lang="en-US" dirty="0">
                <a:solidFill>
                  <a:schemeClr val="bg2"/>
                </a:solidFill>
              </a:rPr>
              <a:t> yang lain </a:t>
            </a:r>
            <a:r>
              <a:rPr lang="en-US" dirty="0" err="1">
                <a:solidFill>
                  <a:schemeClr val="bg2"/>
                </a:solidFill>
              </a:rPr>
              <a:t>adalah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aturan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dasar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rumah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tangga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sistem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pendidikan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pola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latihan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diterapkan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/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smtClean="0"/>
              <a:t>Berkelompok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y classmate">
            <a:extLst>
              <a:ext uri="{FF2B5EF4-FFF2-40B4-BE49-F238E27FC236}">
                <a16:creationId xmlns:a16="http://schemas.microsoft.com/office/drawing/2014/main" xmlns="" id="{0A94A0BB-65D4-460A-947F-D0BC651C25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0034B7-EAC9-429D-9600-C58561D8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xmlns="" id="{C5DE759E-5FE0-4AB8-8C08-13F153FB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719790" y="1064515"/>
            <a:ext cx="828000" cy="828000"/>
          </a:xfrm>
          <a:prstGeom prst="rect">
            <a:avLst/>
          </a:prstGeom>
        </p:spPr>
      </p:pic>
      <p:pic>
        <p:nvPicPr>
          <p:cNvPr id="32" name="Graphic 31" descr="Employee Badge">
            <a:extLst>
              <a:ext uri="{FF2B5EF4-FFF2-40B4-BE49-F238E27FC236}">
                <a16:creationId xmlns:a16="http://schemas.microsoft.com/office/drawing/2014/main" xmlns="" id="{74BB7C29-050F-4AB3-935E-0F5B4C841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801328" y="1064515"/>
            <a:ext cx="828000" cy="828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xmlns="" id="{B8A93A84-6089-431C-96E2-45FCA3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F6F6C7-60D9-41AC-8781-68FDD4F32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43300" y="745000"/>
            <a:ext cx="8168053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589616E0-5389-47D2-94BD-AC887470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err="1"/>
              <a:t>Zabania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Zahra </a:t>
            </a:r>
            <a:r>
              <a:rPr lang="en-US" dirty="0" err="1"/>
              <a:t>Kusumayuri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071911633014)</a:t>
            </a:r>
          </a:p>
          <a:p>
            <a:pPr algn="just" fontAlgn="base"/>
            <a:r>
              <a:rPr lang="en-US" dirty="0" err="1"/>
              <a:t>Rosidah</a:t>
            </a:r>
            <a:r>
              <a:rPr lang="en-US" dirty="0"/>
              <a:t> Maharani </a:t>
            </a:r>
            <a:r>
              <a:rPr lang="en-US" dirty="0" err="1"/>
              <a:t>Alfi</a:t>
            </a:r>
            <a:r>
              <a:rPr lang="en-US" dirty="0"/>
              <a:t> </a:t>
            </a:r>
            <a:r>
              <a:rPr lang="en-US" dirty="0" err="1"/>
              <a:t>Rahmah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071911633034)</a:t>
            </a:r>
          </a:p>
          <a:p>
            <a:pPr algn="just" fontAlgn="base"/>
            <a:r>
              <a:rPr lang="en-US" dirty="0" err="1"/>
              <a:t>Alfito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Arafah</a:t>
            </a:r>
            <a:r>
              <a:rPr lang="en-US" dirty="0"/>
              <a:t> </a:t>
            </a:r>
            <a:r>
              <a:rPr lang="en-US" dirty="0" smtClean="0"/>
              <a:t>			(</a:t>
            </a:r>
            <a:r>
              <a:rPr lang="en-US" dirty="0"/>
              <a:t>071911633054)</a:t>
            </a:r>
          </a:p>
          <a:p>
            <a:pPr algn="just" fontAlgn="base"/>
            <a:r>
              <a:rPr lang="en-US" dirty="0" err="1"/>
              <a:t>Safita</a:t>
            </a:r>
            <a:r>
              <a:rPr lang="en-US" dirty="0"/>
              <a:t> </a:t>
            </a:r>
            <a:r>
              <a:rPr lang="en-US" dirty="0" err="1"/>
              <a:t>Sekar</a:t>
            </a:r>
            <a:r>
              <a:rPr lang="en-US" dirty="0"/>
              <a:t> Pertiwi </a:t>
            </a:r>
            <a:r>
              <a:rPr lang="en-US" dirty="0" smtClean="0"/>
              <a:t>			(</a:t>
            </a:r>
            <a:r>
              <a:rPr lang="en-US" dirty="0"/>
              <a:t>071911633074)</a:t>
            </a:r>
          </a:p>
          <a:p>
            <a:pPr algn="just" fontAlgn="base"/>
            <a:r>
              <a:rPr lang="en-US" dirty="0" err="1"/>
              <a:t>Fatchorrahman</a:t>
            </a:r>
            <a:r>
              <a:rPr lang="en-US" dirty="0"/>
              <a:t> Zain </a:t>
            </a:r>
            <a:r>
              <a:rPr lang="en-US" dirty="0" smtClean="0"/>
              <a:t>			(</a:t>
            </a:r>
            <a:r>
              <a:rPr lang="en-US" dirty="0"/>
              <a:t>071911633094)</a:t>
            </a:r>
          </a:p>
          <a:p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898461-1DBF-4823-B0CE-25F935F9E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5244" y="745000"/>
            <a:ext cx="384668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269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ch Path">
            <a:extLst>
              <a:ext uri="{FF2B5EF4-FFF2-40B4-BE49-F238E27FC236}">
                <a16:creationId xmlns:a16="http://schemas.microsoft.com/office/drawing/2014/main" xmlns="" id="{678185C0-DBCC-4DE6-A63E-AB724A380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F5689E-A2C8-44A6-AD5C-615D7DB0C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xmlns="" id="{B5BFEE4A-0589-4596-9878-04FE26EF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128030" y="112893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354390DD-75CF-41BA-AA03-813FD5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9C77D2E-3E79-4AAE-90F1-AFD7CBEBF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748748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A5672BB-0EC4-4BB1-85FA-3C94DFAEA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505009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B570B85-11CA-4C90-9E8B-150CB8FE5A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2505009"/>
            <a:ext cx="10905975" cy="3563377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C76433-70AC-461F-87D0-7DEF2F39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3974" y="2663254"/>
            <a:ext cx="9120216" cy="3304549"/>
          </a:xfrm>
        </p:spPr>
        <p:txBody>
          <a:bodyPr anchor="ctr" anchorCtr="0">
            <a:normAutofit/>
          </a:bodyPr>
          <a:lstStyle/>
          <a:p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dasarnya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manusia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makhluk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sosial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. Yang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memiliki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hasrat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sejak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lahir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 : 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Keinginan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yang lain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Keinginan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suasana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alam</a:t>
            </a:r>
            <a:r>
              <a:rPr lang="en-US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disekelilingnya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56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merican Football">
            <a:extLst>
              <a:ext uri="{FF2B5EF4-FFF2-40B4-BE49-F238E27FC236}">
                <a16:creationId xmlns:a16="http://schemas.microsoft.com/office/drawing/2014/main" xmlns="" id="{34BB2F13-A1DB-4A58-A077-30CBBB004C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FA9DEA-6DA7-47B8-9126-900AA2C7F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753035"/>
            <a:ext cx="494852" cy="5335793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decorative element">
            <a:extLst>
              <a:ext uri="{FF2B5EF4-FFF2-40B4-BE49-F238E27FC236}">
                <a16:creationId xmlns:a16="http://schemas.microsoft.com/office/drawing/2014/main" xmlns="" id="{69755E60-DD88-4108-B6A9-36F81B3B45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3233" y="761103"/>
            <a:ext cx="8065158" cy="5335793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173B27-6D09-4FDA-9BC7-A8DBA15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Kelompok-kelompok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sosial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merupakan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kesatuan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sosial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terdiri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kum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pulan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individu-individu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hidup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bersama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mengadakan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hubungan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timbal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balik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cukup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intensif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an </a:t>
            </a:r>
            <a:r>
              <a:rPr lang="en-US" dirty="0" err="1"/>
              <a:t>teratur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daripadanya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norma-norma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 </a:t>
            </a:r>
            <a:endParaRPr lang="en-US" dirty="0"/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 descr="decorative element">
            <a:extLst>
              <a:ext uri="{FF2B5EF4-FFF2-40B4-BE49-F238E27FC236}">
                <a16:creationId xmlns:a16="http://schemas.microsoft.com/office/drawing/2014/main" xmlns="" id="{3167DE73-867A-4482-9B26-9ACB84A180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722615" y="761103"/>
            <a:ext cx="3469385" cy="53357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Tennis">
            <a:extLst>
              <a:ext uri="{FF2B5EF4-FFF2-40B4-BE49-F238E27FC236}">
                <a16:creationId xmlns:a16="http://schemas.microsoft.com/office/drawing/2014/main" xmlns="" id="{F1F594C5-977D-47AE-B1DD-12F0A36B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9080807" y="1194078"/>
            <a:ext cx="914400" cy="914400"/>
          </a:xfrm>
          <a:prstGeom prst="rect">
            <a:avLst/>
          </a:prstGeom>
        </p:spPr>
      </p:pic>
      <p:pic>
        <p:nvPicPr>
          <p:cNvPr id="8" name="Graphic 7" descr="Football">
            <a:extLst>
              <a:ext uri="{FF2B5EF4-FFF2-40B4-BE49-F238E27FC236}">
                <a16:creationId xmlns:a16="http://schemas.microsoft.com/office/drawing/2014/main" xmlns="" id="{BD8F5AD1-682C-4C6E-A664-A96BC19BD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0272443" y="1280478"/>
            <a:ext cx="684000" cy="684000"/>
          </a:xfrm>
          <a:prstGeom prst="rect">
            <a:avLst/>
          </a:prstGeom>
        </p:spPr>
      </p:pic>
      <p:pic>
        <p:nvPicPr>
          <p:cNvPr id="6" name="Graphic 5" descr="Baseball">
            <a:extLst>
              <a:ext uri="{FF2B5EF4-FFF2-40B4-BE49-F238E27FC236}">
                <a16:creationId xmlns:a16="http://schemas.microsoft.com/office/drawing/2014/main" xmlns="" id="{17FB4975-5066-4F81-9E32-9761741A3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 bwMode="black">
          <a:xfrm>
            <a:off x="11050621" y="1136478"/>
            <a:ext cx="972000" cy="97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524F7F27-FFB4-4E44-9022-7FDE5C41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awing">
            <a:extLst>
              <a:ext uri="{FF2B5EF4-FFF2-40B4-BE49-F238E27FC236}">
                <a16:creationId xmlns:a16="http://schemas.microsoft.com/office/drawing/2014/main" xmlns="" id="{7547BCE0-C8B2-437B-B9CE-55425ED9D0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E48CA27-0046-4900-9619-D4E7432ED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45000"/>
            <a:ext cx="3430043" cy="533095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Palette">
            <a:extLst>
              <a:ext uri="{FF2B5EF4-FFF2-40B4-BE49-F238E27FC236}">
                <a16:creationId xmlns:a16="http://schemas.microsoft.com/office/drawing/2014/main" xmlns="" id="{50E721DD-00C1-49EC-9501-324CE84F4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302473" y="1226809"/>
            <a:ext cx="684000" cy="684000"/>
          </a:xfrm>
          <a:prstGeom prst="rect">
            <a:avLst/>
          </a:prstGeom>
        </p:spPr>
      </p:pic>
      <p:pic>
        <p:nvPicPr>
          <p:cNvPr id="12" name="Graphic 11" descr="Small paint brush">
            <a:extLst>
              <a:ext uri="{FF2B5EF4-FFF2-40B4-BE49-F238E27FC236}">
                <a16:creationId xmlns:a16="http://schemas.microsoft.com/office/drawing/2014/main" xmlns="" id="{A511E791-3AEF-4700-B363-6D17889C2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240011" y="1091421"/>
            <a:ext cx="684000" cy="684000"/>
          </a:xfrm>
          <a:prstGeom prst="rect">
            <a:avLst/>
          </a:prstGeom>
        </p:spPr>
      </p:pic>
      <p:pic>
        <p:nvPicPr>
          <p:cNvPr id="13" name="Graphic 12" descr="Guitar">
            <a:extLst>
              <a:ext uri="{FF2B5EF4-FFF2-40B4-BE49-F238E27FC236}">
                <a16:creationId xmlns:a16="http://schemas.microsoft.com/office/drawing/2014/main" xmlns="" id="{7CECE67B-0810-4206-A70A-217C0C214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 bwMode="black">
          <a:xfrm>
            <a:off x="2181920" y="974722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5E1DD-C687-4417-B564-2A87A52A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676357-176C-4DE1-876E-8D973595CA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1755" y="745000"/>
            <a:ext cx="8162014" cy="5335255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B4169B-E0AC-417E-989B-E40DC349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non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3DA7F2-5DC8-49E2-91FE-020490003E7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00801" y="864106"/>
            <a:ext cx="3618054" cy="24492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ekstrakurikuler</a:t>
            </a:r>
            <a:r>
              <a:rPr lang="en-US" dirty="0"/>
              <a:t> yang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Paskibra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Paskibra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jam </a:t>
            </a:r>
            <a:r>
              <a:rPr lang="en-US" dirty="0" err="1"/>
              <a:t>pendidikan</a:t>
            </a:r>
            <a:r>
              <a:rPr lang="en-US" dirty="0"/>
              <a:t> formal di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7DA1A2-9BDF-4155-8D43-85CEACD190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777896" y="745000"/>
            <a:ext cx="432000" cy="53449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47637" y="2319979"/>
            <a:ext cx="2554395" cy="45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st Part Of School">
            <a:extLst>
              <a:ext uri="{FF2B5EF4-FFF2-40B4-BE49-F238E27FC236}">
                <a16:creationId xmlns:a16="http://schemas.microsoft.com/office/drawing/2014/main" xmlns="" id="{6FADA6D5-81A3-49F8-A1CC-7E21524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B73DA8D-B695-4EAF-90BA-F594F0523C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758952"/>
            <a:ext cx="10905976" cy="165937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xmlns="" id="{F655BBAC-A544-466B-8D3E-6CDDA969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128413" y="1127318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95D57-AB2C-4C3E-9C97-3875158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Paskibra</a:t>
            </a:r>
            <a:r>
              <a:rPr lang="en-US" dirty="0" smtClean="0"/>
              <a:t> SMAN 14 Surabaya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BDD00D4-CC73-44C6-A7EF-AF738460C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14533" y="759506"/>
            <a:ext cx="1170462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6B8967-28A5-4319-9F45-A38F127BF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526525"/>
            <a:ext cx="1170462" cy="3563377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6C4027-4F93-4CBA-AC44-97487184C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87810" y="2526525"/>
            <a:ext cx="1090597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E4824A-EE70-4F98-842D-0849F56F3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Ekstrakurikuler</a:t>
            </a:r>
            <a:r>
              <a:rPr lang="en-US" sz="2000" dirty="0"/>
              <a:t> </a:t>
            </a:r>
            <a:r>
              <a:rPr lang="en-US" sz="2000" dirty="0" err="1"/>
              <a:t>Paskibra</a:t>
            </a:r>
            <a:r>
              <a:rPr lang="en-US" sz="2000" dirty="0"/>
              <a:t> SMAN 14 Surabaya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diidentifikasi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derajat</a:t>
            </a:r>
            <a:r>
              <a:rPr lang="en-US" sz="2000" dirty="0"/>
              <a:t> </a:t>
            </a:r>
            <a:r>
              <a:rPr lang="en-US" sz="2000" dirty="0" err="1"/>
              <a:t>organisasinya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formal </a:t>
            </a:r>
            <a:r>
              <a:rPr lang="en-US" sz="2000" dirty="0" err="1"/>
              <a:t>karena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ekstrakurikuler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peraturan-peraturan</a:t>
            </a:r>
            <a:r>
              <a:rPr lang="en-US" sz="2000" dirty="0"/>
              <a:t> </a:t>
            </a:r>
            <a:r>
              <a:rPr lang="en-US" sz="2000" dirty="0" err="1"/>
              <a:t>tegas</a:t>
            </a:r>
            <a:r>
              <a:rPr lang="en-US" sz="2000" dirty="0"/>
              <a:t> yang </a:t>
            </a:r>
            <a:r>
              <a:rPr lang="en-US" sz="2000" dirty="0" err="1"/>
              <a:t>sengaja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berlangsung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terkoordinasi</a:t>
            </a:r>
            <a:r>
              <a:rPr lang="en-US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3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duation">
            <a:extLst>
              <a:ext uri="{FF2B5EF4-FFF2-40B4-BE49-F238E27FC236}">
                <a16:creationId xmlns:a16="http://schemas.microsoft.com/office/drawing/2014/main" xmlns="" id="{858504C3-A3CB-44FD-8920-1C9ECE4D21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ACD7D33-424E-4924-8CCA-0ECB2EE6B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92" y="911352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Diploma">
            <a:extLst>
              <a:ext uri="{FF2B5EF4-FFF2-40B4-BE49-F238E27FC236}">
                <a16:creationId xmlns:a16="http://schemas.microsoft.com/office/drawing/2014/main" xmlns="" id="{55A32494-ACB2-4866-8A3C-A8A216FF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515813" y="1254525"/>
            <a:ext cx="828000" cy="828000"/>
          </a:xfrm>
          <a:prstGeom prst="rect">
            <a:avLst/>
          </a:prstGeom>
        </p:spPr>
      </p:pic>
      <p:pic>
        <p:nvPicPr>
          <p:cNvPr id="4" name="Graphic 3" descr="Suitcase">
            <a:extLst>
              <a:ext uri="{FF2B5EF4-FFF2-40B4-BE49-F238E27FC236}">
                <a16:creationId xmlns:a16="http://schemas.microsoft.com/office/drawing/2014/main" xmlns="" id="{BAA3CD59-C1DD-43C2-A11F-60A087AE1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690391" y="1208821"/>
            <a:ext cx="828000" cy="82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59A40CD-5408-433E-BDDB-04473D25E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91" y="2678925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C3A72-406E-467C-AD75-3552E95B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Paskibra</a:t>
            </a:r>
            <a:r>
              <a:rPr lang="en-US" dirty="0" smtClean="0"/>
              <a:t> SMAN 14 Surabaya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95A3B18-E778-4780-AC96-F48E7BD59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202194" y="2678925"/>
            <a:ext cx="8486324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37CD8-FB64-46C6-BA92-4854E7C63B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78466" y="2637692"/>
            <a:ext cx="7606002" cy="3347056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Berdasarkan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atas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besar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kecilnya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jumlah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anggota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ekstrakurikuler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Paskibra</a:t>
            </a:r>
            <a:r>
              <a:rPr lang="en-US" dirty="0">
                <a:solidFill>
                  <a:schemeClr val="bg2"/>
                </a:solidFill>
              </a:rPr>
              <a:t> SMAN 14 Surabaya </a:t>
            </a:r>
            <a:r>
              <a:rPr lang="en-US" dirty="0" err="1">
                <a:solidFill>
                  <a:schemeClr val="bg2"/>
                </a:solidFill>
              </a:rPr>
              <a:t>termasuk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sekunder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dirty="0" err="1">
                <a:solidFill>
                  <a:schemeClr val="bg2"/>
                </a:solidFill>
              </a:rPr>
              <a:t>Karena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Paskibra</a:t>
            </a:r>
            <a:r>
              <a:rPr lang="en-US" dirty="0">
                <a:solidFill>
                  <a:schemeClr val="bg2"/>
                </a:solidFill>
              </a:rPr>
              <a:t> SMAN 14 </a:t>
            </a:r>
            <a:r>
              <a:rPr lang="en-US" dirty="0" err="1">
                <a:solidFill>
                  <a:schemeClr val="bg2"/>
                </a:solidFill>
              </a:rPr>
              <a:t>merupakan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kelompok</a:t>
            </a:r>
            <a:r>
              <a:rPr lang="en-US" dirty="0">
                <a:solidFill>
                  <a:schemeClr val="bg2"/>
                </a:solidFill>
              </a:rPr>
              <a:t> yang </a:t>
            </a:r>
            <a:r>
              <a:rPr lang="en-US" dirty="0" err="1">
                <a:solidFill>
                  <a:schemeClr val="bg2"/>
                </a:solidFill>
              </a:rPr>
              <a:t>besar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bersifat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sementara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dibentuk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untuk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tujuan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tertentu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dan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hubungan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antar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anggota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tidak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bersifat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pribadi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9C450B1-121D-41BA-98B6-8637A61BF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817658" y="2678924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ve of Books">
            <a:extLst>
              <a:ext uri="{FF2B5EF4-FFF2-40B4-BE49-F238E27FC236}">
                <a16:creationId xmlns:a16="http://schemas.microsoft.com/office/drawing/2014/main" xmlns="" id="{FBB46495-013C-46DC-81C8-17EAD10C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1CDF87-5947-46B9-A981-52B94561B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118063" y="765851"/>
            <a:ext cx="3068515" cy="165937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Graphic 10" descr="Open Book">
            <a:extLst>
              <a:ext uri="{FF2B5EF4-FFF2-40B4-BE49-F238E27FC236}">
                <a16:creationId xmlns:a16="http://schemas.microsoft.com/office/drawing/2014/main" xmlns="" id="{9B48478B-C282-4F92-A5C1-94533F4C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9716350" y="1188945"/>
            <a:ext cx="756000" cy="756000"/>
          </a:xfrm>
          <a:prstGeom prst="rect">
            <a:avLst/>
          </a:prstGeom>
        </p:spPr>
      </p:pic>
      <p:pic>
        <p:nvPicPr>
          <p:cNvPr id="10" name="Graphic 9" descr="Clapper board">
            <a:extLst>
              <a:ext uri="{FF2B5EF4-FFF2-40B4-BE49-F238E27FC236}">
                <a16:creationId xmlns:a16="http://schemas.microsoft.com/office/drawing/2014/main" xmlns="" id="{C61FD2B4-2DF6-4919-ADA5-D8512EA9A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0868148" y="1144985"/>
            <a:ext cx="756000" cy="75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089318-7463-4911-97A4-30D30D408A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36" y="2522305"/>
            <a:ext cx="376134" cy="356795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4755A4-C6F3-4F77-8594-E673AE662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7125" y="2524913"/>
            <a:ext cx="8481645" cy="3563377"/>
          </a:xfrm>
          <a:prstGeom prst="rect">
            <a:avLst/>
          </a:prstGeom>
          <a:solidFill>
            <a:schemeClr val="tx1"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C9C604-71A9-4A75-AB45-E44E02F0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Paskibra</a:t>
            </a:r>
            <a:r>
              <a:rPr lang="en-US" dirty="0"/>
              <a:t> SMAN 14 Surabaya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in-group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SMAN 14 </a:t>
            </a:r>
            <a:r>
              <a:rPr lang="en-US" dirty="0" err="1"/>
              <a:t>surabaya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nasib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menaati</a:t>
            </a:r>
            <a:r>
              <a:rPr lang="en-US" dirty="0"/>
              <a:t> </a:t>
            </a:r>
            <a:r>
              <a:rPr lang="en-US" dirty="0" err="1"/>
              <a:t>peraturan-peraturan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CA9F0E1-FD08-4049-8F4B-43926E8ED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118064" y="2524912"/>
            <a:ext cx="3068514" cy="35633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4FBDA-66C1-443E-A935-5C3C6B1F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Paskibra</a:t>
            </a:r>
            <a:r>
              <a:rPr lang="en-US" dirty="0" smtClean="0"/>
              <a:t> SMAN 14 Surabaya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8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E8C3BF66-9CD4-482A-BB4C-A0D9E1AED6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4107" y="-2384101"/>
            <a:ext cx="6362365" cy="1131087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5D7FCC-6784-4309-A6DA-FB93FC399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15701"/>
            <a:ext cx="4044465" cy="1478849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xmlns="" id="{F3A682B2-2A4F-40CF-A5D4-23B59FE1B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 bwMode="black">
          <a:xfrm>
            <a:off x="745208" y="442309"/>
            <a:ext cx="914400" cy="914400"/>
          </a:xfrm>
          <a:prstGeom prst="rect">
            <a:avLst/>
          </a:prstGeom>
        </p:spPr>
      </p:pic>
      <p:pic>
        <p:nvPicPr>
          <p:cNvPr id="11" name="Graphic 10" descr="Medal">
            <a:extLst>
              <a:ext uri="{FF2B5EF4-FFF2-40B4-BE49-F238E27FC236}">
                <a16:creationId xmlns:a16="http://schemas.microsoft.com/office/drawing/2014/main" xmlns="" id="{D11CC12B-4F40-40A6-B56C-A0BCC7916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2022232" y="39792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A7D7ED5-BC69-4567-82E2-DB14956ED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3695208"/>
            <a:ext cx="4044464" cy="3163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FE91DC-10A5-43FD-B16D-6E5471B5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" y="3713400"/>
            <a:ext cx="3369512" cy="2880230"/>
          </a:xfrm>
        </p:spPr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B60A726-F56F-4317-A567-B40D40A11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10102" y="1"/>
            <a:ext cx="4445977" cy="2807594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0DEE54-ADE0-4E7E-A56E-22CBED38C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406" y="-877856"/>
            <a:ext cx="4079631" cy="4469129"/>
          </a:xfrm>
        </p:spPr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ekstrakurikuler</a:t>
            </a:r>
            <a:r>
              <a:rPr lang="en-US" dirty="0"/>
              <a:t> </a:t>
            </a:r>
            <a:r>
              <a:rPr lang="en-US" dirty="0" err="1"/>
              <a:t>Paskibra</a:t>
            </a:r>
            <a:r>
              <a:rPr lang="en-US" dirty="0"/>
              <a:t> SMAN 14 Surabaya pun </a:t>
            </a:r>
            <a:r>
              <a:rPr lang="en-US" dirty="0" err="1"/>
              <a:t>pastinya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Paskibra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811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8">
      <a:dk1>
        <a:srgbClr val="FFFFFF"/>
      </a:dk1>
      <a:lt1>
        <a:sysClr val="window" lastClr="FFFFFF"/>
      </a:lt1>
      <a:dk2>
        <a:srgbClr val="454545"/>
      </a:dk2>
      <a:lt2>
        <a:srgbClr val="595959"/>
      </a:lt2>
      <a:accent1>
        <a:srgbClr val="586EA6"/>
      </a:accent1>
      <a:accent2>
        <a:srgbClr val="B71E42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915908_Getting to know your classmate_RVA_v3.potx" id="{3AB90CC0-EE9A-4719-A10E-2B9C37D95451}" vid="{F0D04700-138B-4F65-8F40-43A8301C6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50BC3-FC9F-491A-A65B-E638982E3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225736-1374-4CAC-8B19-47C9871FFC7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3F4922-B139-402E-9C20-CC7FB72E5B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</Template>
  <TotalTime>0</TotalTime>
  <Words>397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 2</vt:lpstr>
      <vt:lpstr>Frame</vt:lpstr>
      <vt:lpstr>Kelompok Sosial</vt:lpstr>
      <vt:lpstr>Kelompok 15</vt:lpstr>
      <vt:lpstr>Kelompok Sosial</vt:lpstr>
      <vt:lpstr>Kelompok Sosial</vt:lpstr>
      <vt:lpstr>Kelompok Sosial </vt:lpstr>
      <vt:lpstr>Paskibra SMAN 14 Surabaya</vt:lpstr>
      <vt:lpstr>Paskibra SMAN 14 Surabaya </vt:lpstr>
      <vt:lpstr>Paskibra SMAN 14 Surabaya</vt:lpstr>
      <vt:lpstr>Perbedaan Antar Kelompok Sosial </vt:lpstr>
      <vt:lpstr>Contoh Perbedaan Antar Kelompok Sosial </vt:lpstr>
      <vt:lpstr>Dampak Tidak Hidup Berkelompok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2020-02-18T17:22:31Z</dcterms:created>
  <dcterms:modified xsi:type="dcterms:W3CDTF">2020-02-18T18:09:35Z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