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-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 </a:t>
            </a:r>
            <a:r>
              <a:rPr lang="en-US" dirty="0" err="1" smtClean="0"/>
              <a:t>Sosial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3152274"/>
            <a:ext cx="9601196" cy="272359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M</a:t>
            </a:r>
            <a:r>
              <a:rPr lang="en-US" dirty="0" err="1" smtClean="0"/>
              <a:t>erupakan</a:t>
            </a:r>
            <a:r>
              <a:rPr lang="en-US" dirty="0" smtClean="0"/>
              <a:t> </a:t>
            </a:r>
            <a:r>
              <a:rPr lang="en-US" dirty="0" err="1"/>
              <a:t>patokan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terlaksana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yang </a:t>
            </a:r>
            <a:r>
              <a:rPr lang="en-US" dirty="0" err="1" smtClean="0"/>
              <a:t>diharapkan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Norma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symbol yang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lain,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adaptasi</a:t>
            </a:r>
            <a:r>
              <a:rPr lang="en-US" dirty="0" smtClean="0"/>
              <a:t> </a:t>
            </a:r>
            <a:r>
              <a:rPr lang="en-US" dirty="0" err="1" smtClean="0"/>
              <a:t>memadai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Norma </a:t>
            </a:r>
            <a:r>
              <a:rPr lang="en-US" dirty="0" err="1" smtClean="0"/>
              <a:t>Sosial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/</a:t>
            </a:r>
            <a:r>
              <a:rPr lang="en-US" dirty="0" err="1" smtClean="0"/>
              <a:t>tradisi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terencana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.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didepan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halnya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mengangkat</a:t>
            </a:r>
            <a:r>
              <a:rPr lang="en-US" dirty="0" smtClean="0"/>
              <a:t> kaki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kursi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Hal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berulang-ulang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sopan</a:t>
            </a:r>
            <a:r>
              <a:rPr lang="en-US" dirty="0" smtClean="0"/>
              <a:t> </a:t>
            </a:r>
            <a:r>
              <a:rPr lang="en-US" dirty="0" err="1" smtClean="0"/>
              <a:t>santun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Kategori</a:t>
            </a:r>
            <a:r>
              <a:rPr lang="en-US" dirty="0" smtClean="0"/>
              <a:t> Norma </a:t>
            </a:r>
            <a:r>
              <a:rPr lang="en-US" smtClean="0"/>
              <a:t>Sosial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88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120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Norma Sosial</vt:lpstr>
      <vt:lpstr>Norma Sosial </vt:lpstr>
      <vt:lpstr>Klasifikasi Norma Sosial</vt:lpstr>
      <vt:lpstr>Kategori Norma Sosial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 Sosial</dc:title>
  <dc:creator>Win~X</dc:creator>
  <cp:lastModifiedBy>Win~X</cp:lastModifiedBy>
  <cp:revision>2</cp:revision>
  <dcterms:created xsi:type="dcterms:W3CDTF">2020-02-25T19:04:27Z</dcterms:created>
  <dcterms:modified xsi:type="dcterms:W3CDTF">2020-02-25T19:23:23Z</dcterms:modified>
</cp:coreProperties>
</file>