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60" r:id="rId5"/>
    <p:sldId id="261" r:id="rId6"/>
    <p:sldId id="266" r:id="rId7"/>
    <p:sldId id="262" r:id="rId8"/>
    <p:sldId id="263" r:id="rId9"/>
    <p:sldId id="267" r:id="rId10"/>
    <p:sldId id="269" r:id="rId11"/>
    <p:sldId id="277" r:id="rId12"/>
    <p:sldId id="279" r:id="rId13"/>
    <p:sldId id="271" r:id="rId14"/>
    <p:sldId id="272" r:id="rId15"/>
    <p:sldId id="274" r:id="rId16"/>
    <p:sldId id="273" r:id="rId17"/>
    <p:sldId id="275" r:id="rId18"/>
    <p:sldId id="276" r:id="rId19"/>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C8844F-0EAA-4EF2-BB50-596838180F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d-ID"/>
          </a:p>
        </p:txBody>
      </p:sp>
      <p:sp>
        <p:nvSpPr>
          <p:cNvPr id="3" name="Date Placeholder 2">
            <a:extLst>
              <a:ext uri="{FF2B5EF4-FFF2-40B4-BE49-F238E27FC236}">
                <a16:creationId xmlns:a16="http://schemas.microsoft.com/office/drawing/2014/main" id="{78880EEF-3B7E-488B-B9B2-8AF80263176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85DCD5F-65FD-4176-A24B-F786B2124F89}" type="datetimeFigureOut">
              <a:rPr lang="id-ID"/>
              <a:pPr>
                <a:defRPr/>
              </a:pPr>
              <a:t>28/01/2020</a:t>
            </a:fld>
            <a:endParaRPr lang="id-ID"/>
          </a:p>
        </p:txBody>
      </p:sp>
      <p:sp>
        <p:nvSpPr>
          <p:cNvPr id="4" name="Slide Image Placeholder 3">
            <a:extLst>
              <a:ext uri="{FF2B5EF4-FFF2-40B4-BE49-F238E27FC236}">
                <a16:creationId xmlns:a16="http://schemas.microsoft.com/office/drawing/2014/main" id="{4D489950-53D2-4785-8666-6FD6111E9AD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18AEE55C-4773-42F5-9A26-607CC53D8C2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a:extLst>
              <a:ext uri="{FF2B5EF4-FFF2-40B4-BE49-F238E27FC236}">
                <a16:creationId xmlns:a16="http://schemas.microsoft.com/office/drawing/2014/main" id="{BF9EFE34-B207-4FC8-835B-93A57C95B98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d-ID"/>
          </a:p>
        </p:txBody>
      </p:sp>
      <p:sp>
        <p:nvSpPr>
          <p:cNvPr id="7" name="Slide Number Placeholder 6">
            <a:extLst>
              <a:ext uri="{FF2B5EF4-FFF2-40B4-BE49-F238E27FC236}">
                <a16:creationId xmlns:a16="http://schemas.microsoft.com/office/drawing/2014/main" id="{F2FAC57F-7A18-4474-B15A-CE0F253A03A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51334DD-2C11-4A9E-A0C6-52A0F54372E3}" type="slidenum">
              <a:rPr lang="id-ID" altLang="en-US"/>
              <a:pPr/>
              <a:t>‹#›</a:t>
            </a:fld>
            <a:endParaRPr lang="id-ID"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9C7DA9B8-1B8C-4003-A303-88DB47EDF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F7B231D-A499-483D-A90F-B129BF6303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4580" name="Slide Number Placeholder 3">
            <a:extLst>
              <a:ext uri="{FF2B5EF4-FFF2-40B4-BE49-F238E27FC236}">
                <a16:creationId xmlns:a16="http://schemas.microsoft.com/office/drawing/2014/main" id="{E18AAC46-E529-40B9-9C1D-DE1436A2BD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3473BC7A-150D-4071-92AA-08DD9FB98BE3}"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21A049A-7BDF-419D-A51D-4B71ABFB3C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18718CF-02AE-4772-B7F9-4816ABE56B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5604" name="Slide Number Placeholder 3">
            <a:extLst>
              <a:ext uri="{FF2B5EF4-FFF2-40B4-BE49-F238E27FC236}">
                <a16:creationId xmlns:a16="http://schemas.microsoft.com/office/drawing/2014/main" id="{FA962C6D-6E46-49CC-937B-93910563DC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096E75B6-E8FE-4A9A-94B8-EB244B5D2BBB}" type="slidenum">
              <a:rPr lang="en-US" altLang="en-US">
                <a:latin typeface="Calibri" panose="020F0502020204030204" pitchFamily="34" charset="0"/>
              </a:rPr>
              <a:pPr/>
              <a:t>16</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E6E2E10-0ECB-48F4-BEE5-03E1195D79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92E2E63D-907B-4566-B599-63B941ACC115}" type="slidenum">
              <a:rPr lang="en-US" altLang="en-US">
                <a:latin typeface="Calibri" panose="020F0502020204030204" pitchFamily="34" charset="0"/>
              </a:rPr>
              <a:pPr/>
              <a:t>17</a:t>
            </a:fld>
            <a:endParaRPr lang="en-US" altLang="en-US">
              <a:latin typeface="Calibri" panose="020F0502020204030204" pitchFamily="34" charset="0"/>
            </a:endParaRPr>
          </a:p>
        </p:txBody>
      </p:sp>
      <p:sp>
        <p:nvSpPr>
          <p:cNvPr id="26627" name="Rectangle 2">
            <a:extLst>
              <a:ext uri="{FF2B5EF4-FFF2-40B4-BE49-F238E27FC236}">
                <a16:creationId xmlns:a16="http://schemas.microsoft.com/office/drawing/2014/main" id="{A4B03165-DEFA-4F9A-9A8D-9848F08ACEF4}"/>
              </a:ext>
            </a:extLst>
          </p:cNvPr>
          <p:cNvSpPr>
            <a:spLocks noGrp="1" noRot="1" noChangeAspect="1" noChangeArrowheads="1" noTextEdit="1"/>
          </p:cNvSpPr>
          <p:nvPr>
            <p:ph type="sldImg"/>
          </p:nvPr>
        </p:nvSpPr>
        <p:spPr bwMode="auto">
          <a:xfrm>
            <a:off x="955675" y="711200"/>
            <a:ext cx="5011738" cy="3422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30DD4C9B-B239-44F7-8E80-F63EA1771753}"/>
              </a:ext>
            </a:extLst>
          </p:cNvPr>
          <p:cNvSpPr>
            <a:spLocks noGrp="1" noChangeArrowheads="1"/>
          </p:cNvSpPr>
          <p:nvPr>
            <p:ph type="body" idx="1"/>
          </p:nvPr>
        </p:nvSpPr>
        <p:spPr bwMode="auto">
          <a:xfrm>
            <a:off x="931863" y="4348163"/>
            <a:ext cx="4975225" cy="413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7F92BA69-E11A-41C5-8C25-749FF4053FA6}"/>
              </a:ext>
            </a:extLst>
          </p:cNvPr>
          <p:cNvSpPr>
            <a:spLocks noGrp="1"/>
          </p:cNvSpPr>
          <p:nvPr>
            <p:ph type="dt" sz="half" idx="10"/>
          </p:nvPr>
        </p:nvSpPr>
        <p:spPr/>
        <p:txBody>
          <a:bodyPr/>
          <a:lstStyle>
            <a:lvl1pPr>
              <a:defRPr/>
            </a:lvl1pPr>
          </a:lstStyle>
          <a:p>
            <a:pPr>
              <a:defRPr/>
            </a:pPr>
            <a:fld id="{30CB866A-2D9A-484B-AB5A-2F7AC2112A29}" type="datetimeFigureOut">
              <a:rPr lang="id-ID"/>
              <a:pPr>
                <a:defRPr/>
              </a:pPr>
              <a:t>28/01/2020</a:t>
            </a:fld>
            <a:endParaRPr lang="id-ID"/>
          </a:p>
        </p:txBody>
      </p:sp>
      <p:sp>
        <p:nvSpPr>
          <p:cNvPr id="5" name="Footer Placeholder 18">
            <a:extLst>
              <a:ext uri="{FF2B5EF4-FFF2-40B4-BE49-F238E27FC236}">
                <a16:creationId xmlns:a16="http://schemas.microsoft.com/office/drawing/2014/main" id="{4C3299EE-2A73-4FFC-83AC-DB214020474B}"/>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26">
            <a:extLst>
              <a:ext uri="{FF2B5EF4-FFF2-40B4-BE49-F238E27FC236}">
                <a16:creationId xmlns:a16="http://schemas.microsoft.com/office/drawing/2014/main" id="{D842C8C7-D7CD-4765-908E-0A3CF51C5314}"/>
              </a:ext>
            </a:extLst>
          </p:cNvPr>
          <p:cNvSpPr>
            <a:spLocks noGrp="1"/>
          </p:cNvSpPr>
          <p:nvPr>
            <p:ph type="sldNum" sz="quarter" idx="12"/>
          </p:nvPr>
        </p:nvSpPr>
        <p:spPr/>
        <p:txBody>
          <a:bodyPr/>
          <a:lstStyle>
            <a:lvl1pPr>
              <a:defRPr>
                <a:solidFill>
                  <a:srgbClr val="D1EAEE"/>
                </a:solidFill>
              </a:defRPr>
            </a:lvl1pPr>
          </a:lstStyle>
          <a:p>
            <a:fld id="{3B69ED1F-13E9-48C6-8FD7-F8B39B9EEDE8}" type="slidenum">
              <a:rPr lang="id-ID" altLang="en-US"/>
              <a:pPr/>
              <a:t>‹#›</a:t>
            </a:fld>
            <a:endParaRPr lang="id-ID" altLang="en-US"/>
          </a:p>
        </p:txBody>
      </p:sp>
    </p:spTree>
    <p:extLst>
      <p:ext uri="{BB962C8B-B14F-4D97-AF65-F5344CB8AC3E}">
        <p14:creationId xmlns:p14="http://schemas.microsoft.com/office/powerpoint/2010/main" val="8811763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5BABCDD-0348-4B0D-8898-55037D9B603A}"/>
              </a:ext>
            </a:extLst>
          </p:cNvPr>
          <p:cNvSpPr>
            <a:spLocks noGrp="1"/>
          </p:cNvSpPr>
          <p:nvPr>
            <p:ph type="dt" sz="half" idx="10"/>
          </p:nvPr>
        </p:nvSpPr>
        <p:spPr/>
        <p:txBody>
          <a:bodyPr/>
          <a:lstStyle>
            <a:lvl1pPr>
              <a:defRPr/>
            </a:lvl1pPr>
          </a:lstStyle>
          <a:p>
            <a:pPr>
              <a:defRPr/>
            </a:pPr>
            <a:fld id="{BE5C5796-1E83-4E6A-B3DB-AC8DC1F4C410}" type="datetimeFigureOut">
              <a:rPr lang="id-ID"/>
              <a:pPr>
                <a:defRPr/>
              </a:pPr>
              <a:t>28/01/2020</a:t>
            </a:fld>
            <a:endParaRPr lang="id-ID"/>
          </a:p>
        </p:txBody>
      </p:sp>
      <p:sp>
        <p:nvSpPr>
          <p:cNvPr id="5" name="Footer Placeholder 21">
            <a:extLst>
              <a:ext uri="{FF2B5EF4-FFF2-40B4-BE49-F238E27FC236}">
                <a16:creationId xmlns:a16="http://schemas.microsoft.com/office/drawing/2014/main" id="{7B472120-38C9-4E7C-8B91-85EA6CD78661}"/>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17">
            <a:extLst>
              <a:ext uri="{FF2B5EF4-FFF2-40B4-BE49-F238E27FC236}">
                <a16:creationId xmlns:a16="http://schemas.microsoft.com/office/drawing/2014/main" id="{5654C5E8-4C04-4BD3-8B58-55DEB85D21AF}"/>
              </a:ext>
            </a:extLst>
          </p:cNvPr>
          <p:cNvSpPr>
            <a:spLocks noGrp="1"/>
          </p:cNvSpPr>
          <p:nvPr>
            <p:ph type="sldNum" sz="quarter" idx="12"/>
          </p:nvPr>
        </p:nvSpPr>
        <p:spPr/>
        <p:txBody>
          <a:bodyPr/>
          <a:lstStyle>
            <a:lvl1pPr>
              <a:defRPr/>
            </a:lvl1pPr>
          </a:lstStyle>
          <a:p>
            <a:fld id="{B1CCC18F-3C9D-43D5-814C-9A74C64654D9}" type="slidenum">
              <a:rPr lang="id-ID" altLang="en-US"/>
              <a:pPr/>
              <a:t>‹#›</a:t>
            </a:fld>
            <a:endParaRPr lang="id-ID" altLang="en-US"/>
          </a:p>
        </p:txBody>
      </p:sp>
    </p:spTree>
    <p:extLst>
      <p:ext uri="{BB962C8B-B14F-4D97-AF65-F5344CB8AC3E}">
        <p14:creationId xmlns:p14="http://schemas.microsoft.com/office/powerpoint/2010/main" val="284635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F359995-CDC9-474B-960B-6B36E2B558C9}"/>
              </a:ext>
            </a:extLst>
          </p:cNvPr>
          <p:cNvSpPr>
            <a:spLocks noGrp="1"/>
          </p:cNvSpPr>
          <p:nvPr>
            <p:ph type="dt" sz="half" idx="10"/>
          </p:nvPr>
        </p:nvSpPr>
        <p:spPr/>
        <p:txBody>
          <a:bodyPr/>
          <a:lstStyle>
            <a:lvl1pPr>
              <a:defRPr/>
            </a:lvl1pPr>
          </a:lstStyle>
          <a:p>
            <a:pPr>
              <a:defRPr/>
            </a:pPr>
            <a:fld id="{0BB62D23-DDF0-496F-87AB-7EDBBC9952D1}" type="datetimeFigureOut">
              <a:rPr lang="id-ID"/>
              <a:pPr>
                <a:defRPr/>
              </a:pPr>
              <a:t>28/01/2020</a:t>
            </a:fld>
            <a:endParaRPr lang="id-ID"/>
          </a:p>
        </p:txBody>
      </p:sp>
      <p:sp>
        <p:nvSpPr>
          <p:cNvPr id="5" name="Footer Placeholder 21">
            <a:extLst>
              <a:ext uri="{FF2B5EF4-FFF2-40B4-BE49-F238E27FC236}">
                <a16:creationId xmlns:a16="http://schemas.microsoft.com/office/drawing/2014/main" id="{66D65A4A-5843-424F-93A0-B73251C5FA7F}"/>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17">
            <a:extLst>
              <a:ext uri="{FF2B5EF4-FFF2-40B4-BE49-F238E27FC236}">
                <a16:creationId xmlns:a16="http://schemas.microsoft.com/office/drawing/2014/main" id="{4F74A8AD-2A3C-417D-A37C-E7C4E35CB17C}"/>
              </a:ext>
            </a:extLst>
          </p:cNvPr>
          <p:cNvSpPr>
            <a:spLocks noGrp="1"/>
          </p:cNvSpPr>
          <p:nvPr>
            <p:ph type="sldNum" sz="quarter" idx="12"/>
          </p:nvPr>
        </p:nvSpPr>
        <p:spPr/>
        <p:txBody>
          <a:bodyPr/>
          <a:lstStyle>
            <a:lvl1pPr>
              <a:defRPr/>
            </a:lvl1pPr>
          </a:lstStyle>
          <a:p>
            <a:fld id="{13B796FC-6DD9-4069-9A4C-DBBB52A06D75}" type="slidenum">
              <a:rPr lang="id-ID" altLang="en-US"/>
              <a:pPr/>
              <a:t>‹#›</a:t>
            </a:fld>
            <a:endParaRPr lang="id-ID" altLang="en-US"/>
          </a:p>
        </p:txBody>
      </p:sp>
    </p:spTree>
    <p:extLst>
      <p:ext uri="{BB962C8B-B14F-4D97-AF65-F5344CB8AC3E}">
        <p14:creationId xmlns:p14="http://schemas.microsoft.com/office/powerpoint/2010/main" val="370075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29DC2CF7-EF4C-4A5C-BED9-BB506F5A9C97}"/>
              </a:ext>
            </a:extLst>
          </p:cNvPr>
          <p:cNvSpPr>
            <a:spLocks noGrp="1"/>
          </p:cNvSpPr>
          <p:nvPr>
            <p:ph type="dt" sz="half" idx="10"/>
          </p:nvPr>
        </p:nvSpPr>
        <p:spPr/>
        <p:txBody>
          <a:bodyPr/>
          <a:lstStyle>
            <a:lvl1pPr>
              <a:defRPr/>
            </a:lvl1pPr>
          </a:lstStyle>
          <a:p>
            <a:pPr>
              <a:defRPr/>
            </a:pPr>
            <a:fld id="{0831734B-3D45-4AA6-A3CE-480E07213247}" type="datetimeFigureOut">
              <a:rPr lang="id-ID"/>
              <a:pPr>
                <a:defRPr/>
              </a:pPr>
              <a:t>28/01/2020</a:t>
            </a:fld>
            <a:endParaRPr lang="id-ID"/>
          </a:p>
        </p:txBody>
      </p:sp>
      <p:sp>
        <p:nvSpPr>
          <p:cNvPr id="5" name="Footer Placeholder 21">
            <a:extLst>
              <a:ext uri="{FF2B5EF4-FFF2-40B4-BE49-F238E27FC236}">
                <a16:creationId xmlns:a16="http://schemas.microsoft.com/office/drawing/2014/main" id="{A2AF7E16-BA5F-402D-B374-B21A03DDF843}"/>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17">
            <a:extLst>
              <a:ext uri="{FF2B5EF4-FFF2-40B4-BE49-F238E27FC236}">
                <a16:creationId xmlns:a16="http://schemas.microsoft.com/office/drawing/2014/main" id="{0F9C003B-64E5-47A5-BDE3-D59F9E0C19B8}"/>
              </a:ext>
            </a:extLst>
          </p:cNvPr>
          <p:cNvSpPr>
            <a:spLocks noGrp="1"/>
          </p:cNvSpPr>
          <p:nvPr>
            <p:ph type="sldNum" sz="quarter" idx="12"/>
          </p:nvPr>
        </p:nvSpPr>
        <p:spPr/>
        <p:txBody>
          <a:bodyPr/>
          <a:lstStyle>
            <a:lvl1pPr>
              <a:defRPr/>
            </a:lvl1pPr>
          </a:lstStyle>
          <a:p>
            <a:fld id="{CB798081-D98E-4AF9-B2AF-0EA160F1953C}" type="slidenum">
              <a:rPr lang="id-ID" altLang="en-US"/>
              <a:pPr/>
              <a:t>‹#›</a:t>
            </a:fld>
            <a:endParaRPr lang="id-ID" altLang="en-US"/>
          </a:p>
        </p:txBody>
      </p:sp>
    </p:spTree>
    <p:extLst>
      <p:ext uri="{BB962C8B-B14F-4D97-AF65-F5344CB8AC3E}">
        <p14:creationId xmlns:p14="http://schemas.microsoft.com/office/powerpoint/2010/main" val="421757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BA75D58F-B529-4217-AD35-D3D53DF8F444}"/>
              </a:ext>
            </a:extLst>
          </p:cNvPr>
          <p:cNvSpPr>
            <a:spLocks noGrp="1"/>
          </p:cNvSpPr>
          <p:nvPr>
            <p:ph type="dt" sz="half" idx="10"/>
          </p:nvPr>
        </p:nvSpPr>
        <p:spPr/>
        <p:txBody>
          <a:bodyPr/>
          <a:lstStyle>
            <a:lvl1pPr>
              <a:defRPr/>
            </a:lvl1pPr>
          </a:lstStyle>
          <a:p>
            <a:pPr>
              <a:defRPr/>
            </a:pPr>
            <a:fld id="{7D03560D-CE12-41BB-8124-8A18945B7DCA}" type="datetimeFigureOut">
              <a:rPr lang="id-ID"/>
              <a:pPr>
                <a:defRPr/>
              </a:pPr>
              <a:t>28/01/2020</a:t>
            </a:fld>
            <a:endParaRPr lang="id-ID"/>
          </a:p>
        </p:txBody>
      </p:sp>
      <p:sp>
        <p:nvSpPr>
          <p:cNvPr id="5" name="Footer Placeholder 4">
            <a:extLst>
              <a:ext uri="{FF2B5EF4-FFF2-40B4-BE49-F238E27FC236}">
                <a16:creationId xmlns:a16="http://schemas.microsoft.com/office/drawing/2014/main" id="{22548E3B-AD15-40A8-9466-9C0532BD7F78}"/>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5">
            <a:extLst>
              <a:ext uri="{FF2B5EF4-FFF2-40B4-BE49-F238E27FC236}">
                <a16:creationId xmlns:a16="http://schemas.microsoft.com/office/drawing/2014/main" id="{95AB13CD-4777-4AD1-B479-C5DDC598974C}"/>
              </a:ext>
            </a:extLst>
          </p:cNvPr>
          <p:cNvSpPr>
            <a:spLocks noGrp="1"/>
          </p:cNvSpPr>
          <p:nvPr>
            <p:ph type="sldNum" sz="quarter" idx="12"/>
          </p:nvPr>
        </p:nvSpPr>
        <p:spPr/>
        <p:txBody>
          <a:bodyPr/>
          <a:lstStyle>
            <a:lvl1pPr>
              <a:defRPr>
                <a:solidFill>
                  <a:srgbClr val="D1EAEE"/>
                </a:solidFill>
              </a:defRPr>
            </a:lvl1pPr>
          </a:lstStyle>
          <a:p>
            <a:fld id="{7C26B1C8-C259-4569-833C-0943B130D620}" type="slidenum">
              <a:rPr lang="id-ID" altLang="en-US"/>
              <a:pPr/>
              <a:t>‹#›</a:t>
            </a:fld>
            <a:endParaRPr lang="id-ID" altLang="en-US"/>
          </a:p>
        </p:txBody>
      </p:sp>
    </p:spTree>
    <p:extLst>
      <p:ext uri="{BB962C8B-B14F-4D97-AF65-F5344CB8AC3E}">
        <p14:creationId xmlns:p14="http://schemas.microsoft.com/office/powerpoint/2010/main" val="1548692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DC80DBFF-758C-4241-8182-3EA09030E660}"/>
              </a:ext>
            </a:extLst>
          </p:cNvPr>
          <p:cNvSpPr>
            <a:spLocks noGrp="1"/>
          </p:cNvSpPr>
          <p:nvPr>
            <p:ph type="dt" sz="half" idx="10"/>
          </p:nvPr>
        </p:nvSpPr>
        <p:spPr/>
        <p:txBody>
          <a:bodyPr/>
          <a:lstStyle>
            <a:lvl1pPr>
              <a:defRPr/>
            </a:lvl1pPr>
          </a:lstStyle>
          <a:p>
            <a:pPr>
              <a:defRPr/>
            </a:pPr>
            <a:fld id="{F1475D11-AF9F-4B05-B9E0-2A8DE1A2338D}" type="datetimeFigureOut">
              <a:rPr lang="id-ID"/>
              <a:pPr>
                <a:defRPr/>
              </a:pPr>
              <a:t>28/01/2020</a:t>
            </a:fld>
            <a:endParaRPr lang="id-ID"/>
          </a:p>
        </p:txBody>
      </p:sp>
      <p:sp>
        <p:nvSpPr>
          <p:cNvPr id="6" name="Footer Placeholder 21">
            <a:extLst>
              <a:ext uri="{FF2B5EF4-FFF2-40B4-BE49-F238E27FC236}">
                <a16:creationId xmlns:a16="http://schemas.microsoft.com/office/drawing/2014/main" id="{A74E2C50-2B84-4514-96AA-293553978B47}"/>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17">
            <a:extLst>
              <a:ext uri="{FF2B5EF4-FFF2-40B4-BE49-F238E27FC236}">
                <a16:creationId xmlns:a16="http://schemas.microsoft.com/office/drawing/2014/main" id="{9E5571F4-26CF-4116-989F-9D2E38CC152D}"/>
              </a:ext>
            </a:extLst>
          </p:cNvPr>
          <p:cNvSpPr>
            <a:spLocks noGrp="1"/>
          </p:cNvSpPr>
          <p:nvPr>
            <p:ph type="sldNum" sz="quarter" idx="12"/>
          </p:nvPr>
        </p:nvSpPr>
        <p:spPr/>
        <p:txBody>
          <a:bodyPr/>
          <a:lstStyle>
            <a:lvl1pPr>
              <a:defRPr/>
            </a:lvl1pPr>
          </a:lstStyle>
          <a:p>
            <a:fld id="{DD93C247-F8CD-4AE7-98FA-F906D0B585F2}" type="slidenum">
              <a:rPr lang="id-ID" altLang="en-US"/>
              <a:pPr/>
              <a:t>‹#›</a:t>
            </a:fld>
            <a:endParaRPr lang="id-ID" altLang="en-US"/>
          </a:p>
        </p:txBody>
      </p:sp>
    </p:spTree>
    <p:extLst>
      <p:ext uri="{BB962C8B-B14F-4D97-AF65-F5344CB8AC3E}">
        <p14:creationId xmlns:p14="http://schemas.microsoft.com/office/powerpoint/2010/main" val="2632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B132E310-F0D7-4906-A7E6-0E79C3499221}"/>
              </a:ext>
            </a:extLst>
          </p:cNvPr>
          <p:cNvSpPr>
            <a:spLocks noGrp="1"/>
          </p:cNvSpPr>
          <p:nvPr>
            <p:ph type="dt" sz="half" idx="10"/>
          </p:nvPr>
        </p:nvSpPr>
        <p:spPr/>
        <p:txBody>
          <a:bodyPr/>
          <a:lstStyle>
            <a:lvl1pPr>
              <a:defRPr/>
            </a:lvl1pPr>
          </a:lstStyle>
          <a:p>
            <a:pPr>
              <a:defRPr/>
            </a:pPr>
            <a:fld id="{708C2CA6-BF25-4BFD-9A90-6300B55F9FA5}" type="datetimeFigureOut">
              <a:rPr lang="id-ID"/>
              <a:pPr>
                <a:defRPr/>
              </a:pPr>
              <a:t>28/01/2020</a:t>
            </a:fld>
            <a:endParaRPr lang="id-ID"/>
          </a:p>
        </p:txBody>
      </p:sp>
      <p:sp>
        <p:nvSpPr>
          <p:cNvPr id="8" name="Footer Placeholder 21">
            <a:extLst>
              <a:ext uri="{FF2B5EF4-FFF2-40B4-BE49-F238E27FC236}">
                <a16:creationId xmlns:a16="http://schemas.microsoft.com/office/drawing/2014/main" id="{4AEF07C9-05F9-414E-A06C-8BF0160238C2}"/>
              </a:ext>
            </a:extLst>
          </p:cNvPr>
          <p:cNvSpPr>
            <a:spLocks noGrp="1"/>
          </p:cNvSpPr>
          <p:nvPr>
            <p:ph type="ftr" sz="quarter" idx="11"/>
          </p:nvPr>
        </p:nvSpPr>
        <p:spPr/>
        <p:txBody>
          <a:bodyPr/>
          <a:lstStyle>
            <a:lvl1pPr>
              <a:defRPr/>
            </a:lvl1pPr>
          </a:lstStyle>
          <a:p>
            <a:pPr>
              <a:defRPr/>
            </a:pPr>
            <a:endParaRPr lang="id-ID"/>
          </a:p>
        </p:txBody>
      </p:sp>
      <p:sp>
        <p:nvSpPr>
          <p:cNvPr id="9" name="Slide Number Placeholder 17">
            <a:extLst>
              <a:ext uri="{FF2B5EF4-FFF2-40B4-BE49-F238E27FC236}">
                <a16:creationId xmlns:a16="http://schemas.microsoft.com/office/drawing/2014/main" id="{F2906C83-DB0D-4614-A3AD-FA55A73088DF}"/>
              </a:ext>
            </a:extLst>
          </p:cNvPr>
          <p:cNvSpPr>
            <a:spLocks noGrp="1"/>
          </p:cNvSpPr>
          <p:nvPr>
            <p:ph type="sldNum" sz="quarter" idx="12"/>
          </p:nvPr>
        </p:nvSpPr>
        <p:spPr/>
        <p:txBody>
          <a:bodyPr/>
          <a:lstStyle>
            <a:lvl1pPr>
              <a:defRPr/>
            </a:lvl1pPr>
          </a:lstStyle>
          <a:p>
            <a:fld id="{12E946A1-96D4-43B3-AC2F-14E80F44F149}" type="slidenum">
              <a:rPr lang="id-ID" altLang="en-US"/>
              <a:pPr/>
              <a:t>‹#›</a:t>
            </a:fld>
            <a:endParaRPr lang="id-ID" altLang="en-US"/>
          </a:p>
        </p:txBody>
      </p:sp>
    </p:spTree>
    <p:extLst>
      <p:ext uri="{BB962C8B-B14F-4D97-AF65-F5344CB8AC3E}">
        <p14:creationId xmlns:p14="http://schemas.microsoft.com/office/powerpoint/2010/main" val="327511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E07234DA-214E-40D4-BAE5-627E9924646C}"/>
              </a:ext>
            </a:extLst>
          </p:cNvPr>
          <p:cNvSpPr>
            <a:spLocks noGrp="1"/>
          </p:cNvSpPr>
          <p:nvPr>
            <p:ph type="dt" sz="half" idx="10"/>
          </p:nvPr>
        </p:nvSpPr>
        <p:spPr/>
        <p:txBody>
          <a:bodyPr/>
          <a:lstStyle>
            <a:lvl1pPr>
              <a:defRPr/>
            </a:lvl1pPr>
          </a:lstStyle>
          <a:p>
            <a:pPr>
              <a:defRPr/>
            </a:pPr>
            <a:fld id="{4E033B34-B7DA-4FDD-BBD6-4845B3FD9013}" type="datetimeFigureOut">
              <a:rPr lang="id-ID"/>
              <a:pPr>
                <a:defRPr/>
              </a:pPr>
              <a:t>28/01/2020</a:t>
            </a:fld>
            <a:endParaRPr lang="id-ID"/>
          </a:p>
        </p:txBody>
      </p:sp>
      <p:sp>
        <p:nvSpPr>
          <p:cNvPr id="4" name="Footer Placeholder 21">
            <a:extLst>
              <a:ext uri="{FF2B5EF4-FFF2-40B4-BE49-F238E27FC236}">
                <a16:creationId xmlns:a16="http://schemas.microsoft.com/office/drawing/2014/main" id="{DF40A82F-07EE-490D-BD13-4D63A9BF1D08}"/>
              </a:ext>
            </a:extLst>
          </p:cNvPr>
          <p:cNvSpPr>
            <a:spLocks noGrp="1"/>
          </p:cNvSpPr>
          <p:nvPr>
            <p:ph type="ftr" sz="quarter" idx="11"/>
          </p:nvPr>
        </p:nvSpPr>
        <p:spPr/>
        <p:txBody>
          <a:bodyPr/>
          <a:lstStyle>
            <a:lvl1pPr>
              <a:defRPr/>
            </a:lvl1pPr>
          </a:lstStyle>
          <a:p>
            <a:pPr>
              <a:defRPr/>
            </a:pPr>
            <a:endParaRPr lang="id-ID"/>
          </a:p>
        </p:txBody>
      </p:sp>
      <p:sp>
        <p:nvSpPr>
          <p:cNvPr id="5" name="Slide Number Placeholder 17">
            <a:extLst>
              <a:ext uri="{FF2B5EF4-FFF2-40B4-BE49-F238E27FC236}">
                <a16:creationId xmlns:a16="http://schemas.microsoft.com/office/drawing/2014/main" id="{EEDECE13-B7F7-405D-A971-2F0A017B94C4}"/>
              </a:ext>
            </a:extLst>
          </p:cNvPr>
          <p:cNvSpPr>
            <a:spLocks noGrp="1"/>
          </p:cNvSpPr>
          <p:nvPr>
            <p:ph type="sldNum" sz="quarter" idx="12"/>
          </p:nvPr>
        </p:nvSpPr>
        <p:spPr/>
        <p:txBody>
          <a:bodyPr/>
          <a:lstStyle>
            <a:lvl1pPr>
              <a:defRPr/>
            </a:lvl1pPr>
          </a:lstStyle>
          <a:p>
            <a:fld id="{2B7D37CC-3F15-43B9-AEA9-8461C7DF473C}" type="slidenum">
              <a:rPr lang="id-ID" altLang="en-US"/>
              <a:pPr/>
              <a:t>‹#›</a:t>
            </a:fld>
            <a:endParaRPr lang="id-ID" altLang="en-US"/>
          </a:p>
        </p:txBody>
      </p:sp>
    </p:spTree>
    <p:extLst>
      <p:ext uri="{BB962C8B-B14F-4D97-AF65-F5344CB8AC3E}">
        <p14:creationId xmlns:p14="http://schemas.microsoft.com/office/powerpoint/2010/main" val="189715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276C5785-51D9-46F9-BCC1-E4720015E4EA}"/>
              </a:ext>
            </a:extLst>
          </p:cNvPr>
          <p:cNvSpPr>
            <a:spLocks noGrp="1"/>
          </p:cNvSpPr>
          <p:nvPr>
            <p:ph type="dt" sz="half" idx="10"/>
          </p:nvPr>
        </p:nvSpPr>
        <p:spPr/>
        <p:txBody>
          <a:bodyPr/>
          <a:lstStyle>
            <a:lvl1pPr>
              <a:defRPr/>
            </a:lvl1pPr>
          </a:lstStyle>
          <a:p>
            <a:pPr>
              <a:defRPr/>
            </a:pPr>
            <a:fld id="{CD9110CF-2748-45FE-83F9-D4D1DFA2CD9E}" type="datetimeFigureOut">
              <a:rPr lang="id-ID"/>
              <a:pPr>
                <a:defRPr/>
              </a:pPr>
              <a:t>28/01/2020</a:t>
            </a:fld>
            <a:endParaRPr lang="id-ID"/>
          </a:p>
        </p:txBody>
      </p:sp>
      <p:sp>
        <p:nvSpPr>
          <p:cNvPr id="3" name="Footer Placeholder 21">
            <a:extLst>
              <a:ext uri="{FF2B5EF4-FFF2-40B4-BE49-F238E27FC236}">
                <a16:creationId xmlns:a16="http://schemas.microsoft.com/office/drawing/2014/main" id="{9ABC3DFB-7A6F-47EB-9778-8C1E43200317}"/>
              </a:ext>
            </a:extLst>
          </p:cNvPr>
          <p:cNvSpPr>
            <a:spLocks noGrp="1"/>
          </p:cNvSpPr>
          <p:nvPr>
            <p:ph type="ftr" sz="quarter" idx="11"/>
          </p:nvPr>
        </p:nvSpPr>
        <p:spPr/>
        <p:txBody>
          <a:bodyPr/>
          <a:lstStyle>
            <a:lvl1pPr>
              <a:defRPr/>
            </a:lvl1pPr>
          </a:lstStyle>
          <a:p>
            <a:pPr>
              <a:defRPr/>
            </a:pPr>
            <a:endParaRPr lang="id-ID"/>
          </a:p>
        </p:txBody>
      </p:sp>
      <p:sp>
        <p:nvSpPr>
          <p:cNvPr id="4" name="Slide Number Placeholder 17">
            <a:extLst>
              <a:ext uri="{FF2B5EF4-FFF2-40B4-BE49-F238E27FC236}">
                <a16:creationId xmlns:a16="http://schemas.microsoft.com/office/drawing/2014/main" id="{8747D523-C314-4375-837F-FE1403C47A24}"/>
              </a:ext>
            </a:extLst>
          </p:cNvPr>
          <p:cNvSpPr>
            <a:spLocks noGrp="1"/>
          </p:cNvSpPr>
          <p:nvPr>
            <p:ph type="sldNum" sz="quarter" idx="12"/>
          </p:nvPr>
        </p:nvSpPr>
        <p:spPr/>
        <p:txBody>
          <a:bodyPr/>
          <a:lstStyle>
            <a:lvl1pPr>
              <a:defRPr/>
            </a:lvl1pPr>
          </a:lstStyle>
          <a:p>
            <a:fld id="{ECDF0C0F-59FD-4F44-8797-EF31B13AD381}" type="slidenum">
              <a:rPr lang="id-ID" altLang="en-US"/>
              <a:pPr/>
              <a:t>‹#›</a:t>
            </a:fld>
            <a:endParaRPr lang="id-ID" altLang="en-US"/>
          </a:p>
        </p:txBody>
      </p:sp>
    </p:spTree>
    <p:extLst>
      <p:ext uri="{BB962C8B-B14F-4D97-AF65-F5344CB8AC3E}">
        <p14:creationId xmlns:p14="http://schemas.microsoft.com/office/powerpoint/2010/main" val="136084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1CCE1304-1D16-4870-9CC9-9D5D6A402347}"/>
              </a:ext>
            </a:extLst>
          </p:cNvPr>
          <p:cNvSpPr>
            <a:spLocks noGrp="1"/>
          </p:cNvSpPr>
          <p:nvPr>
            <p:ph type="dt" sz="half" idx="10"/>
          </p:nvPr>
        </p:nvSpPr>
        <p:spPr/>
        <p:txBody>
          <a:bodyPr/>
          <a:lstStyle>
            <a:lvl1pPr>
              <a:defRPr/>
            </a:lvl1pPr>
          </a:lstStyle>
          <a:p>
            <a:pPr>
              <a:defRPr/>
            </a:pPr>
            <a:fld id="{12FF09AC-2BDD-4469-8B43-37FBC82C1D17}" type="datetimeFigureOut">
              <a:rPr lang="id-ID"/>
              <a:pPr>
                <a:defRPr/>
              </a:pPr>
              <a:t>28/01/2020</a:t>
            </a:fld>
            <a:endParaRPr lang="id-ID"/>
          </a:p>
        </p:txBody>
      </p:sp>
      <p:sp>
        <p:nvSpPr>
          <p:cNvPr id="6" name="Footer Placeholder 21">
            <a:extLst>
              <a:ext uri="{FF2B5EF4-FFF2-40B4-BE49-F238E27FC236}">
                <a16:creationId xmlns:a16="http://schemas.microsoft.com/office/drawing/2014/main" id="{742BD948-C3AA-4060-BA0D-0F56595CDC74}"/>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17">
            <a:extLst>
              <a:ext uri="{FF2B5EF4-FFF2-40B4-BE49-F238E27FC236}">
                <a16:creationId xmlns:a16="http://schemas.microsoft.com/office/drawing/2014/main" id="{5E556730-237A-4813-A38E-1117F834C067}"/>
              </a:ext>
            </a:extLst>
          </p:cNvPr>
          <p:cNvSpPr>
            <a:spLocks noGrp="1"/>
          </p:cNvSpPr>
          <p:nvPr>
            <p:ph type="sldNum" sz="quarter" idx="12"/>
          </p:nvPr>
        </p:nvSpPr>
        <p:spPr/>
        <p:txBody>
          <a:bodyPr/>
          <a:lstStyle>
            <a:lvl1pPr>
              <a:defRPr/>
            </a:lvl1pPr>
          </a:lstStyle>
          <a:p>
            <a:fld id="{DBED9A29-2A54-42AE-BBF5-4F7807E66116}" type="slidenum">
              <a:rPr lang="id-ID" altLang="en-US"/>
              <a:pPr/>
              <a:t>‹#›</a:t>
            </a:fld>
            <a:endParaRPr lang="id-ID" altLang="en-US"/>
          </a:p>
        </p:txBody>
      </p:sp>
    </p:spTree>
    <p:extLst>
      <p:ext uri="{BB962C8B-B14F-4D97-AF65-F5344CB8AC3E}">
        <p14:creationId xmlns:p14="http://schemas.microsoft.com/office/powerpoint/2010/main" val="26939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016332C5-66E4-47BE-9E7F-CAE8C747337A}"/>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a:extLst>
              <a:ext uri="{FF2B5EF4-FFF2-40B4-BE49-F238E27FC236}">
                <a16:creationId xmlns:a16="http://schemas.microsoft.com/office/drawing/2014/main" id="{F2CD9A34-B629-44E0-951F-754CBDE49CD8}"/>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15">
            <a:extLst>
              <a:ext uri="{FF2B5EF4-FFF2-40B4-BE49-F238E27FC236}">
                <a16:creationId xmlns:a16="http://schemas.microsoft.com/office/drawing/2014/main" id="{547C0E1D-291F-4950-A08A-723BDA68C7DE}"/>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6">
            <a:extLst>
              <a:ext uri="{FF2B5EF4-FFF2-40B4-BE49-F238E27FC236}">
                <a16:creationId xmlns:a16="http://schemas.microsoft.com/office/drawing/2014/main" id="{498120AF-52DD-4162-9CC0-40FBF7A8E085}"/>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B629A525-7949-4DE2-A47B-E151E762698F}"/>
              </a:ext>
            </a:extLst>
          </p:cNvPr>
          <p:cNvSpPr>
            <a:spLocks noGrp="1"/>
          </p:cNvSpPr>
          <p:nvPr>
            <p:ph type="dt" sz="half" idx="10"/>
          </p:nvPr>
        </p:nvSpPr>
        <p:spPr/>
        <p:txBody>
          <a:bodyPr/>
          <a:lstStyle>
            <a:lvl1pPr>
              <a:defRPr/>
            </a:lvl1pPr>
          </a:lstStyle>
          <a:p>
            <a:pPr>
              <a:defRPr/>
            </a:pPr>
            <a:fld id="{17EBB860-2874-471F-A723-04B023025AC2}" type="datetimeFigureOut">
              <a:rPr lang="id-ID"/>
              <a:pPr>
                <a:defRPr/>
              </a:pPr>
              <a:t>28/01/2020</a:t>
            </a:fld>
            <a:endParaRPr lang="id-ID"/>
          </a:p>
        </p:txBody>
      </p:sp>
      <p:sp>
        <p:nvSpPr>
          <p:cNvPr id="10" name="Footer Placeholder 5">
            <a:extLst>
              <a:ext uri="{FF2B5EF4-FFF2-40B4-BE49-F238E27FC236}">
                <a16:creationId xmlns:a16="http://schemas.microsoft.com/office/drawing/2014/main" id="{0CDD1250-29D3-4F42-A80E-6F7C92469675}"/>
              </a:ext>
            </a:extLst>
          </p:cNvPr>
          <p:cNvSpPr>
            <a:spLocks noGrp="1"/>
          </p:cNvSpPr>
          <p:nvPr>
            <p:ph type="ftr" sz="quarter" idx="11"/>
          </p:nvPr>
        </p:nvSpPr>
        <p:spPr/>
        <p:txBody>
          <a:bodyPr/>
          <a:lstStyle>
            <a:lvl1pPr>
              <a:defRPr/>
            </a:lvl1pPr>
          </a:lstStyle>
          <a:p>
            <a:pPr>
              <a:defRPr/>
            </a:pPr>
            <a:endParaRPr lang="id-ID"/>
          </a:p>
        </p:txBody>
      </p:sp>
      <p:sp>
        <p:nvSpPr>
          <p:cNvPr id="11" name="Slide Number Placeholder 6">
            <a:extLst>
              <a:ext uri="{FF2B5EF4-FFF2-40B4-BE49-F238E27FC236}">
                <a16:creationId xmlns:a16="http://schemas.microsoft.com/office/drawing/2014/main" id="{35462937-FB06-49DF-BCFF-6BA603FECDBD}"/>
              </a:ext>
            </a:extLst>
          </p:cNvPr>
          <p:cNvSpPr>
            <a:spLocks noGrp="1"/>
          </p:cNvSpPr>
          <p:nvPr>
            <p:ph type="sldNum" sz="quarter" idx="12"/>
          </p:nvPr>
        </p:nvSpPr>
        <p:spPr>
          <a:xfrm>
            <a:off x="8077200" y="6356350"/>
            <a:ext cx="609600" cy="365125"/>
          </a:xfrm>
        </p:spPr>
        <p:txBody>
          <a:bodyPr/>
          <a:lstStyle>
            <a:lvl1pPr>
              <a:defRPr/>
            </a:lvl1pPr>
          </a:lstStyle>
          <a:p>
            <a:fld id="{6D484C44-3BEF-4F98-9E94-D00D9EE2DB83}" type="slidenum">
              <a:rPr lang="id-ID" altLang="en-US"/>
              <a:pPr/>
              <a:t>‹#›</a:t>
            </a:fld>
            <a:endParaRPr lang="id-ID" altLang="en-US"/>
          </a:p>
        </p:txBody>
      </p:sp>
    </p:spTree>
    <p:extLst>
      <p:ext uri="{BB962C8B-B14F-4D97-AF65-F5344CB8AC3E}">
        <p14:creationId xmlns:p14="http://schemas.microsoft.com/office/powerpoint/2010/main" val="20671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C93D25-08E0-4C6B-86C6-27C5E67DA604}"/>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id="{1B3F2281-ABE0-4DD4-B901-3713091B1475}"/>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052" name="Title Placeholder 8">
            <a:extLst>
              <a:ext uri="{FF2B5EF4-FFF2-40B4-BE49-F238E27FC236}">
                <a16:creationId xmlns:a16="http://schemas.microsoft.com/office/drawing/2014/main" id="{EFAD5527-413C-4413-91C1-5E1A51852E05}"/>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2053" name="Text Placeholder 29">
            <a:extLst>
              <a:ext uri="{FF2B5EF4-FFF2-40B4-BE49-F238E27FC236}">
                <a16:creationId xmlns:a16="http://schemas.microsoft.com/office/drawing/2014/main" id="{D02A17D6-1161-4D76-8A88-A7A65829BC1F}"/>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FDB9297-1FA9-4595-AE8F-5F800C356A48}"/>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1FC33ABD-0863-441E-8E7D-28FE1D87CA68}" type="datetimeFigureOut">
              <a:rPr lang="id-ID"/>
              <a:pPr>
                <a:defRPr/>
              </a:pPr>
              <a:t>28/01/2020</a:t>
            </a:fld>
            <a:endParaRPr lang="id-ID"/>
          </a:p>
        </p:txBody>
      </p:sp>
      <p:sp>
        <p:nvSpPr>
          <p:cNvPr id="22" name="Footer Placeholder 21">
            <a:extLst>
              <a:ext uri="{FF2B5EF4-FFF2-40B4-BE49-F238E27FC236}">
                <a16:creationId xmlns:a16="http://schemas.microsoft.com/office/drawing/2014/main" id="{29655F81-5A22-4AB0-93AD-69348CE415CD}"/>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id-ID"/>
          </a:p>
        </p:txBody>
      </p:sp>
      <p:sp>
        <p:nvSpPr>
          <p:cNvPr id="18" name="Slide Number Placeholder 17">
            <a:extLst>
              <a:ext uri="{FF2B5EF4-FFF2-40B4-BE49-F238E27FC236}">
                <a16:creationId xmlns:a16="http://schemas.microsoft.com/office/drawing/2014/main" id="{1794E0E5-4571-4FB3-ADCD-E1C2E3D2D9BC}"/>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defRPr>
            </a:lvl1pPr>
          </a:lstStyle>
          <a:p>
            <a:fld id="{526E9360-5EF6-4226-9F62-484108454FAE}" type="slidenum">
              <a:rPr lang="id-ID" altLang="en-US"/>
              <a:pPr/>
              <a:t>‹#›</a:t>
            </a:fld>
            <a:endParaRPr lang="id-ID" altLang="en-US"/>
          </a:p>
        </p:txBody>
      </p:sp>
      <p:grpSp>
        <p:nvGrpSpPr>
          <p:cNvPr id="2057" name="Group 1">
            <a:extLst>
              <a:ext uri="{FF2B5EF4-FFF2-40B4-BE49-F238E27FC236}">
                <a16:creationId xmlns:a16="http://schemas.microsoft.com/office/drawing/2014/main" id="{3A45099D-4C46-4868-B446-9260929EF856}"/>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0E8C45E2-99AD-4174-9712-DFE9C165A177}"/>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a:extLst>
                <a:ext uri="{FF2B5EF4-FFF2-40B4-BE49-F238E27FC236}">
                  <a16:creationId xmlns:a16="http://schemas.microsoft.com/office/drawing/2014/main" id="{16BF4063-220D-4892-A7FD-41D65C50B084}"/>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77" r:id="rId5"/>
    <p:sldLayoutId id="2147483678" r:id="rId6"/>
    <p:sldLayoutId id="2147483679" r:id="rId7"/>
    <p:sldLayoutId id="2147483680" r:id="rId8"/>
    <p:sldLayoutId id="2147483685" r:id="rId9"/>
    <p:sldLayoutId id="2147483681" r:id="rId10"/>
    <p:sldLayoutId id="2147483682"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defRPr>
      </a:lvl2pPr>
      <a:lvl3pPr algn="l" rtl="0" fontAlgn="base">
        <a:spcBef>
          <a:spcPct val="0"/>
        </a:spcBef>
        <a:spcAft>
          <a:spcPct val="0"/>
        </a:spcAft>
        <a:defRPr sz="5000">
          <a:solidFill>
            <a:schemeClr val="tx2"/>
          </a:solidFill>
          <a:latin typeface="Calibri" panose="020F0502020204030204" pitchFamily="34" charset="0"/>
        </a:defRPr>
      </a:lvl3pPr>
      <a:lvl4pPr algn="l" rtl="0" fontAlgn="base">
        <a:spcBef>
          <a:spcPct val="0"/>
        </a:spcBef>
        <a:spcAft>
          <a:spcPct val="0"/>
        </a:spcAft>
        <a:defRPr sz="5000">
          <a:solidFill>
            <a:schemeClr val="tx2"/>
          </a:solidFill>
          <a:latin typeface="Calibri" panose="020F0502020204030204" pitchFamily="34" charset="0"/>
        </a:defRPr>
      </a:lvl4pPr>
      <a:lvl5pPr algn="l" rtl="0" fontAlgn="base">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audio" Target="../media/audio2.wav" /><Relationship Id="rId2" Type="http://schemas.openxmlformats.org/officeDocument/2006/relationships/audio" Target="../media/audio1.wav"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24AE-56D5-414D-82C6-17FAD3747B2D}"/>
              </a:ext>
            </a:extLst>
          </p:cNvPr>
          <p:cNvSpPr>
            <a:spLocks noGrp="1"/>
          </p:cNvSpPr>
          <p:nvPr>
            <p:ph type="ctrTitle"/>
          </p:nvPr>
        </p:nvSpPr>
        <p:spPr/>
        <p:txBody>
          <a:bodyPr/>
          <a:lstStyle/>
          <a:p>
            <a:pPr fontAlgn="auto">
              <a:spcAft>
                <a:spcPts val="0"/>
              </a:spcAft>
              <a:defRPr/>
            </a:pPr>
            <a:r>
              <a:rPr lang="id-ID" dirty="0"/>
              <a:t>Manajemen Arsip</a:t>
            </a:r>
          </a:p>
        </p:txBody>
      </p:sp>
      <p:sp>
        <p:nvSpPr>
          <p:cNvPr id="6147" name="Subtitle 2">
            <a:extLst>
              <a:ext uri="{FF2B5EF4-FFF2-40B4-BE49-F238E27FC236}">
                <a16:creationId xmlns:a16="http://schemas.microsoft.com/office/drawing/2014/main" id="{C1416144-211F-44FF-AE31-238B05EC8C81}"/>
              </a:ext>
            </a:extLst>
          </p:cNvPr>
          <p:cNvSpPr>
            <a:spLocks noGrp="1"/>
          </p:cNvSpPr>
          <p:nvPr>
            <p:ph type="subTitle" idx="1"/>
          </p:nvPr>
        </p:nvSpPr>
        <p:spPr>
          <a:xfrm>
            <a:off x="533400" y="3228975"/>
            <a:ext cx="7854950" cy="1752600"/>
          </a:xfrm>
        </p:spPr>
        <p:txBody>
          <a:bodyPr/>
          <a:lstStyle/>
          <a:p>
            <a:pPr marR="0"/>
            <a:r>
              <a:rPr lang="id-ID" altLang="en-US"/>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5F4E9D3-377C-4ECD-8F6F-B209E89AAAFB}"/>
              </a:ext>
            </a:extLst>
          </p:cNvPr>
          <p:cNvSpPr>
            <a:spLocks noGrp="1"/>
          </p:cNvSpPr>
          <p:nvPr>
            <p:ph type="title"/>
          </p:nvPr>
        </p:nvSpPr>
        <p:spPr/>
        <p:txBody>
          <a:bodyPr>
            <a:normAutofit/>
          </a:bodyPr>
          <a:lstStyle/>
          <a:p>
            <a:pPr fontAlgn="auto">
              <a:spcAft>
                <a:spcPts val="0"/>
              </a:spcAft>
              <a:defRPr/>
            </a:pPr>
            <a:r>
              <a:rPr lang="en-US" sz="3600" b="1" dirty="0">
                <a:effectLst>
                  <a:outerShdw blurRad="38100" dist="38100" dir="2700000" algn="tl">
                    <a:srgbClr val="C0C0C0"/>
                  </a:outerShdw>
                </a:effectLst>
              </a:rPr>
              <a:t>UNSUR-UNSUR DARI ARSIP :</a:t>
            </a:r>
            <a:endParaRPr lang="en-US" sz="3600" dirty="0">
              <a:latin typeface="Arial Rounded MT Bold" pitchFamily="34" charset="0"/>
            </a:endParaRPr>
          </a:p>
        </p:txBody>
      </p:sp>
      <p:sp>
        <p:nvSpPr>
          <p:cNvPr id="5123" name="Content Placeholder 2">
            <a:extLst>
              <a:ext uri="{FF2B5EF4-FFF2-40B4-BE49-F238E27FC236}">
                <a16:creationId xmlns:a16="http://schemas.microsoft.com/office/drawing/2014/main" id="{9AD032B0-BEEF-433B-9EAC-56AEE186B5BB}"/>
              </a:ext>
            </a:extLst>
          </p:cNvPr>
          <p:cNvSpPr>
            <a:spLocks noGrp="1"/>
          </p:cNvSpPr>
          <p:nvPr>
            <p:ph idx="1"/>
          </p:nvPr>
        </p:nvSpPr>
        <p:spPr/>
        <p:txBody>
          <a:bodyPr>
            <a:normAutofit fontScale="92500" lnSpcReduction="10000"/>
          </a:bodyPr>
          <a:lstStyle/>
          <a:p>
            <a:pPr marL="274320" indent="-274320" algn="just" fontAlgn="auto">
              <a:spcAft>
                <a:spcPts val="0"/>
              </a:spcAft>
              <a:buClr>
                <a:schemeClr val="accent3"/>
              </a:buClr>
              <a:buFont typeface="Wingdings" pitchFamily="2" charset="2"/>
              <a:buChar char="ü"/>
              <a:defRPr/>
            </a:pPr>
            <a:r>
              <a:rPr lang="en-US" sz="2800"/>
              <a:t>ARSIP MERUPAKAN INFORMASI TEREKAM.</a:t>
            </a:r>
          </a:p>
          <a:p>
            <a:pPr marL="274320" indent="-274320" algn="just" fontAlgn="auto">
              <a:spcAft>
                <a:spcPts val="0"/>
              </a:spcAft>
              <a:buClr>
                <a:schemeClr val="accent3"/>
              </a:buClr>
              <a:buFont typeface="Wingdings" pitchFamily="2" charset="2"/>
              <a:buChar char="ü"/>
              <a:defRPr/>
            </a:pPr>
            <a:r>
              <a:rPr lang="en-US" sz="2800"/>
              <a:t>ARSIP MEMILIKI BENTUK MEDIA YANG NYATA              ( DAPAT DIBACA, DIRABA DAN DIDENGAR).</a:t>
            </a:r>
          </a:p>
          <a:p>
            <a:pPr marL="274320" indent="-274320" algn="just" fontAlgn="auto">
              <a:spcAft>
                <a:spcPts val="0"/>
              </a:spcAft>
              <a:buClr>
                <a:schemeClr val="accent3"/>
              </a:buClr>
              <a:buFont typeface="Wingdings" pitchFamily="2" charset="2"/>
              <a:buChar char="ü"/>
              <a:defRPr/>
            </a:pPr>
            <a:r>
              <a:rPr lang="en-US" sz="2800"/>
              <a:t>ARSIP MEMPUNYAI FUNGSI DAN KEGUNAAN (LEGALITAS TERTENTU YG  DAPAT DIGUNAKAN  DALAM RANGKA MENUNJANG PROSES PELAKSANAAN   KEGIATAN  ADMINISTRASI DAN FUNGSI-FUNGSI MANAJEMEN BIROKRASI, PEMERINTAHAN DAN BISNIS.</a:t>
            </a:r>
          </a:p>
          <a:p>
            <a:pPr marL="274320" indent="-274320" algn="just" fontAlgn="auto">
              <a:spcAft>
                <a:spcPts val="0"/>
              </a:spcAft>
              <a:buClr>
                <a:schemeClr val="accent3"/>
              </a:buClr>
              <a:buFont typeface="Wingdings" pitchFamily="2" charset="2"/>
              <a:buChar char="q"/>
              <a:defRPr/>
            </a:pPr>
            <a:endParaRPr lang="en-US" sz="2400"/>
          </a:p>
          <a:p>
            <a:pPr marL="274320" indent="-274320" algn="just" fontAlgn="auto">
              <a:spcAft>
                <a:spcPts val="0"/>
              </a:spcAft>
              <a:buClr>
                <a:schemeClr val="accent3"/>
              </a:buClr>
              <a:buFont typeface="Arial" charset="0"/>
              <a:buNone/>
              <a:defRPr/>
            </a:pPr>
            <a:r>
              <a:rPr lang="en-US" sz="2400"/>
              <a:t> </a:t>
            </a:r>
          </a:p>
          <a:p>
            <a:pPr marL="274320" indent="-274320" fontAlgn="auto">
              <a:spcAft>
                <a:spcPts val="0"/>
              </a:spcAft>
              <a:buClr>
                <a:schemeClr val="accent3"/>
              </a:buClr>
              <a:buFont typeface="Arial" charset="0"/>
              <a:buNone/>
              <a:defRPr/>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8988011-BD2B-4FAD-B757-4C3A7954C60C}"/>
              </a:ext>
            </a:extLst>
          </p:cNvPr>
          <p:cNvSpPr>
            <a:spLocks noGrp="1" noChangeArrowheads="1"/>
          </p:cNvSpPr>
          <p:nvPr>
            <p:ph type="title"/>
          </p:nvPr>
        </p:nvSpPr>
        <p:spPr>
          <a:xfrm>
            <a:off x="468313" y="1133475"/>
            <a:ext cx="8229600" cy="1143000"/>
          </a:xfrm>
        </p:spPr>
        <p:txBody>
          <a:bodyPr/>
          <a:lstStyle/>
          <a:p>
            <a:r>
              <a:rPr lang="sv-SE" altLang="en-US" sz="3500"/>
              <a:t>Hubungan Perpustakaan dan Arsip</a:t>
            </a:r>
            <a:endParaRPr lang="en-US" altLang="en-US" sz="3500"/>
          </a:p>
        </p:txBody>
      </p:sp>
      <p:sp>
        <p:nvSpPr>
          <p:cNvPr id="19460" name="Rectangle 3">
            <a:extLst>
              <a:ext uri="{FF2B5EF4-FFF2-40B4-BE49-F238E27FC236}">
                <a16:creationId xmlns:a16="http://schemas.microsoft.com/office/drawing/2014/main" id="{073EF3AE-7602-45F1-AB96-7E8A75541867}"/>
              </a:ext>
            </a:extLst>
          </p:cNvPr>
          <p:cNvSpPr>
            <a:spLocks noGrp="1" noChangeArrowheads="1"/>
          </p:cNvSpPr>
          <p:nvPr>
            <p:ph type="body" idx="1"/>
          </p:nvPr>
        </p:nvSpPr>
        <p:spPr>
          <a:xfrm>
            <a:off x="446088" y="2276475"/>
            <a:ext cx="8229600" cy="3384550"/>
          </a:xfrm>
        </p:spPr>
        <p:txBody>
          <a:bodyPr rtlCol="0">
            <a:normAutofit fontScale="92500" lnSpcReduction="20000"/>
          </a:bodyPr>
          <a:lstStyle/>
          <a:p>
            <a:pPr marL="274320" indent="-274320" algn="just" fontAlgn="auto">
              <a:spcAft>
                <a:spcPts val="0"/>
              </a:spcAft>
              <a:buClr>
                <a:schemeClr val="accent3"/>
              </a:buClr>
              <a:buFont typeface="Wingdings 2"/>
              <a:buChar char=""/>
              <a:defRPr/>
            </a:pPr>
            <a:r>
              <a:rPr lang="sv-SE" sz="2500" i="1"/>
              <a:t>Arsip</a:t>
            </a:r>
            <a:r>
              <a:rPr lang="sv-SE" sz="2500"/>
              <a:t> berasal dari </a:t>
            </a:r>
            <a:r>
              <a:rPr lang="sv-SE" sz="2500" i="1"/>
              <a:t>archelion</a:t>
            </a:r>
            <a:r>
              <a:rPr lang="sv-SE" sz="2500"/>
              <a:t> (Yunani) yang berarti kantor (office). </a:t>
            </a:r>
          </a:p>
          <a:p>
            <a:pPr marL="274320" indent="-274320" algn="just" fontAlgn="auto">
              <a:spcAft>
                <a:spcPts val="0"/>
              </a:spcAft>
              <a:buClr>
                <a:schemeClr val="accent3"/>
              </a:buClr>
              <a:buFont typeface="Wingdings 2"/>
              <a:buChar char=""/>
              <a:defRPr/>
            </a:pPr>
            <a:r>
              <a:rPr lang="sv-SE" sz="2500"/>
              <a:t>Schellenberg mendefinisikan </a:t>
            </a:r>
            <a:r>
              <a:rPr lang="sv-SE" sz="2500" i="1"/>
              <a:t>arsip</a:t>
            </a:r>
            <a:r>
              <a:rPr lang="sv-SE" sz="2500"/>
              <a:t> sebagai berkas pranata umum maupun swasta yang dinilai perlu disimpan secara permanen untuk tujuan acuan dan penelitian dan telah disimpan atau telah dipilah untuk disimpan pada sebuah lembaga kearsipan.</a:t>
            </a:r>
          </a:p>
          <a:p>
            <a:pPr marL="274320" indent="-274320" algn="just" fontAlgn="auto">
              <a:spcAft>
                <a:spcPts val="0"/>
              </a:spcAft>
              <a:buClr>
                <a:schemeClr val="accent3"/>
              </a:buClr>
              <a:buFont typeface="Wingdings 2"/>
              <a:buChar char=""/>
              <a:defRPr/>
            </a:pPr>
            <a:r>
              <a:rPr lang="sv-SE" sz="2500" i="1"/>
              <a:t>Perpustakaan</a:t>
            </a:r>
            <a:r>
              <a:rPr lang="sv-SE" sz="2500"/>
              <a:t> adalah kumpulan buku dalam arti luas yang disimpan dan disusun untuk keperluan bacaan, konsultasi, pendidikan, rekreasi, dan penelitian</a:t>
            </a:r>
            <a:r>
              <a:rPr lang="en-US" sz="25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F5F0B6F-0601-4F78-877A-F9F693BAB6DA}"/>
              </a:ext>
            </a:extLst>
          </p:cNvPr>
          <p:cNvSpPr>
            <a:spLocks noGrp="1" noChangeArrowheads="1"/>
          </p:cNvSpPr>
          <p:nvPr>
            <p:ph type="title"/>
          </p:nvPr>
        </p:nvSpPr>
        <p:spPr>
          <a:xfrm>
            <a:off x="457200" y="260350"/>
            <a:ext cx="8229600" cy="936625"/>
          </a:xfrm>
        </p:spPr>
        <p:txBody>
          <a:bodyPr/>
          <a:lstStyle/>
          <a:p>
            <a:r>
              <a:rPr lang="sv-SE" altLang="en-US" sz="2800"/>
              <a:t>Hubungan Perpustakaan dan Arsip</a:t>
            </a:r>
            <a:endParaRPr lang="en-US" altLang="en-US" sz="2800"/>
          </a:p>
        </p:txBody>
      </p:sp>
      <p:sp>
        <p:nvSpPr>
          <p:cNvPr id="21508" name="Rectangle 3">
            <a:extLst>
              <a:ext uri="{FF2B5EF4-FFF2-40B4-BE49-F238E27FC236}">
                <a16:creationId xmlns:a16="http://schemas.microsoft.com/office/drawing/2014/main" id="{6ADA0E09-B902-4852-9EB4-648AE8E4E42F}"/>
              </a:ext>
            </a:extLst>
          </p:cNvPr>
          <p:cNvSpPr>
            <a:spLocks noGrp="1" noChangeArrowheads="1"/>
          </p:cNvSpPr>
          <p:nvPr>
            <p:ph type="body" idx="1"/>
          </p:nvPr>
        </p:nvSpPr>
        <p:spPr>
          <a:xfrm>
            <a:off x="236538" y="1528763"/>
            <a:ext cx="8683625" cy="4752975"/>
          </a:xfrm>
        </p:spPr>
        <p:txBody>
          <a:bodyPr rtlCol="0">
            <a:normAutofit lnSpcReduction="10000"/>
          </a:bodyPr>
          <a:lstStyle/>
          <a:p>
            <a:pPr marL="274320" indent="-274320" fontAlgn="auto">
              <a:lnSpc>
                <a:spcPct val="90000"/>
              </a:lnSpc>
              <a:spcAft>
                <a:spcPts val="0"/>
              </a:spcAft>
              <a:buClr>
                <a:schemeClr val="accent3"/>
              </a:buClr>
              <a:buFont typeface="Wingdings 2"/>
              <a:buChar char=""/>
              <a:defRPr/>
            </a:pPr>
            <a:r>
              <a:rPr lang="sv-SE" sz="2000" dirty="0"/>
              <a:t>Cara mengkatalog berbeda. Berkas arsip disusun menurut isi informasi dan kaitannya dengan organisasi sedangkan buku dikatalog dengan sistem tertentu.</a:t>
            </a:r>
            <a:endParaRPr lang="en-US" sz="2000" dirty="0"/>
          </a:p>
          <a:p>
            <a:pPr marL="274320" indent="-274320" fontAlgn="auto">
              <a:lnSpc>
                <a:spcPct val="90000"/>
              </a:lnSpc>
              <a:spcAft>
                <a:spcPts val="0"/>
              </a:spcAft>
              <a:buClr>
                <a:schemeClr val="accent3"/>
              </a:buClr>
              <a:buFont typeface="Wingdings 2"/>
              <a:buChar char=""/>
              <a:defRPr/>
            </a:pPr>
            <a:r>
              <a:rPr lang="sv-SE" sz="2000" dirty="0"/>
              <a:t>Temu kembali koleksi perpustakaan mudah, yaitu dari pengarang, judul, subjek, sedangkan arsip sulit karena penyusunannya berbeda dengan koleksi perpustakaan.</a:t>
            </a:r>
            <a:endParaRPr lang="en-US" sz="2000" dirty="0"/>
          </a:p>
          <a:p>
            <a:pPr marL="274320" indent="-274320" fontAlgn="auto">
              <a:lnSpc>
                <a:spcPct val="90000"/>
              </a:lnSpc>
              <a:spcAft>
                <a:spcPts val="0"/>
              </a:spcAft>
              <a:buClr>
                <a:schemeClr val="accent3"/>
              </a:buClr>
              <a:buFont typeface="Wingdings 2"/>
              <a:buChar char=""/>
              <a:defRPr/>
            </a:pPr>
            <a:r>
              <a:rPr lang="sv-SE" sz="2000" dirty="0"/>
              <a:t>Buku diperpustakaan disimpan untuk segala lapisan masyarakat sedangkan arsip tidak.</a:t>
            </a:r>
            <a:endParaRPr lang="en-US" sz="2000" dirty="0"/>
          </a:p>
          <a:p>
            <a:pPr marL="274320" indent="-274320" fontAlgn="auto">
              <a:lnSpc>
                <a:spcPct val="90000"/>
              </a:lnSpc>
              <a:spcAft>
                <a:spcPts val="0"/>
              </a:spcAft>
              <a:buClr>
                <a:schemeClr val="accent3"/>
              </a:buClr>
              <a:buFont typeface="Wingdings 2"/>
              <a:buChar char=""/>
              <a:defRPr/>
            </a:pPr>
            <a:r>
              <a:rPr lang="sv-SE" sz="2000" dirty="0"/>
              <a:t>Pustakawan berinteraksi dengan buku secara individu berdasar pengarang, sedangkan arsip tidak dapat demikian, yaitu berdasar lembaga.</a:t>
            </a:r>
            <a:endParaRPr lang="en-US" sz="2000" dirty="0"/>
          </a:p>
          <a:p>
            <a:pPr marL="274320" indent="-274320" fontAlgn="auto">
              <a:lnSpc>
                <a:spcPct val="90000"/>
              </a:lnSpc>
              <a:spcAft>
                <a:spcPts val="0"/>
              </a:spcAft>
              <a:buClr>
                <a:schemeClr val="accent3"/>
              </a:buClr>
              <a:buFont typeface="Wingdings 2"/>
              <a:buChar char=""/>
              <a:defRPr/>
            </a:pPr>
            <a:r>
              <a:rPr lang="sv-SE" sz="2000" dirty="0"/>
              <a:t>Perpustakaan berkaitan dengan pustaka yang diterbitkan, sehingga sering disebut materi sekunder, sebaliknya lembaga kearsipan seringkali disebut sebagai sumber primer atau sumber asli.</a:t>
            </a:r>
            <a:endParaRPr lang="en-US" sz="2000" dirty="0"/>
          </a:p>
          <a:p>
            <a:pPr marL="274320" indent="-274320" fontAlgn="auto">
              <a:lnSpc>
                <a:spcPct val="90000"/>
              </a:lnSpc>
              <a:spcAft>
                <a:spcPts val="0"/>
              </a:spcAft>
              <a:buClr>
                <a:schemeClr val="accent3"/>
              </a:buClr>
              <a:buFont typeface="Wingdings 2"/>
              <a:buChar char=""/>
              <a:defRPr/>
            </a:pPr>
            <a:r>
              <a:rPr lang="sv-SE" sz="2000" dirty="0"/>
              <a:t>Keberadaan perpustakaan ditujukann untuk pemakai yang lebih luas sedangkan lembaga kearsipan ditujukan untuk kepentingan penelitian.</a:t>
            </a:r>
            <a:endParaRPr lang="en-US" sz="2000" dirty="0"/>
          </a:p>
          <a:p>
            <a:pPr marL="274320" indent="-274320" fontAlgn="auto">
              <a:lnSpc>
                <a:spcPct val="90000"/>
              </a:lnSpc>
              <a:spcAft>
                <a:spcPts val="0"/>
              </a:spcAft>
              <a:buClr>
                <a:schemeClr val="accent3"/>
              </a:buClr>
              <a:buFont typeface="Wingdings 2"/>
              <a:buChar char=""/>
              <a:defRPr/>
            </a:pPr>
            <a:r>
              <a:rPr lang="sv-SE" sz="2000" dirty="0"/>
              <a:t>Kesamaan : keduanya mengolah informasi dengan tujuan mengolah, menyimpan, dan menyebarkan informasi. </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4CAC-2D3E-426A-A25B-F6FF8CB4792C}"/>
              </a:ext>
            </a:extLst>
          </p:cNvPr>
          <p:cNvSpPr>
            <a:spLocks noGrp="1"/>
          </p:cNvSpPr>
          <p:nvPr>
            <p:ph type="title"/>
          </p:nvPr>
        </p:nvSpPr>
        <p:spPr/>
        <p:txBody>
          <a:bodyPr rtlCol="0">
            <a:noAutofit/>
          </a:bodyPr>
          <a:lstStyle/>
          <a:p>
            <a:pPr fontAlgn="auto">
              <a:spcAft>
                <a:spcPts val="0"/>
              </a:spcAft>
              <a:defRPr/>
            </a:pPr>
            <a:r>
              <a:rPr lang="id-ID" sz="3200" b="1" dirty="0">
                <a:solidFill>
                  <a:srgbClr val="FFFF00"/>
                </a:solidFill>
                <a:effectLst>
                  <a:outerShdw blurRad="38100" dist="38100" dir="2700000" algn="tl">
                    <a:srgbClr val="000000"/>
                  </a:outerShdw>
                </a:effectLst>
              </a:rPr>
              <a:t>KEGUNAAN  </a:t>
            </a:r>
            <a:r>
              <a:rPr lang="en-US" sz="3200" b="1" dirty="0">
                <a:solidFill>
                  <a:srgbClr val="FFFF00"/>
                </a:solidFill>
                <a:effectLst>
                  <a:outerShdw blurRad="38100" dist="38100" dir="2700000" algn="tl">
                    <a:srgbClr val="000000"/>
                  </a:outerShdw>
                </a:effectLst>
              </a:rPr>
              <a:t>ARSIP</a:t>
            </a:r>
            <a:br>
              <a:rPr lang="en-US" sz="3200" b="1" dirty="0">
                <a:solidFill>
                  <a:srgbClr val="FFFF00"/>
                </a:solidFill>
                <a:effectLst>
                  <a:outerShdw blurRad="38100" dist="38100" dir="2700000" algn="tl">
                    <a:srgbClr val="000000"/>
                  </a:outerShdw>
                </a:effectLst>
              </a:rPr>
            </a:br>
            <a:r>
              <a:rPr lang="en-US" sz="3200" b="1" dirty="0">
                <a:solidFill>
                  <a:srgbClr val="FFFF00"/>
                </a:solidFill>
                <a:effectLst>
                  <a:outerShdw blurRad="38100" dist="38100" dir="2700000" algn="tl">
                    <a:srgbClr val="000000"/>
                  </a:outerShdw>
                </a:effectLst>
              </a:rPr>
              <a:t>(</a:t>
            </a:r>
            <a:r>
              <a:rPr lang="en-US" sz="3200" b="1" dirty="0" err="1">
                <a:solidFill>
                  <a:srgbClr val="FFFF00"/>
                </a:solidFill>
                <a:effectLst>
                  <a:outerShdw blurRad="38100" dist="38100" dir="2700000" algn="tl">
                    <a:srgbClr val="000000"/>
                  </a:outerShdw>
                </a:effectLst>
              </a:rPr>
              <a:t>Berdasarkan</a:t>
            </a:r>
            <a:r>
              <a:rPr lang="en-US" sz="3200" b="1" dirty="0">
                <a:solidFill>
                  <a:srgbClr val="FFFF00"/>
                </a:solidFill>
                <a:effectLst>
                  <a:outerShdw blurRad="38100" dist="38100" dir="2700000" algn="tl">
                    <a:srgbClr val="000000"/>
                  </a:outerShdw>
                </a:effectLst>
              </a:rPr>
              <a:t> </a:t>
            </a:r>
            <a:r>
              <a:rPr lang="id-ID" sz="3200" b="1" dirty="0">
                <a:solidFill>
                  <a:srgbClr val="FFFF00"/>
                </a:solidFill>
                <a:effectLst>
                  <a:outerShdw blurRad="38100" dist="38100" dir="2700000" algn="tl">
                    <a:srgbClr val="000000"/>
                  </a:outerShdw>
                </a:effectLst>
              </a:rPr>
              <a:t> PP NO.28</a:t>
            </a:r>
            <a:r>
              <a:rPr lang="en-US" sz="3200" b="1" dirty="0">
                <a:solidFill>
                  <a:srgbClr val="FFFF00"/>
                </a:solidFill>
                <a:effectLst>
                  <a:outerShdw blurRad="38100" dist="38100" dir="2700000" algn="tl">
                    <a:srgbClr val="000000"/>
                  </a:outerShdw>
                </a:effectLst>
              </a:rPr>
              <a:t> Th. 20</a:t>
            </a:r>
            <a:r>
              <a:rPr lang="id-ID" sz="3200" b="1" dirty="0">
                <a:solidFill>
                  <a:srgbClr val="FFFF00"/>
                </a:solidFill>
                <a:effectLst>
                  <a:outerShdw blurRad="38100" dist="38100" dir="2700000" algn="tl">
                    <a:srgbClr val="000000"/>
                  </a:outerShdw>
                </a:effectLst>
              </a:rPr>
              <a:t>12</a:t>
            </a:r>
            <a:r>
              <a:rPr lang="en-US" sz="3200" b="1" dirty="0">
                <a:solidFill>
                  <a:srgbClr val="FFFF00"/>
                </a:solidFill>
                <a:effectLst>
                  <a:outerShdw blurRad="38100" dist="38100" dir="2700000" algn="tl">
                    <a:srgbClr val="000000"/>
                  </a:outerShdw>
                </a:effectLst>
              </a:rPr>
              <a:t>)</a:t>
            </a:r>
            <a:br>
              <a:rPr lang="en-US" sz="3200" b="1" dirty="0">
                <a:solidFill>
                  <a:srgbClr val="FFFF00"/>
                </a:solidFill>
                <a:effectLst>
                  <a:outerShdw blurRad="38100" dist="38100" dir="2700000" algn="tl">
                    <a:srgbClr val="000000"/>
                  </a:outerShdw>
                </a:effectLst>
              </a:rPr>
            </a:br>
            <a:endParaRPr lang="en-US" sz="3200" dirty="0">
              <a:solidFill>
                <a:srgbClr val="FFFF00"/>
              </a:solidFill>
            </a:endParaRPr>
          </a:p>
        </p:txBody>
      </p:sp>
      <p:sp>
        <p:nvSpPr>
          <p:cNvPr id="6147" name="Content Placeholder 2">
            <a:extLst>
              <a:ext uri="{FF2B5EF4-FFF2-40B4-BE49-F238E27FC236}">
                <a16:creationId xmlns:a16="http://schemas.microsoft.com/office/drawing/2014/main" id="{54129BC6-7D03-4FE5-B333-4D0C796C4894}"/>
              </a:ext>
            </a:extLst>
          </p:cNvPr>
          <p:cNvSpPr>
            <a:spLocks noGrp="1"/>
          </p:cNvSpPr>
          <p:nvPr>
            <p:ph idx="1"/>
          </p:nvPr>
        </p:nvSpPr>
        <p:spPr>
          <a:xfrm>
            <a:off x="457200" y="1447800"/>
            <a:ext cx="8229600" cy="4678363"/>
          </a:xfrm>
        </p:spPr>
        <p:txBody>
          <a:bodyPr>
            <a:normAutofit lnSpcReduction="10000"/>
          </a:bodyPr>
          <a:lstStyle/>
          <a:p>
            <a:pPr marL="274320" indent="-274320" algn="just" fontAlgn="auto">
              <a:spcAft>
                <a:spcPts val="0"/>
              </a:spcAft>
              <a:buClr>
                <a:schemeClr val="accent3"/>
              </a:buClr>
              <a:buFont typeface="Wingdings" pitchFamily="2" charset="2"/>
              <a:buChar char="v"/>
              <a:defRPr/>
            </a:pPr>
            <a:r>
              <a:rPr lang="id-ID" sz="2400" dirty="0">
                <a:latin typeface="Aharoni" pitchFamily="2" charset="-79"/>
                <a:cs typeface="Aharoni" pitchFamily="2" charset="-79"/>
              </a:rPr>
              <a:t>Penggunaan a</a:t>
            </a:r>
            <a:r>
              <a:rPr lang="en-US" sz="2400" dirty="0" err="1">
                <a:latin typeface="Aharoni" pitchFamily="2" charset="-79"/>
                <a:cs typeface="Aharoni" pitchFamily="2" charset="-79"/>
              </a:rPr>
              <a:t>rsip</a:t>
            </a:r>
            <a:r>
              <a:rPr lang="en-US" sz="2400" dirty="0">
                <a:latin typeface="Aharoni" pitchFamily="2" charset="-79"/>
                <a:cs typeface="Aharoni" pitchFamily="2" charset="-79"/>
              </a:rPr>
              <a:t> </a:t>
            </a:r>
            <a:r>
              <a:rPr lang="id-ID" sz="2400" dirty="0" err="1">
                <a:latin typeface="Aharoni" pitchFamily="2" charset="-79"/>
                <a:cs typeface="Aharoni" pitchFamily="2" charset="-79"/>
              </a:rPr>
              <a:t>d</a:t>
            </a:r>
            <a:r>
              <a:rPr lang="en-US" sz="2400" dirty="0" err="1">
                <a:latin typeface="Aharoni" pitchFamily="2" charset="-79"/>
                <a:cs typeface="Aharoni" pitchFamily="2" charset="-79"/>
              </a:rPr>
              <a:t>inamis</a:t>
            </a:r>
            <a:r>
              <a:rPr lang="en-US" sz="2400" dirty="0">
                <a:latin typeface="Aharoni" pitchFamily="2" charset="-79"/>
                <a:cs typeface="Aharoni" pitchFamily="2" charset="-79"/>
              </a:rPr>
              <a:t> </a:t>
            </a:r>
            <a:r>
              <a:rPr lang="id-ID" sz="2400" dirty="0">
                <a:latin typeface="Aharoni" pitchFamily="2" charset="-79"/>
                <a:cs typeface="Aharoni" pitchFamily="2" charset="-79"/>
              </a:rPr>
              <a:t>dilakukan untuk memenuhi kepentingan dalam kegiatan perencanaan, pengambilan keputusan, </a:t>
            </a:r>
            <a:r>
              <a:rPr lang="id-ID" sz="2400" dirty="0">
                <a:solidFill>
                  <a:srgbClr val="FF0000"/>
                </a:solidFill>
                <a:latin typeface="Aharoni" pitchFamily="2" charset="-79"/>
                <a:cs typeface="Aharoni" pitchFamily="2" charset="-79"/>
              </a:rPr>
              <a:t>layanan kepentingan publik</a:t>
            </a:r>
            <a:r>
              <a:rPr lang="id-ID" sz="2400" dirty="0">
                <a:latin typeface="Aharoni" pitchFamily="2" charset="-79"/>
                <a:cs typeface="Aharoni" pitchFamily="2" charset="-79"/>
              </a:rPr>
              <a:t>, perlindungan hak, atau penyelesaian sengketa </a:t>
            </a:r>
            <a:r>
              <a:rPr lang="id-ID" sz="2000" dirty="0">
                <a:latin typeface="Arial" pitchFamily="34" charset="0"/>
                <a:cs typeface="Arial" pitchFamily="34" charset="0"/>
              </a:rPr>
              <a:t>(Penjelasan Pasal 37, ayat 1) </a:t>
            </a:r>
            <a:r>
              <a:rPr lang="en-US" sz="2400" dirty="0">
                <a:latin typeface="Aharoni" pitchFamily="2" charset="-79"/>
                <a:cs typeface="Aharoni" pitchFamily="2" charset="-79"/>
              </a:rPr>
              <a:t>;</a:t>
            </a:r>
            <a:endParaRPr lang="id-ID" sz="2400" dirty="0">
              <a:latin typeface="Aharoni" pitchFamily="2" charset="-79"/>
              <a:cs typeface="Aharoni" pitchFamily="2" charset="-79"/>
            </a:endParaRPr>
          </a:p>
          <a:p>
            <a:pPr marL="274320" indent="-274320" algn="just" fontAlgn="auto">
              <a:spcAft>
                <a:spcPts val="0"/>
              </a:spcAft>
              <a:buClr>
                <a:schemeClr val="accent3"/>
              </a:buClr>
              <a:buFont typeface="Wingdings" pitchFamily="2" charset="2"/>
              <a:buChar char="v"/>
              <a:defRPr/>
            </a:pPr>
            <a:endParaRPr lang="en-US" sz="1050" dirty="0">
              <a:latin typeface="Aharoni" pitchFamily="2" charset="-79"/>
              <a:cs typeface="Aharoni" pitchFamily="2" charset="-79"/>
            </a:endParaRPr>
          </a:p>
          <a:p>
            <a:pPr marL="274320" indent="-274320" algn="just" fontAlgn="auto">
              <a:spcAft>
                <a:spcPts val="0"/>
              </a:spcAft>
              <a:buClr>
                <a:schemeClr val="accent3"/>
              </a:buClr>
              <a:buFont typeface="Wingdings" pitchFamily="2" charset="2"/>
              <a:buChar char="v"/>
              <a:defRPr/>
            </a:pPr>
            <a:r>
              <a:rPr lang="id-ID" sz="2400" dirty="0">
                <a:latin typeface="Aharoni" pitchFamily="2" charset="-79"/>
                <a:cs typeface="Aharoni" pitchFamily="2" charset="-79"/>
              </a:rPr>
              <a:t>Penggunaan a</a:t>
            </a:r>
            <a:r>
              <a:rPr lang="en-US" sz="2400" dirty="0" err="1">
                <a:latin typeface="Aharoni" pitchFamily="2" charset="-79"/>
                <a:cs typeface="Aharoni" pitchFamily="2" charset="-79"/>
              </a:rPr>
              <a:t>rsip</a:t>
            </a:r>
            <a:r>
              <a:rPr lang="en-US" sz="2400" dirty="0">
                <a:latin typeface="Aharoni" pitchFamily="2" charset="-79"/>
                <a:cs typeface="Aharoni" pitchFamily="2" charset="-79"/>
              </a:rPr>
              <a:t> </a:t>
            </a:r>
            <a:r>
              <a:rPr lang="id-ID" sz="2400" dirty="0" err="1">
                <a:latin typeface="Aharoni" pitchFamily="2" charset="-79"/>
                <a:cs typeface="Aharoni" pitchFamily="2" charset="-79"/>
              </a:rPr>
              <a:t>s</a:t>
            </a:r>
            <a:r>
              <a:rPr lang="en-US" sz="2400" dirty="0" err="1">
                <a:latin typeface="Aharoni" pitchFamily="2" charset="-79"/>
                <a:cs typeface="Aharoni" pitchFamily="2" charset="-79"/>
              </a:rPr>
              <a:t>tatis</a:t>
            </a:r>
            <a:r>
              <a:rPr lang="en-US" sz="2400" dirty="0">
                <a:latin typeface="Aharoni" pitchFamily="2" charset="-79"/>
                <a:cs typeface="Aharoni" pitchFamily="2" charset="-79"/>
              </a:rPr>
              <a:t> </a:t>
            </a:r>
            <a:r>
              <a:rPr lang="id-ID" sz="2400" dirty="0">
                <a:latin typeface="Aharoni" pitchFamily="2" charset="-79"/>
                <a:cs typeface="Aharoni" pitchFamily="2" charset="-79"/>
              </a:rPr>
              <a:t>bertujuan untuk menjamin keselamatan arsip sebagai pertanggungjawaban nasional bagi kehidupan bermasyarakat, berbangsa dan bernegara yang dapat diakses secara terbuka dalam rangka </a:t>
            </a:r>
            <a:r>
              <a:rPr lang="id-ID" sz="2400" dirty="0">
                <a:solidFill>
                  <a:srgbClr val="FF0000"/>
                </a:solidFill>
                <a:latin typeface="Aharoni" pitchFamily="2" charset="-79"/>
                <a:cs typeface="Aharoni" pitchFamily="2" charset="-79"/>
              </a:rPr>
              <a:t>pemenuhan hak untuk memperoleh informasi</a:t>
            </a:r>
            <a:r>
              <a:rPr lang="id-ID" sz="2400" dirty="0">
                <a:latin typeface="Aharoni" pitchFamily="2" charset="-79"/>
                <a:cs typeface="Aharoni" pitchFamily="2" charset="-79"/>
              </a:rPr>
              <a:t> dalam berbagai kebutuhan dan kepentingan </a:t>
            </a:r>
            <a:r>
              <a:rPr lang="id-ID" sz="2000" dirty="0">
                <a:latin typeface="Arial" pitchFamily="34" charset="0"/>
                <a:cs typeface="Arial" pitchFamily="34" charset="0"/>
              </a:rPr>
              <a:t>(Penjelasan Umum)</a:t>
            </a:r>
            <a:r>
              <a:rPr lang="en-US" sz="2400" dirty="0">
                <a:latin typeface="Aharoni" pitchFamily="2" charset="-79"/>
                <a:cs typeface="Aharoni" pitchFamily="2" charset="-79"/>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434" name="Group 11">
            <a:extLst>
              <a:ext uri="{FF2B5EF4-FFF2-40B4-BE49-F238E27FC236}">
                <a16:creationId xmlns:a16="http://schemas.microsoft.com/office/drawing/2014/main" id="{D5A4868D-3294-48C5-93FD-72258CE54CB5}"/>
              </a:ext>
            </a:extLst>
          </p:cNvPr>
          <p:cNvGrpSpPr>
            <a:grpSpLocks/>
          </p:cNvGrpSpPr>
          <p:nvPr/>
        </p:nvGrpSpPr>
        <p:grpSpPr bwMode="auto">
          <a:xfrm>
            <a:off x="533400" y="457200"/>
            <a:ext cx="8229600" cy="2819400"/>
            <a:chOff x="576" y="240"/>
            <a:chExt cx="4656" cy="2060"/>
          </a:xfrm>
        </p:grpSpPr>
        <p:sp>
          <p:nvSpPr>
            <p:cNvPr id="7" name="Text Box 6">
              <a:extLst>
                <a:ext uri="{FF2B5EF4-FFF2-40B4-BE49-F238E27FC236}">
                  <a16:creationId xmlns:a16="http://schemas.microsoft.com/office/drawing/2014/main" id="{C601B8B8-D19A-4734-8CE4-03965B1584D2}"/>
                </a:ext>
              </a:extLst>
            </p:cNvPr>
            <p:cNvSpPr txBox="1">
              <a:spLocks noChangeArrowheads="1"/>
            </p:cNvSpPr>
            <p:nvPr/>
          </p:nvSpPr>
          <p:spPr bwMode="auto">
            <a:xfrm>
              <a:off x="1920" y="240"/>
              <a:ext cx="2064" cy="75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algn="ctr" fontAlgn="auto">
                <a:lnSpc>
                  <a:spcPct val="60000"/>
                </a:lnSpc>
                <a:spcBef>
                  <a:spcPct val="50000"/>
                </a:spcBef>
                <a:spcAft>
                  <a:spcPts val="0"/>
                </a:spcAft>
                <a:defRPr/>
              </a:pPr>
              <a:endParaRPr lang="en-US" sz="2500" b="1" dirty="0">
                <a:solidFill>
                  <a:srgbClr val="FF3300"/>
                </a:solidFill>
                <a:effectLst>
                  <a:outerShdw blurRad="38100" dist="38100" dir="2700000" algn="tl">
                    <a:srgbClr val="000000"/>
                  </a:outerShdw>
                </a:effectLst>
                <a:latin typeface="+mn-lt"/>
                <a:cs typeface="+mn-cs"/>
              </a:endParaRPr>
            </a:p>
            <a:p>
              <a:pPr algn="ctr" fontAlgn="auto">
                <a:lnSpc>
                  <a:spcPct val="35000"/>
                </a:lnSpc>
                <a:spcBef>
                  <a:spcPct val="50000"/>
                </a:spcBef>
                <a:spcAft>
                  <a:spcPts val="0"/>
                </a:spcAft>
                <a:defRPr/>
              </a:pPr>
              <a:r>
                <a:rPr lang="en-US" sz="2900" b="1" dirty="0" err="1">
                  <a:solidFill>
                    <a:schemeClr val="tx2">
                      <a:lumMod val="20000"/>
                      <a:lumOff val="80000"/>
                    </a:schemeClr>
                  </a:solidFill>
                  <a:effectLst>
                    <a:outerShdw blurRad="38100" dist="38100" dir="2700000" algn="tl">
                      <a:srgbClr val="000000"/>
                    </a:outerShdw>
                  </a:effectLst>
                  <a:latin typeface="+mn-lt"/>
                  <a:cs typeface="+mn-cs"/>
                </a:rPr>
                <a:t>Arsip</a:t>
              </a:r>
              <a:r>
                <a:rPr lang="en-US" sz="2900" b="1" dirty="0">
                  <a:solidFill>
                    <a:schemeClr val="tx2">
                      <a:lumMod val="20000"/>
                      <a:lumOff val="80000"/>
                    </a:schemeClr>
                  </a:solidFill>
                  <a:effectLst>
                    <a:outerShdw blurRad="38100" dist="38100" dir="2700000" algn="tl">
                      <a:srgbClr val="000000"/>
                    </a:outerShdw>
                  </a:effectLst>
                  <a:latin typeface="+mn-lt"/>
                  <a:cs typeface="+mn-cs"/>
                </a:rPr>
                <a:t> </a:t>
              </a:r>
              <a:r>
                <a:rPr lang="en-US" sz="2900" b="1" dirty="0" err="1">
                  <a:solidFill>
                    <a:schemeClr val="tx2">
                      <a:lumMod val="20000"/>
                      <a:lumOff val="80000"/>
                    </a:schemeClr>
                  </a:solidFill>
                  <a:effectLst>
                    <a:outerShdw blurRad="38100" dist="38100" dir="2700000" algn="tl">
                      <a:srgbClr val="000000"/>
                    </a:outerShdw>
                  </a:effectLst>
                  <a:latin typeface="+mn-lt"/>
                  <a:cs typeface="+mn-cs"/>
                </a:rPr>
                <a:t>Dinamis</a:t>
              </a:r>
              <a:endParaRPr lang="en-US" sz="800" b="1" dirty="0">
                <a:solidFill>
                  <a:schemeClr val="tx2">
                    <a:lumMod val="20000"/>
                    <a:lumOff val="80000"/>
                  </a:schemeClr>
                </a:solidFill>
                <a:effectLst>
                  <a:outerShdw blurRad="38100" dist="38100" dir="2700000" algn="tl">
                    <a:srgbClr val="000000"/>
                  </a:outerShdw>
                </a:effectLst>
                <a:latin typeface="+mn-lt"/>
                <a:cs typeface="+mn-cs"/>
              </a:endParaRPr>
            </a:p>
            <a:p>
              <a:pPr algn="ctr" fontAlgn="auto">
                <a:lnSpc>
                  <a:spcPct val="35000"/>
                </a:lnSpc>
                <a:spcBef>
                  <a:spcPct val="50000"/>
                </a:spcBef>
                <a:spcAft>
                  <a:spcPts val="0"/>
                </a:spcAft>
                <a:defRPr/>
              </a:pPr>
              <a:endParaRPr lang="en-US" sz="2500" b="1" dirty="0">
                <a:solidFill>
                  <a:srgbClr val="FF3300"/>
                </a:solidFill>
                <a:effectLst>
                  <a:outerShdw blurRad="38100" dist="38100" dir="2700000" algn="tl">
                    <a:srgbClr val="000000"/>
                  </a:outerShdw>
                </a:effectLst>
                <a:latin typeface="+mn-lt"/>
                <a:cs typeface="+mn-cs"/>
              </a:endParaRPr>
            </a:p>
          </p:txBody>
        </p:sp>
        <p:sp>
          <p:nvSpPr>
            <p:cNvPr id="8" name="Text Box 7">
              <a:extLst>
                <a:ext uri="{FF2B5EF4-FFF2-40B4-BE49-F238E27FC236}">
                  <a16:creationId xmlns:a16="http://schemas.microsoft.com/office/drawing/2014/main" id="{C35D5BF9-9851-40F3-903A-3D3A363174DC}"/>
                </a:ext>
              </a:extLst>
            </p:cNvPr>
            <p:cNvSpPr txBox="1">
              <a:spLocks noChangeArrowheads="1"/>
            </p:cNvSpPr>
            <p:nvPr/>
          </p:nvSpPr>
          <p:spPr bwMode="auto">
            <a:xfrm>
              <a:off x="576" y="1344"/>
              <a:ext cx="1897" cy="956"/>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fontAlgn="auto">
                <a:spcBef>
                  <a:spcPts val="0"/>
                </a:spcBef>
                <a:spcAft>
                  <a:spcPts val="0"/>
                </a:spcAft>
                <a:defRPr/>
              </a:pPr>
              <a:r>
                <a:rPr lang="en-US" b="1" dirty="0" err="1">
                  <a:solidFill>
                    <a:srgbClr val="FFC000"/>
                  </a:solidFill>
                  <a:effectLst>
                    <a:outerShdw blurRad="38100" dist="38100" dir="2700000" algn="tl">
                      <a:srgbClr val="000000"/>
                    </a:outerShdw>
                  </a:effectLst>
                  <a:latin typeface="+mn-lt"/>
                  <a:cs typeface="+mn-cs"/>
                </a:rPr>
                <a:t>Arsip</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Aktif</a:t>
              </a:r>
              <a:r>
                <a:rPr lang="en-US" b="1" dirty="0">
                  <a:solidFill>
                    <a:srgbClr val="FFC000"/>
                  </a:solidFill>
                  <a:effectLst>
                    <a:outerShdw blurRad="38100" dist="38100" dir="2700000" algn="tl">
                      <a:srgbClr val="000000"/>
                    </a:outerShdw>
                  </a:effectLst>
                  <a:latin typeface="+mn-lt"/>
                  <a:cs typeface="+mn-cs"/>
                </a:rPr>
                <a:t>           	</a:t>
              </a:r>
            </a:p>
            <a:p>
              <a:pPr fontAlgn="auto">
                <a:spcBef>
                  <a:spcPts val="0"/>
                </a:spcBef>
                <a:spcAft>
                  <a:spcPts val="0"/>
                </a:spcAft>
                <a:defRPr/>
              </a:pPr>
              <a:r>
                <a:rPr lang="en-US" b="1" dirty="0" err="1">
                  <a:solidFill>
                    <a:srgbClr val="FFC000"/>
                  </a:solidFill>
                  <a:effectLst>
                    <a:outerShdw blurRad="38100" dist="38100" dir="2700000" algn="tl">
                      <a:srgbClr val="000000"/>
                    </a:outerShdw>
                  </a:effectLst>
                  <a:latin typeface="+mn-lt"/>
                  <a:cs typeface="+mn-cs"/>
                </a:rPr>
                <a:t>Sering</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digunakan</a:t>
              </a:r>
              <a:endParaRPr lang="en-US" b="1" dirty="0">
                <a:solidFill>
                  <a:srgbClr val="FFC000"/>
                </a:solidFill>
                <a:effectLst>
                  <a:outerShdw blurRad="38100" dist="38100" dir="2700000" algn="tl">
                    <a:srgbClr val="000000"/>
                  </a:outerShdw>
                </a:effectLst>
                <a:latin typeface="+mn-lt"/>
                <a:cs typeface="+mn-cs"/>
              </a:endParaRPr>
            </a:p>
            <a:p>
              <a:pPr fontAlgn="auto">
                <a:spcBef>
                  <a:spcPts val="0"/>
                </a:spcBef>
                <a:spcAft>
                  <a:spcPts val="0"/>
                </a:spcAft>
                <a:defRPr/>
              </a:pPr>
              <a:r>
                <a:rPr lang="en-US" b="1" dirty="0" err="1">
                  <a:solidFill>
                    <a:srgbClr val="FFC000"/>
                  </a:solidFill>
                  <a:effectLst>
                    <a:outerShdw blurRad="38100" dist="38100" dir="2700000" algn="tl">
                      <a:srgbClr val="000000"/>
                    </a:outerShdw>
                  </a:effectLst>
                  <a:latin typeface="+mn-lt"/>
                  <a:cs typeface="+mn-cs"/>
                </a:rPr>
                <a:t>Berada</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di</a:t>
              </a:r>
              <a:r>
                <a:rPr lang="en-US" b="1" dirty="0">
                  <a:solidFill>
                    <a:srgbClr val="FFC000"/>
                  </a:solidFill>
                  <a:effectLst>
                    <a:outerShdw blurRad="38100" dist="38100" dir="2700000" algn="tl">
                      <a:srgbClr val="000000"/>
                    </a:outerShdw>
                  </a:effectLst>
                  <a:latin typeface="+mn-lt"/>
                  <a:cs typeface="+mn-cs"/>
                </a:rPr>
                <a:t> Unit </a:t>
              </a:r>
              <a:r>
                <a:rPr lang="en-US" b="1" dirty="0" err="1">
                  <a:solidFill>
                    <a:srgbClr val="FFC000"/>
                  </a:solidFill>
                  <a:effectLst>
                    <a:outerShdw blurRad="38100" dist="38100" dir="2700000" algn="tl">
                      <a:srgbClr val="000000"/>
                    </a:outerShdw>
                  </a:effectLst>
                  <a:latin typeface="+mn-lt"/>
                  <a:cs typeface="+mn-cs"/>
                </a:rPr>
                <a:t>Pengolah</a:t>
              </a:r>
              <a:r>
                <a:rPr lang="en-US" b="1" dirty="0">
                  <a:solidFill>
                    <a:srgbClr val="FFC000"/>
                  </a:solidFill>
                  <a:effectLst>
                    <a:outerShdw blurRad="38100" dist="38100" dir="2700000" algn="tl">
                      <a:srgbClr val="000000"/>
                    </a:outerShdw>
                  </a:effectLst>
                  <a:latin typeface="+mn-lt"/>
                  <a:cs typeface="+mn-cs"/>
                </a:rPr>
                <a:t> /        </a:t>
              </a:r>
              <a:r>
                <a:rPr lang="id-ID"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Pencipta</a:t>
              </a:r>
              <a:r>
                <a:rPr lang="en-US" dirty="0">
                  <a:solidFill>
                    <a:srgbClr val="FFC000"/>
                  </a:solidFill>
                  <a:latin typeface="+mn-lt"/>
                  <a:cs typeface="+mn-cs"/>
                </a:rPr>
                <a:t>	</a:t>
              </a:r>
              <a:r>
                <a:rPr lang="en-US" dirty="0">
                  <a:solidFill>
                    <a:schemeClr val="folHlink"/>
                  </a:solidFill>
                  <a:latin typeface="+mn-lt"/>
                  <a:cs typeface="+mn-cs"/>
                </a:rPr>
                <a:t>	</a:t>
              </a:r>
              <a:endParaRPr lang="en-US" sz="2500" b="1" dirty="0">
                <a:solidFill>
                  <a:schemeClr val="folHlink"/>
                </a:solidFill>
                <a:effectLst>
                  <a:outerShdw blurRad="38100" dist="38100" dir="2700000" algn="tl">
                    <a:srgbClr val="000000"/>
                  </a:outerShdw>
                </a:effectLst>
                <a:latin typeface="+mn-lt"/>
                <a:cs typeface="+mn-cs"/>
              </a:endParaRPr>
            </a:p>
          </p:txBody>
        </p:sp>
        <p:sp>
          <p:nvSpPr>
            <p:cNvPr id="9" name="Text Box 8">
              <a:extLst>
                <a:ext uri="{FF2B5EF4-FFF2-40B4-BE49-F238E27FC236}">
                  <a16:creationId xmlns:a16="http://schemas.microsoft.com/office/drawing/2014/main" id="{7E36B030-1D9D-4AD5-BF47-C030A17A76C4}"/>
                </a:ext>
              </a:extLst>
            </p:cNvPr>
            <p:cNvSpPr txBox="1">
              <a:spLocks noChangeArrowheads="1"/>
            </p:cNvSpPr>
            <p:nvPr/>
          </p:nvSpPr>
          <p:spPr bwMode="auto">
            <a:xfrm>
              <a:off x="3101" y="1344"/>
              <a:ext cx="2131" cy="877"/>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fontAlgn="auto">
                <a:spcBef>
                  <a:spcPts val="0"/>
                </a:spcBef>
                <a:spcAft>
                  <a:spcPts val="0"/>
                </a:spcAft>
                <a:defRPr/>
              </a:pPr>
              <a:r>
                <a:rPr lang="en-US" b="1" dirty="0" err="1">
                  <a:solidFill>
                    <a:srgbClr val="FFC000"/>
                  </a:solidFill>
                  <a:effectLst>
                    <a:outerShdw blurRad="38100" dist="38100" dir="2700000" algn="tl">
                      <a:srgbClr val="000000"/>
                    </a:outerShdw>
                  </a:effectLst>
                  <a:latin typeface="+mn-lt"/>
                  <a:cs typeface="+mn-cs"/>
                </a:rPr>
                <a:t>Arsip</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Inaktif</a:t>
              </a:r>
              <a:r>
                <a:rPr lang="en-US" b="1" dirty="0">
                  <a:solidFill>
                    <a:srgbClr val="FFC000"/>
                  </a:solidFill>
                  <a:effectLst>
                    <a:outerShdw blurRad="38100" dist="38100" dir="2700000" algn="tl">
                      <a:srgbClr val="000000"/>
                    </a:outerShdw>
                  </a:effectLst>
                  <a:latin typeface="+mn-lt"/>
                  <a:cs typeface="+mn-cs"/>
                </a:rPr>
                <a:t>           	</a:t>
              </a:r>
            </a:p>
            <a:p>
              <a:pPr fontAlgn="auto">
                <a:spcBef>
                  <a:spcPts val="0"/>
                </a:spcBef>
                <a:spcAft>
                  <a:spcPts val="0"/>
                </a:spcAft>
                <a:buFontTx/>
                <a:buBlip>
                  <a:blip r:embed="rId3"/>
                </a:buBlip>
                <a:defRPr/>
              </a:pP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Jarang</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digunakan</a:t>
              </a:r>
              <a:endParaRPr lang="en-US" b="1" dirty="0">
                <a:solidFill>
                  <a:srgbClr val="FFC000"/>
                </a:solidFill>
                <a:effectLst>
                  <a:outerShdw blurRad="38100" dist="38100" dir="2700000" algn="tl">
                    <a:srgbClr val="000000"/>
                  </a:outerShdw>
                </a:effectLst>
                <a:latin typeface="+mn-lt"/>
                <a:cs typeface="+mn-cs"/>
              </a:endParaRPr>
            </a:p>
            <a:p>
              <a:pPr marL="209061" indent="-209061" fontAlgn="auto">
                <a:spcBef>
                  <a:spcPts val="0"/>
                </a:spcBef>
                <a:spcAft>
                  <a:spcPts val="0"/>
                </a:spcAft>
                <a:buFontTx/>
                <a:buBlip>
                  <a:blip r:embed="rId3"/>
                </a:buBlip>
                <a:defRPr/>
              </a:pPr>
              <a:r>
                <a:rPr lang="en-US" b="1" dirty="0" err="1">
                  <a:solidFill>
                    <a:srgbClr val="FFC000"/>
                  </a:solidFill>
                  <a:effectLst>
                    <a:outerShdw blurRad="38100" dist="38100" dir="2700000" algn="tl">
                      <a:srgbClr val="000000"/>
                    </a:outerShdw>
                  </a:effectLst>
                  <a:latin typeface="+mn-lt"/>
                  <a:cs typeface="+mn-cs"/>
                </a:rPr>
                <a:t>Berada</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di</a:t>
              </a:r>
              <a:r>
                <a:rPr lang="en-US" b="1" dirty="0">
                  <a:solidFill>
                    <a:srgbClr val="FFC000"/>
                  </a:solidFill>
                  <a:effectLst>
                    <a:outerShdw blurRad="38100" dist="38100" dir="2700000" algn="tl">
                      <a:srgbClr val="000000"/>
                    </a:outerShdw>
                  </a:effectLst>
                  <a:latin typeface="+mn-lt"/>
                  <a:cs typeface="+mn-cs"/>
                </a:rPr>
                <a:t> Unit </a:t>
              </a:r>
              <a:r>
                <a:rPr lang="en-US" b="1" dirty="0" err="1">
                  <a:solidFill>
                    <a:srgbClr val="FFC000"/>
                  </a:solidFill>
                  <a:effectLst>
                    <a:outerShdw blurRad="38100" dist="38100" dir="2700000" algn="tl">
                      <a:srgbClr val="000000"/>
                    </a:outerShdw>
                  </a:effectLst>
                  <a:latin typeface="+mn-lt"/>
                  <a:cs typeface="+mn-cs"/>
                </a:rPr>
                <a:t>Kearsipan</a:t>
              </a:r>
              <a:r>
                <a:rPr lang="en-US" b="1" dirty="0">
                  <a:solidFill>
                    <a:srgbClr val="FFC000"/>
                  </a:solidFill>
                  <a:effectLst>
                    <a:outerShdw blurRad="38100" dist="38100" dir="2700000" algn="tl">
                      <a:srgbClr val="000000"/>
                    </a:outerShdw>
                  </a:effectLst>
                  <a:latin typeface="+mn-lt"/>
                  <a:cs typeface="+mn-cs"/>
                </a:rPr>
                <a:t>  </a:t>
              </a:r>
              <a:r>
                <a:rPr lang="en-US" b="1" dirty="0" err="1">
                  <a:solidFill>
                    <a:srgbClr val="FFC000"/>
                  </a:solidFill>
                  <a:effectLst>
                    <a:outerShdw blurRad="38100" dist="38100" dir="2700000" algn="tl">
                      <a:srgbClr val="000000"/>
                    </a:outerShdw>
                  </a:effectLst>
                  <a:latin typeface="+mn-lt"/>
                  <a:cs typeface="+mn-cs"/>
                </a:rPr>
                <a:t>dan</a:t>
              </a:r>
              <a:r>
                <a:rPr lang="en-US" b="1" dirty="0">
                  <a:solidFill>
                    <a:srgbClr val="FFC000"/>
                  </a:solidFill>
                  <a:effectLst>
                    <a:outerShdw blurRad="38100" dist="38100" dir="2700000" algn="tl">
                      <a:srgbClr val="000000"/>
                    </a:outerShdw>
                  </a:effectLst>
                  <a:latin typeface="+mn-lt"/>
                  <a:cs typeface="+mn-cs"/>
                </a:rPr>
                <a:t>  LKD</a:t>
              </a:r>
              <a:r>
                <a:rPr lang="en-US" dirty="0">
                  <a:solidFill>
                    <a:srgbClr val="FFFF00"/>
                  </a:solidFill>
                  <a:latin typeface="+mn-lt"/>
                  <a:cs typeface="+mn-cs"/>
                </a:rPr>
                <a:t>	</a:t>
              </a:r>
            </a:p>
          </p:txBody>
        </p:sp>
        <p:sp>
          <p:nvSpPr>
            <p:cNvPr id="18439" name="Line 9">
              <a:extLst>
                <a:ext uri="{FF2B5EF4-FFF2-40B4-BE49-F238E27FC236}">
                  <a16:creationId xmlns:a16="http://schemas.microsoft.com/office/drawing/2014/main" id="{B2021CCE-1DA1-4CAE-A0FF-166C72869E80}"/>
                </a:ext>
              </a:extLst>
            </p:cNvPr>
            <p:cNvSpPr>
              <a:spLocks noChangeShapeType="1"/>
            </p:cNvSpPr>
            <p:nvPr/>
          </p:nvSpPr>
          <p:spPr bwMode="auto">
            <a:xfrm flipH="1">
              <a:off x="1584" y="960"/>
              <a:ext cx="1344" cy="38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10">
              <a:extLst>
                <a:ext uri="{FF2B5EF4-FFF2-40B4-BE49-F238E27FC236}">
                  <a16:creationId xmlns:a16="http://schemas.microsoft.com/office/drawing/2014/main" id="{509662B5-88B2-4D7E-AFC3-784E304E3D96}"/>
                </a:ext>
              </a:extLst>
            </p:cNvPr>
            <p:cNvSpPr>
              <a:spLocks noChangeShapeType="1"/>
            </p:cNvSpPr>
            <p:nvPr/>
          </p:nvSpPr>
          <p:spPr bwMode="auto">
            <a:xfrm>
              <a:off x="2887" y="1020"/>
              <a:ext cx="1226" cy="334"/>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Rectangle 9">
            <a:extLst>
              <a:ext uri="{FF2B5EF4-FFF2-40B4-BE49-F238E27FC236}">
                <a16:creationId xmlns:a16="http://schemas.microsoft.com/office/drawing/2014/main" id="{6145B4C9-62AE-45D4-B293-BFE6170D1E27}"/>
              </a:ext>
            </a:extLst>
          </p:cNvPr>
          <p:cNvSpPr/>
          <p:nvPr/>
        </p:nvSpPr>
        <p:spPr>
          <a:xfrm>
            <a:off x="762000" y="3581400"/>
            <a:ext cx="8077200" cy="2216150"/>
          </a:xfrm>
          <a:prstGeom prst="rect">
            <a:avLst/>
          </a:prstGeom>
        </p:spPr>
        <p:txBody>
          <a:bodyPr>
            <a:spAutoFit/>
          </a:bodyPr>
          <a:lstStyle/>
          <a:p>
            <a:pPr marL="457200" indent="-457200" fontAlgn="auto">
              <a:spcBef>
                <a:spcPts val="0"/>
              </a:spcBef>
              <a:spcAft>
                <a:spcPts val="0"/>
              </a:spcAft>
              <a:buFont typeface="+mj-lt"/>
              <a:buAutoNum type="alphaLcPeriod"/>
              <a:defRPr/>
            </a:pPr>
            <a:r>
              <a:rPr lang="en-US" sz="2400" dirty="0" err="1">
                <a:latin typeface="Lucida Sans Typewriter" pitchFamily="49" charset="0"/>
                <a:cs typeface="+mn-cs"/>
              </a:rPr>
              <a:t>Arsip</a:t>
            </a:r>
            <a:r>
              <a:rPr lang="en-US" sz="2400" dirty="0">
                <a:latin typeface="Lucida Sans Typewriter" pitchFamily="49" charset="0"/>
                <a:cs typeface="+mn-cs"/>
              </a:rPr>
              <a:t> </a:t>
            </a:r>
            <a:r>
              <a:rPr lang="en-US" sz="2400" dirty="0" err="1">
                <a:latin typeface="Lucida Sans Typewriter" pitchFamily="49" charset="0"/>
                <a:cs typeface="+mn-cs"/>
              </a:rPr>
              <a:t>Aktif</a:t>
            </a:r>
            <a:r>
              <a:rPr lang="en-US" sz="2400" dirty="0">
                <a:latin typeface="Lucida Sans Typewriter" pitchFamily="49" charset="0"/>
                <a:cs typeface="+mn-cs"/>
              </a:rPr>
              <a:t> </a:t>
            </a:r>
            <a:r>
              <a:rPr lang="en-US" sz="2400" dirty="0" err="1">
                <a:latin typeface="Lucida Sans Typewriter" pitchFamily="49" charset="0"/>
                <a:cs typeface="+mn-cs"/>
              </a:rPr>
              <a:t>adalah</a:t>
            </a:r>
            <a:r>
              <a:rPr lang="en-US" sz="2400" dirty="0">
                <a:latin typeface="Lucida Sans Typewriter" pitchFamily="49" charset="0"/>
                <a:cs typeface="+mn-cs"/>
              </a:rPr>
              <a:t> </a:t>
            </a:r>
            <a:r>
              <a:rPr lang="en-US" sz="2400" dirty="0" err="1">
                <a:latin typeface="Lucida Sans Typewriter" pitchFamily="49" charset="0"/>
                <a:cs typeface="+mn-cs"/>
              </a:rPr>
              <a:t>arsip</a:t>
            </a:r>
            <a:r>
              <a:rPr lang="en-US" sz="2400" dirty="0">
                <a:latin typeface="Lucida Sans Typewriter" pitchFamily="49" charset="0"/>
                <a:cs typeface="+mn-cs"/>
              </a:rPr>
              <a:t> yang </a:t>
            </a:r>
            <a:r>
              <a:rPr lang="en-US" sz="2400" dirty="0" err="1">
                <a:latin typeface="Lucida Sans Typewriter" pitchFamily="49" charset="0"/>
                <a:cs typeface="+mn-cs"/>
              </a:rPr>
              <a:t>frekuensi</a:t>
            </a:r>
            <a:r>
              <a:rPr lang="en-US" sz="2400" dirty="0">
                <a:latin typeface="Lucida Sans Typewriter" pitchFamily="49" charset="0"/>
                <a:cs typeface="+mn-cs"/>
              </a:rPr>
              <a:t> </a:t>
            </a:r>
            <a:r>
              <a:rPr lang="en-US" sz="2400" dirty="0" err="1">
                <a:latin typeface="Lucida Sans Typewriter" pitchFamily="49" charset="0"/>
                <a:cs typeface="+mn-cs"/>
              </a:rPr>
              <a:t>penggunaannya</a:t>
            </a:r>
            <a:r>
              <a:rPr lang="en-US" sz="2400" dirty="0">
                <a:latin typeface="Lucida Sans Typewriter" pitchFamily="49" charset="0"/>
                <a:cs typeface="+mn-cs"/>
              </a:rPr>
              <a:t> </a:t>
            </a:r>
            <a:r>
              <a:rPr lang="en-US" sz="2400" dirty="0" err="1">
                <a:latin typeface="Lucida Sans Typewriter" pitchFamily="49" charset="0"/>
                <a:cs typeface="+mn-cs"/>
              </a:rPr>
              <a:t>tinggi</a:t>
            </a:r>
            <a:r>
              <a:rPr lang="en-US" sz="2400" dirty="0">
                <a:latin typeface="Lucida Sans Typewriter" pitchFamily="49" charset="0"/>
                <a:cs typeface="+mn-cs"/>
              </a:rPr>
              <a:t> </a:t>
            </a:r>
            <a:r>
              <a:rPr lang="en-US" sz="2400" dirty="0" err="1">
                <a:latin typeface="Lucida Sans Typewriter" pitchFamily="49" charset="0"/>
                <a:cs typeface="+mn-cs"/>
              </a:rPr>
              <a:t>dan</a:t>
            </a:r>
            <a:r>
              <a:rPr lang="en-US" sz="2400" dirty="0">
                <a:latin typeface="Lucida Sans Typewriter" pitchFamily="49" charset="0"/>
                <a:cs typeface="+mn-cs"/>
              </a:rPr>
              <a:t>/</a:t>
            </a:r>
            <a:r>
              <a:rPr lang="en-US" sz="2400" dirty="0" err="1">
                <a:latin typeface="Lucida Sans Typewriter" pitchFamily="49" charset="0"/>
                <a:cs typeface="+mn-cs"/>
              </a:rPr>
              <a:t>atau</a:t>
            </a:r>
            <a:r>
              <a:rPr lang="en-US" sz="2400" dirty="0">
                <a:latin typeface="Lucida Sans Typewriter" pitchFamily="49" charset="0"/>
                <a:cs typeface="+mn-cs"/>
              </a:rPr>
              <a:t> </a:t>
            </a:r>
            <a:r>
              <a:rPr lang="en-US" sz="2400" dirty="0" err="1">
                <a:latin typeface="Lucida Sans Typewriter" pitchFamily="49" charset="0"/>
                <a:cs typeface="+mn-cs"/>
              </a:rPr>
              <a:t>terus</a:t>
            </a:r>
            <a:r>
              <a:rPr lang="en-US" sz="2400" dirty="0">
                <a:latin typeface="Lucida Sans Typewriter" pitchFamily="49" charset="0"/>
                <a:cs typeface="+mn-cs"/>
              </a:rPr>
              <a:t> </a:t>
            </a:r>
            <a:r>
              <a:rPr lang="en-US" sz="2400" dirty="0" err="1">
                <a:latin typeface="Lucida Sans Typewriter" pitchFamily="49" charset="0"/>
                <a:cs typeface="+mn-cs"/>
              </a:rPr>
              <a:t>menerus</a:t>
            </a:r>
            <a:r>
              <a:rPr lang="en-US" sz="2400" dirty="0">
                <a:latin typeface="Lucida Sans Typewriter" pitchFamily="49" charset="0"/>
                <a:cs typeface="+mn-cs"/>
              </a:rPr>
              <a:t>;</a:t>
            </a:r>
          </a:p>
          <a:p>
            <a:pPr marL="457200" indent="-457200" fontAlgn="auto">
              <a:spcBef>
                <a:spcPts val="0"/>
              </a:spcBef>
              <a:spcAft>
                <a:spcPts val="0"/>
              </a:spcAft>
              <a:buFont typeface="+mj-lt"/>
              <a:buAutoNum type="alphaLcPeriod"/>
              <a:defRPr/>
            </a:pPr>
            <a:r>
              <a:rPr lang="en-US" sz="2400" dirty="0" err="1">
                <a:latin typeface="Lucida Sans Typewriter" pitchFamily="49" charset="0"/>
                <a:cs typeface="+mn-cs"/>
              </a:rPr>
              <a:t>Arsip</a:t>
            </a:r>
            <a:r>
              <a:rPr lang="en-US" sz="2400" dirty="0">
                <a:latin typeface="Lucida Sans Typewriter" pitchFamily="49" charset="0"/>
                <a:cs typeface="+mn-cs"/>
              </a:rPr>
              <a:t> </a:t>
            </a:r>
            <a:r>
              <a:rPr lang="en-US" sz="2400" dirty="0" err="1">
                <a:latin typeface="Lucida Sans Typewriter" pitchFamily="49" charset="0"/>
                <a:cs typeface="+mn-cs"/>
              </a:rPr>
              <a:t>Inaktif</a:t>
            </a:r>
            <a:r>
              <a:rPr lang="en-US" sz="2400" dirty="0">
                <a:latin typeface="Lucida Sans Typewriter" pitchFamily="49" charset="0"/>
                <a:cs typeface="+mn-cs"/>
              </a:rPr>
              <a:t> </a:t>
            </a:r>
            <a:r>
              <a:rPr lang="en-US" sz="2400" dirty="0" err="1">
                <a:latin typeface="Lucida Sans Typewriter" pitchFamily="49" charset="0"/>
                <a:cs typeface="+mn-cs"/>
              </a:rPr>
              <a:t>adalah</a:t>
            </a:r>
            <a:r>
              <a:rPr lang="en-US" sz="2400" dirty="0">
                <a:latin typeface="Lucida Sans Typewriter" pitchFamily="49" charset="0"/>
                <a:cs typeface="+mn-cs"/>
              </a:rPr>
              <a:t> </a:t>
            </a:r>
            <a:r>
              <a:rPr lang="en-US" sz="2400" dirty="0" err="1">
                <a:latin typeface="Lucida Sans Typewriter" pitchFamily="49" charset="0"/>
                <a:cs typeface="+mn-cs"/>
              </a:rPr>
              <a:t>arsip</a:t>
            </a:r>
            <a:r>
              <a:rPr lang="en-US" sz="2400" dirty="0">
                <a:latin typeface="Lucida Sans Typewriter" pitchFamily="49" charset="0"/>
                <a:cs typeface="+mn-cs"/>
              </a:rPr>
              <a:t> yang </a:t>
            </a:r>
            <a:r>
              <a:rPr lang="en-US" sz="2400" dirty="0" err="1">
                <a:latin typeface="Lucida Sans Typewriter" pitchFamily="49" charset="0"/>
                <a:cs typeface="+mn-cs"/>
              </a:rPr>
              <a:t>frekuensi</a:t>
            </a:r>
            <a:r>
              <a:rPr lang="en-US" sz="2400" dirty="0">
                <a:latin typeface="Lucida Sans Typewriter" pitchFamily="49" charset="0"/>
                <a:cs typeface="+mn-cs"/>
              </a:rPr>
              <a:t> </a:t>
            </a:r>
            <a:r>
              <a:rPr lang="en-US" sz="2400" dirty="0" err="1">
                <a:latin typeface="Lucida Sans Typewriter" pitchFamily="49" charset="0"/>
                <a:cs typeface="+mn-cs"/>
              </a:rPr>
              <a:t>penggunaannya</a:t>
            </a:r>
            <a:r>
              <a:rPr lang="en-US" sz="2400" dirty="0">
                <a:latin typeface="Lucida Sans Typewriter" pitchFamily="49" charset="0"/>
                <a:cs typeface="+mn-cs"/>
              </a:rPr>
              <a:t> </a:t>
            </a:r>
            <a:r>
              <a:rPr lang="en-US" sz="2400" dirty="0" err="1">
                <a:latin typeface="Lucida Sans Typewriter" pitchFamily="49" charset="0"/>
                <a:cs typeface="+mn-cs"/>
              </a:rPr>
              <a:t>telah</a:t>
            </a:r>
            <a:r>
              <a:rPr lang="en-US" sz="2400" dirty="0">
                <a:latin typeface="Lucida Sans Typewriter" pitchFamily="49" charset="0"/>
                <a:cs typeface="+mn-cs"/>
              </a:rPr>
              <a:t> </a:t>
            </a:r>
            <a:r>
              <a:rPr lang="en-US" sz="2400" dirty="0" err="1">
                <a:latin typeface="Lucida Sans Typewriter" pitchFamily="49" charset="0"/>
                <a:cs typeface="+mn-cs"/>
              </a:rPr>
              <a:t>menurun</a:t>
            </a:r>
            <a:r>
              <a:rPr lang="en-US" sz="2400" dirty="0">
                <a:latin typeface="Lucida Sans Typewriter" pitchFamily="49" charset="0"/>
                <a:cs typeface="+mn-cs"/>
              </a:rPr>
              <a:t>.</a:t>
            </a:r>
          </a:p>
          <a:p>
            <a:pPr fontAlgn="auto">
              <a:spcBef>
                <a:spcPts val="0"/>
              </a:spcBef>
              <a:spcAft>
                <a:spcPts val="0"/>
              </a:spcAft>
              <a:buFont typeface="Wingdings" pitchFamily="2" charset="2"/>
              <a:buChar char="Ø"/>
              <a:defRPr/>
            </a:pPr>
            <a:endParaRPr lang="en-US" dirty="0">
              <a:latin typeface="+mn-lt"/>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67535056-5A51-49FA-8A81-4CBCFB76B038}"/>
              </a:ext>
            </a:extLst>
          </p:cNvPr>
          <p:cNvSpPr>
            <a:spLocks noChangeArrowheads="1"/>
          </p:cNvSpPr>
          <p:nvPr/>
        </p:nvSpPr>
        <p:spPr bwMode="auto">
          <a:xfrm>
            <a:off x="5029200" y="2514600"/>
            <a:ext cx="1676400" cy="609600"/>
          </a:xfrm>
          <a:prstGeom prst="rect">
            <a:avLst/>
          </a:prstGeom>
          <a:solidFill>
            <a:schemeClr val="hlink"/>
          </a:solidFill>
          <a:ln w="9525">
            <a:solidFill>
              <a:schemeClr val="tx1"/>
            </a:solidFill>
            <a:miter lim="800000"/>
            <a:headEnd/>
            <a:tailEnd/>
          </a:ln>
        </p:spPr>
        <p:txBody>
          <a:bodyPr wrap="none" lIns="82479" tIns="41239" rIns="82479" bIns="41239"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314371" name="Rectangle 3">
            <a:extLst>
              <a:ext uri="{FF2B5EF4-FFF2-40B4-BE49-F238E27FC236}">
                <a16:creationId xmlns:a16="http://schemas.microsoft.com/office/drawing/2014/main" id="{EABF75CE-FB22-474A-AF22-99AD7E0261C7}"/>
              </a:ext>
            </a:extLst>
          </p:cNvPr>
          <p:cNvSpPr>
            <a:spLocks noChangeArrowheads="1"/>
          </p:cNvSpPr>
          <p:nvPr/>
        </p:nvSpPr>
        <p:spPr bwMode="auto">
          <a:xfrm>
            <a:off x="4953000" y="762000"/>
            <a:ext cx="1600200" cy="609600"/>
          </a:xfrm>
          <a:prstGeom prst="rect">
            <a:avLst/>
          </a:prstGeom>
          <a:solidFill>
            <a:srgbClr val="3399FF"/>
          </a:solidFill>
          <a:ln w="9525">
            <a:solidFill>
              <a:schemeClr val="tx1"/>
            </a:solidFill>
            <a:miter lim="800000"/>
            <a:headEnd/>
            <a:tailEnd/>
          </a:ln>
        </p:spPr>
        <p:txBody>
          <a:bodyPr wrap="none" lIns="82479" tIns="41239" rIns="82479" bIns="41239"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grpSp>
        <p:nvGrpSpPr>
          <p:cNvPr id="2" name="Group 4">
            <a:extLst>
              <a:ext uri="{FF2B5EF4-FFF2-40B4-BE49-F238E27FC236}">
                <a16:creationId xmlns:a16="http://schemas.microsoft.com/office/drawing/2014/main" id="{3C61A419-203D-4007-A8CC-CE1072107660}"/>
              </a:ext>
            </a:extLst>
          </p:cNvPr>
          <p:cNvGrpSpPr>
            <a:grpSpLocks/>
          </p:cNvGrpSpPr>
          <p:nvPr/>
        </p:nvGrpSpPr>
        <p:grpSpPr bwMode="auto">
          <a:xfrm>
            <a:off x="457200" y="2895600"/>
            <a:ext cx="1371600" cy="533400"/>
            <a:chOff x="288" y="1824"/>
            <a:chExt cx="864" cy="336"/>
          </a:xfrm>
        </p:grpSpPr>
        <p:sp>
          <p:nvSpPr>
            <p:cNvPr id="19483" name="Rectangle 5">
              <a:extLst>
                <a:ext uri="{FF2B5EF4-FFF2-40B4-BE49-F238E27FC236}">
                  <a16:creationId xmlns:a16="http://schemas.microsoft.com/office/drawing/2014/main" id="{AE29B59F-53F8-498B-92A7-AFDFA2C452A0}"/>
                </a:ext>
              </a:extLst>
            </p:cNvPr>
            <p:cNvSpPr>
              <a:spLocks noChangeArrowheads="1"/>
            </p:cNvSpPr>
            <p:nvPr/>
          </p:nvSpPr>
          <p:spPr bwMode="auto">
            <a:xfrm>
              <a:off x="288" y="1824"/>
              <a:ext cx="864" cy="33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19484" name="Text Box 6">
              <a:extLst>
                <a:ext uri="{FF2B5EF4-FFF2-40B4-BE49-F238E27FC236}">
                  <a16:creationId xmlns:a16="http://schemas.microsoft.com/office/drawing/2014/main" id="{C2F43F03-83F5-47F0-9721-C5249B6A5372}"/>
                </a:ext>
              </a:extLst>
            </p:cNvPr>
            <p:cNvSpPr txBox="1">
              <a:spLocks noChangeArrowheads="1"/>
            </p:cNvSpPr>
            <p:nvPr/>
          </p:nvSpPr>
          <p:spPr bwMode="auto">
            <a:xfrm>
              <a:off x="326" y="1850"/>
              <a:ext cx="71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370" tIns="50685" rIns="101370" bIns="50685">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ARSIP</a:t>
              </a:r>
            </a:p>
          </p:txBody>
        </p:sp>
      </p:grpSp>
      <p:sp>
        <p:nvSpPr>
          <p:cNvPr id="314375" name="Rectangle 7">
            <a:extLst>
              <a:ext uri="{FF2B5EF4-FFF2-40B4-BE49-F238E27FC236}">
                <a16:creationId xmlns:a16="http://schemas.microsoft.com/office/drawing/2014/main" id="{1BC5E07F-4B78-4756-A5CD-7AE820A43330}"/>
              </a:ext>
            </a:extLst>
          </p:cNvPr>
          <p:cNvSpPr>
            <a:spLocks noChangeArrowheads="1"/>
          </p:cNvSpPr>
          <p:nvPr/>
        </p:nvSpPr>
        <p:spPr bwMode="auto">
          <a:xfrm>
            <a:off x="2667000" y="1676400"/>
            <a:ext cx="1676400" cy="609600"/>
          </a:xfrm>
          <a:prstGeom prst="rect">
            <a:avLst/>
          </a:prstGeom>
          <a:solidFill>
            <a:schemeClr val="accent1"/>
          </a:solidFill>
          <a:ln w="9525">
            <a:solidFill>
              <a:schemeClr val="tx1"/>
            </a:solidFill>
            <a:miter lim="800000"/>
            <a:headEnd/>
            <a:tailEnd/>
          </a:ln>
        </p:spPr>
        <p:txBody>
          <a:bodyPr wrap="none" lIns="82479" tIns="41239" rIns="82479" bIns="41239"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314376" name="Text Box 8">
            <a:extLst>
              <a:ext uri="{FF2B5EF4-FFF2-40B4-BE49-F238E27FC236}">
                <a16:creationId xmlns:a16="http://schemas.microsoft.com/office/drawing/2014/main" id="{D62E9A8B-D6B0-4CBD-BF44-90AA330749D1}"/>
              </a:ext>
            </a:extLst>
          </p:cNvPr>
          <p:cNvSpPr txBox="1">
            <a:spLocks noChangeArrowheads="1"/>
          </p:cNvSpPr>
          <p:nvPr/>
        </p:nvSpPr>
        <p:spPr bwMode="auto">
          <a:xfrm>
            <a:off x="2743200" y="1752600"/>
            <a:ext cx="149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DINAMIS</a:t>
            </a:r>
          </a:p>
        </p:txBody>
      </p:sp>
      <p:sp>
        <p:nvSpPr>
          <p:cNvPr id="314377" name="Text Box 9">
            <a:extLst>
              <a:ext uri="{FF2B5EF4-FFF2-40B4-BE49-F238E27FC236}">
                <a16:creationId xmlns:a16="http://schemas.microsoft.com/office/drawing/2014/main" id="{B19C6603-0201-4050-9687-7C0FFF0A15B4}"/>
              </a:ext>
            </a:extLst>
          </p:cNvPr>
          <p:cNvSpPr txBox="1">
            <a:spLocks noChangeArrowheads="1"/>
          </p:cNvSpPr>
          <p:nvPr/>
        </p:nvSpPr>
        <p:spPr bwMode="auto">
          <a:xfrm>
            <a:off x="5029200" y="838200"/>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AKTIF</a:t>
            </a:r>
          </a:p>
        </p:txBody>
      </p:sp>
      <p:grpSp>
        <p:nvGrpSpPr>
          <p:cNvPr id="3" name="Group 10">
            <a:extLst>
              <a:ext uri="{FF2B5EF4-FFF2-40B4-BE49-F238E27FC236}">
                <a16:creationId xmlns:a16="http://schemas.microsoft.com/office/drawing/2014/main" id="{E74FADFD-7453-44DC-A9E0-C9290DE701FF}"/>
              </a:ext>
            </a:extLst>
          </p:cNvPr>
          <p:cNvGrpSpPr>
            <a:grpSpLocks/>
          </p:cNvGrpSpPr>
          <p:nvPr/>
        </p:nvGrpSpPr>
        <p:grpSpPr bwMode="auto">
          <a:xfrm>
            <a:off x="4343400" y="1066800"/>
            <a:ext cx="685800" cy="1752600"/>
            <a:chOff x="2736" y="672"/>
            <a:chExt cx="432" cy="1104"/>
          </a:xfrm>
        </p:grpSpPr>
        <p:sp>
          <p:nvSpPr>
            <p:cNvPr id="19478" name="Line 11">
              <a:extLst>
                <a:ext uri="{FF2B5EF4-FFF2-40B4-BE49-F238E27FC236}">
                  <a16:creationId xmlns:a16="http://schemas.microsoft.com/office/drawing/2014/main" id="{3A92DFF1-F30B-4166-8A2C-8C1B2FCE3738}"/>
                </a:ext>
              </a:extLst>
            </p:cNvPr>
            <p:cNvSpPr>
              <a:spLocks noChangeShapeType="1"/>
            </p:cNvSpPr>
            <p:nvPr/>
          </p:nvSpPr>
          <p:spPr bwMode="auto">
            <a:xfrm>
              <a:off x="2736" y="124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12">
              <a:extLst>
                <a:ext uri="{FF2B5EF4-FFF2-40B4-BE49-F238E27FC236}">
                  <a16:creationId xmlns:a16="http://schemas.microsoft.com/office/drawing/2014/main" id="{D216AEB2-7263-4692-A800-DAEF1CE8857E}"/>
                </a:ext>
              </a:extLst>
            </p:cNvPr>
            <p:cNvSpPr>
              <a:spLocks noChangeShapeType="1"/>
            </p:cNvSpPr>
            <p:nvPr/>
          </p:nvSpPr>
          <p:spPr bwMode="auto">
            <a:xfrm flipV="1">
              <a:off x="2928" y="67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13">
              <a:extLst>
                <a:ext uri="{FF2B5EF4-FFF2-40B4-BE49-F238E27FC236}">
                  <a16:creationId xmlns:a16="http://schemas.microsoft.com/office/drawing/2014/main" id="{C29154E7-D7C4-48BA-8F3F-20C1C6CBC987}"/>
                </a:ext>
              </a:extLst>
            </p:cNvPr>
            <p:cNvSpPr>
              <a:spLocks noChangeShapeType="1"/>
            </p:cNvSpPr>
            <p:nvPr/>
          </p:nvSpPr>
          <p:spPr bwMode="auto">
            <a:xfrm>
              <a:off x="2928" y="67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14">
              <a:extLst>
                <a:ext uri="{FF2B5EF4-FFF2-40B4-BE49-F238E27FC236}">
                  <a16:creationId xmlns:a16="http://schemas.microsoft.com/office/drawing/2014/main" id="{55E6C724-8EB5-44E5-BBB9-31993DDA8C81}"/>
                </a:ext>
              </a:extLst>
            </p:cNvPr>
            <p:cNvSpPr>
              <a:spLocks noChangeShapeType="1"/>
            </p:cNvSpPr>
            <p:nvPr/>
          </p:nvSpPr>
          <p:spPr bwMode="auto">
            <a:xfrm>
              <a:off x="2928" y="124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15">
              <a:extLst>
                <a:ext uri="{FF2B5EF4-FFF2-40B4-BE49-F238E27FC236}">
                  <a16:creationId xmlns:a16="http://schemas.microsoft.com/office/drawing/2014/main" id="{6381FF30-BC2C-4373-A0E0-0023217B2DF7}"/>
                </a:ext>
              </a:extLst>
            </p:cNvPr>
            <p:cNvSpPr>
              <a:spLocks noChangeShapeType="1"/>
            </p:cNvSpPr>
            <p:nvPr/>
          </p:nvSpPr>
          <p:spPr bwMode="auto">
            <a:xfrm>
              <a:off x="2928" y="177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84" name="Text Box 16">
            <a:extLst>
              <a:ext uri="{FF2B5EF4-FFF2-40B4-BE49-F238E27FC236}">
                <a16:creationId xmlns:a16="http://schemas.microsoft.com/office/drawing/2014/main" id="{712775E9-9214-431A-83E4-83001898F7D1}"/>
              </a:ext>
            </a:extLst>
          </p:cNvPr>
          <p:cNvSpPr txBox="1">
            <a:spLocks noChangeArrowheads="1"/>
          </p:cNvSpPr>
          <p:nvPr/>
        </p:nvSpPr>
        <p:spPr bwMode="auto">
          <a:xfrm>
            <a:off x="5181600" y="2590800"/>
            <a:ext cx="148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IN AKTIF</a:t>
            </a:r>
          </a:p>
        </p:txBody>
      </p:sp>
      <p:sp>
        <p:nvSpPr>
          <p:cNvPr id="314385" name="Text Box 17">
            <a:extLst>
              <a:ext uri="{FF2B5EF4-FFF2-40B4-BE49-F238E27FC236}">
                <a16:creationId xmlns:a16="http://schemas.microsoft.com/office/drawing/2014/main" id="{104B3F80-1970-4DCB-AD22-98E832CDB56D}"/>
              </a:ext>
            </a:extLst>
          </p:cNvPr>
          <p:cNvSpPr txBox="1">
            <a:spLocks noChangeArrowheads="1"/>
          </p:cNvSpPr>
          <p:nvPr/>
        </p:nvSpPr>
        <p:spPr bwMode="auto">
          <a:xfrm>
            <a:off x="6537325" y="727075"/>
            <a:ext cx="23018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Disimpan di Unit </a:t>
            </a:r>
          </a:p>
          <a:p>
            <a:r>
              <a:rPr lang="en-US" altLang="en-US" sz="2400"/>
              <a:t>Pengolah / Pencipta</a:t>
            </a:r>
          </a:p>
        </p:txBody>
      </p:sp>
      <p:sp>
        <p:nvSpPr>
          <p:cNvPr id="314386" name="Text Box 18">
            <a:extLst>
              <a:ext uri="{FF2B5EF4-FFF2-40B4-BE49-F238E27FC236}">
                <a16:creationId xmlns:a16="http://schemas.microsoft.com/office/drawing/2014/main" id="{C2E62C92-6FBA-42B8-ADFA-9C2B30A3C897}"/>
              </a:ext>
            </a:extLst>
          </p:cNvPr>
          <p:cNvSpPr txBox="1">
            <a:spLocks noChangeArrowheads="1"/>
          </p:cNvSpPr>
          <p:nvPr/>
        </p:nvSpPr>
        <p:spPr bwMode="auto">
          <a:xfrm>
            <a:off x="6858000" y="2438400"/>
            <a:ext cx="2286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Disimpan di </a:t>
            </a:r>
          </a:p>
          <a:p>
            <a:r>
              <a:rPr lang="en-US" altLang="en-US" sz="2400"/>
              <a:t>Unit Kearsipan / Record Center SKPD</a:t>
            </a:r>
          </a:p>
        </p:txBody>
      </p:sp>
      <p:grpSp>
        <p:nvGrpSpPr>
          <p:cNvPr id="4" name="Group 19">
            <a:extLst>
              <a:ext uri="{FF2B5EF4-FFF2-40B4-BE49-F238E27FC236}">
                <a16:creationId xmlns:a16="http://schemas.microsoft.com/office/drawing/2014/main" id="{86EE65FA-5EFD-4DE1-A8EF-9100DDC1E1FB}"/>
              </a:ext>
            </a:extLst>
          </p:cNvPr>
          <p:cNvGrpSpPr>
            <a:grpSpLocks/>
          </p:cNvGrpSpPr>
          <p:nvPr/>
        </p:nvGrpSpPr>
        <p:grpSpPr bwMode="auto">
          <a:xfrm>
            <a:off x="1828800" y="1981200"/>
            <a:ext cx="762000" cy="2819400"/>
            <a:chOff x="1152" y="1248"/>
            <a:chExt cx="480" cy="1776"/>
          </a:xfrm>
        </p:grpSpPr>
        <p:grpSp>
          <p:nvGrpSpPr>
            <p:cNvPr id="19472" name="Group 20">
              <a:extLst>
                <a:ext uri="{FF2B5EF4-FFF2-40B4-BE49-F238E27FC236}">
                  <a16:creationId xmlns:a16="http://schemas.microsoft.com/office/drawing/2014/main" id="{C90C6025-C26C-426F-95C4-26402A6EE5EC}"/>
                </a:ext>
              </a:extLst>
            </p:cNvPr>
            <p:cNvGrpSpPr>
              <a:grpSpLocks/>
            </p:cNvGrpSpPr>
            <p:nvPr/>
          </p:nvGrpSpPr>
          <p:grpSpPr bwMode="auto">
            <a:xfrm>
              <a:off x="1152" y="1248"/>
              <a:ext cx="432" cy="720"/>
              <a:chOff x="1152" y="1248"/>
              <a:chExt cx="432" cy="720"/>
            </a:xfrm>
          </p:grpSpPr>
          <p:sp>
            <p:nvSpPr>
              <p:cNvPr id="19475" name="Line 21">
                <a:extLst>
                  <a:ext uri="{FF2B5EF4-FFF2-40B4-BE49-F238E27FC236}">
                    <a16:creationId xmlns:a16="http://schemas.microsoft.com/office/drawing/2014/main" id="{ADDDBF39-2CE1-42D9-90FB-1ACCB08ED65D}"/>
                  </a:ext>
                </a:extLst>
              </p:cNvPr>
              <p:cNvSpPr>
                <a:spLocks noChangeShapeType="1"/>
              </p:cNvSpPr>
              <p:nvPr/>
            </p:nvSpPr>
            <p:spPr bwMode="auto">
              <a:xfrm>
                <a:off x="1152" y="19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22">
                <a:extLst>
                  <a:ext uri="{FF2B5EF4-FFF2-40B4-BE49-F238E27FC236}">
                    <a16:creationId xmlns:a16="http://schemas.microsoft.com/office/drawing/2014/main" id="{611D30E8-E8C2-4A4C-AF2F-E2E01C852889}"/>
                  </a:ext>
                </a:extLst>
              </p:cNvPr>
              <p:cNvSpPr>
                <a:spLocks noChangeShapeType="1"/>
              </p:cNvSpPr>
              <p:nvPr/>
            </p:nvSpPr>
            <p:spPr bwMode="auto">
              <a:xfrm flipV="1">
                <a:off x="1344" y="1248"/>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23">
                <a:extLst>
                  <a:ext uri="{FF2B5EF4-FFF2-40B4-BE49-F238E27FC236}">
                    <a16:creationId xmlns:a16="http://schemas.microsoft.com/office/drawing/2014/main" id="{A216F5AC-7182-4BCC-823F-B2545B8DEC42}"/>
                  </a:ext>
                </a:extLst>
              </p:cNvPr>
              <p:cNvSpPr>
                <a:spLocks noChangeShapeType="1"/>
              </p:cNvSpPr>
              <p:nvPr/>
            </p:nvSpPr>
            <p:spPr bwMode="auto">
              <a:xfrm>
                <a:off x="1344" y="12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3" name="Line 24">
              <a:extLst>
                <a:ext uri="{FF2B5EF4-FFF2-40B4-BE49-F238E27FC236}">
                  <a16:creationId xmlns:a16="http://schemas.microsoft.com/office/drawing/2014/main" id="{17D266FB-6497-43A3-BB7D-B0F181890E3E}"/>
                </a:ext>
              </a:extLst>
            </p:cNvPr>
            <p:cNvSpPr>
              <a:spLocks noChangeShapeType="1"/>
            </p:cNvSpPr>
            <p:nvPr/>
          </p:nvSpPr>
          <p:spPr bwMode="auto">
            <a:xfrm>
              <a:off x="1344" y="196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25">
              <a:extLst>
                <a:ext uri="{FF2B5EF4-FFF2-40B4-BE49-F238E27FC236}">
                  <a16:creationId xmlns:a16="http://schemas.microsoft.com/office/drawing/2014/main" id="{5997AAED-C292-4CE2-AB3E-C4A0BB29F481}"/>
                </a:ext>
              </a:extLst>
            </p:cNvPr>
            <p:cNvSpPr>
              <a:spLocks noChangeShapeType="1"/>
            </p:cNvSpPr>
            <p:nvPr/>
          </p:nvSpPr>
          <p:spPr bwMode="auto">
            <a:xfrm>
              <a:off x="1344" y="302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94" name="Rectangle 26">
            <a:extLst>
              <a:ext uri="{FF2B5EF4-FFF2-40B4-BE49-F238E27FC236}">
                <a16:creationId xmlns:a16="http://schemas.microsoft.com/office/drawing/2014/main" id="{3471E4DB-05BA-49D9-8EB1-DED3E7454232}"/>
              </a:ext>
            </a:extLst>
          </p:cNvPr>
          <p:cNvSpPr>
            <a:spLocks noChangeArrowheads="1"/>
          </p:cNvSpPr>
          <p:nvPr/>
        </p:nvSpPr>
        <p:spPr bwMode="auto">
          <a:xfrm>
            <a:off x="2743200" y="4572000"/>
            <a:ext cx="1752600" cy="533400"/>
          </a:xfrm>
          <a:prstGeom prst="rect">
            <a:avLst/>
          </a:prstGeom>
          <a:solidFill>
            <a:srgbClr val="FFCC00"/>
          </a:soli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2400">
                <a:solidFill>
                  <a:schemeClr val="tx2"/>
                </a:solidFill>
              </a:rPr>
              <a:t>STATIS</a:t>
            </a:r>
          </a:p>
        </p:txBody>
      </p:sp>
      <p:sp>
        <p:nvSpPr>
          <p:cNvPr id="314395" name="Line 27">
            <a:extLst>
              <a:ext uri="{FF2B5EF4-FFF2-40B4-BE49-F238E27FC236}">
                <a16:creationId xmlns:a16="http://schemas.microsoft.com/office/drawing/2014/main" id="{D0A6B357-8E88-4251-8596-5FFE90BAD910}"/>
              </a:ext>
            </a:extLst>
          </p:cNvPr>
          <p:cNvSpPr>
            <a:spLocks noChangeShapeType="1"/>
          </p:cNvSpPr>
          <p:nvPr/>
        </p:nvSpPr>
        <p:spPr bwMode="auto">
          <a:xfrm>
            <a:off x="4724400" y="4800600"/>
            <a:ext cx="1143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314396" name="Text Box 28">
            <a:extLst>
              <a:ext uri="{FF2B5EF4-FFF2-40B4-BE49-F238E27FC236}">
                <a16:creationId xmlns:a16="http://schemas.microsoft.com/office/drawing/2014/main" id="{2A419B91-4C72-4872-BC56-360ABB45BF0D}"/>
              </a:ext>
            </a:extLst>
          </p:cNvPr>
          <p:cNvSpPr txBox="1">
            <a:spLocks noChangeArrowheads="1"/>
          </p:cNvSpPr>
          <p:nvPr/>
        </p:nvSpPr>
        <p:spPr bwMode="auto">
          <a:xfrm>
            <a:off x="5943600" y="4419600"/>
            <a:ext cx="3165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400"/>
              <a:t>Disimpan di Lembaga</a:t>
            </a:r>
          </a:p>
          <a:p>
            <a:r>
              <a:rPr lang="en-US" altLang="en-US" sz="2400"/>
              <a:t>Kearsipan / BPAD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4375"/>
                                        </p:tgtEl>
                                        <p:attrNameLst>
                                          <p:attrName>style.visibility</p:attrName>
                                        </p:attrNameLst>
                                      </p:cBhvr>
                                      <p:to>
                                        <p:strVal val="visible"/>
                                      </p:to>
                                    </p:set>
                                    <p:anim calcmode="lin" valueType="num">
                                      <p:cBhvr additive="base">
                                        <p:cTn id="19" dur="500" fill="hold"/>
                                        <p:tgtEl>
                                          <p:spTgt spid="314375"/>
                                        </p:tgtEl>
                                        <p:attrNameLst>
                                          <p:attrName>ppt_x</p:attrName>
                                        </p:attrNameLst>
                                      </p:cBhvr>
                                      <p:tavLst>
                                        <p:tav tm="0">
                                          <p:val>
                                            <p:strVal val="0-#ppt_w/2"/>
                                          </p:val>
                                        </p:tav>
                                        <p:tav tm="100000">
                                          <p:val>
                                            <p:strVal val="#ppt_x"/>
                                          </p:val>
                                        </p:tav>
                                      </p:tavLst>
                                    </p:anim>
                                    <p:anim calcmode="lin" valueType="num">
                                      <p:cBhvr additive="base">
                                        <p:cTn id="20" dur="500" fill="hold"/>
                                        <p:tgtEl>
                                          <p:spTgt spid="3143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4376"/>
                                        </p:tgtEl>
                                        <p:attrNameLst>
                                          <p:attrName>style.visibility</p:attrName>
                                        </p:attrNameLst>
                                      </p:cBhvr>
                                      <p:to>
                                        <p:strVal val="visible"/>
                                      </p:to>
                                    </p:set>
                                    <p:anim calcmode="lin" valueType="num">
                                      <p:cBhvr additive="base">
                                        <p:cTn id="25" dur="500" fill="hold"/>
                                        <p:tgtEl>
                                          <p:spTgt spid="314376"/>
                                        </p:tgtEl>
                                        <p:attrNameLst>
                                          <p:attrName>ppt_x</p:attrName>
                                        </p:attrNameLst>
                                      </p:cBhvr>
                                      <p:tavLst>
                                        <p:tav tm="0">
                                          <p:val>
                                            <p:strVal val="0-#ppt_w/2"/>
                                          </p:val>
                                        </p:tav>
                                        <p:tav tm="100000">
                                          <p:val>
                                            <p:strVal val="#ppt_x"/>
                                          </p:val>
                                        </p:tav>
                                      </p:tavLst>
                                    </p:anim>
                                    <p:anim calcmode="lin" valueType="num">
                                      <p:cBhvr additive="base">
                                        <p:cTn id="26" dur="500" fill="hold"/>
                                        <p:tgtEl>
                                          <p:spTgt spid="3143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4377"/>
                                        </p:tgtEl>
                                        <p:attrNameLst>
                                          <p:attrName>style.visibility</p:attrName>
                                        </p:attrNameLst>
                                      </p:cBhvr>
                                      <p:to>
                                        <p:strVal val="visible"/>
                                      </p:to>
                                    </p:set>
                                    <p:anim calcmode="lin" valueType="num">
                                      <p:cBhvr additive="base">
                                        <p:cTn id="37" dur="500" fill="hold"/>
                                        <p:tgtEl>
                                          <p:spTgt spid="314377"/>
                                        </p:tgtEl>
                                        <p:attrNameLst>
                                          <p:attrName>ppt_x</p:attrName>
                                        </p:attrNameLst>
                                      </p:cBhvr>
                                      <p:tavLst>
                                        <p:tav tm="0">
                                          <p:val>
                                            <p:strVal val="0-#ppt_w/2"/>
                                          </p:val>
                                        </p:tav>
                                        <p:tav tm="100000">
                                          <p:val>
                                            <p:strVal val="#ppt_x"/>
                                          </p:val>
                                        </p:tav>
                                      </p:tavLst>
                                    </p:anim>
                                    <p:anim calcmode="lin" valueType="num">
                                      <p:cBhvr additive="base">
                                        <p:cTn id="38" dur="500" fill="hold"/>
                                        <p:tgtEl>
                                          <p:spTgt spid="31437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4371"/>
                                        </p:tgtEl>
                                        <p:attrNameLst>
                                          <p:attrName>style.visibility</p:attrName>
                                        </p:attrNameLst>
                                      </p:cBhvr>
                                      <p:to>
                                        <p:strVal val="visible"/>
                                      </p:to>
                                    </p:set>
                                    <p:anim calcmode="lin" valueType="num">
                                      <p:cBhvr additive="base">
                                        <p:cTn id="43" dur="500" fill="hold"/>
                                        <p:tgtEl>
                                          <p:spTgt spid="314371"/>
                                        </p:tgtEl>
                                        <p:attrNameLst>
                                          <p:attrName>ppt_x</p:attrName>
                                        </p:attrNameLst>
                                      </p:cBhvr>
                                      <p:tavLst>
                                        <p:tav tm="0">
                                          <p:val>
                                            <p:strVal val="0-#ppt_w/2"/>
                                          </p:val>
                                        </p:tav>
                                        <p:tav tm="100000">
                                          <p:val>
                                            <p:strVal val="#ppt_x"/>
                                          </p:val>
                                        </p:tav>
                                      </p:tavLst>
                                    </p:anim>
                                    <p:anim calcmode="lin" valueType="num">
                                      <p:cBhvr additive="base">
                                        <p:cTn id="44" dur="5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4384"/>
                                        </p:tgtEl>
                                        <p:attrNameLst>
                                          <p:attrName>style.visibility</p:attrName>
                                        </p:attrNameLst>
                                      </p:cBhvr>
                                      <p:to>
                                        <p:strVal val="visible"/>
                                      </p:to>
                                    </p:set>
                                    <p:anim calcmode="lin" valueType="num">
                                      <p:cBhvr additive="base">
                                        <p:cTn id="49" dur="500" fill="hold"/>
                                        <p:tgtEl>
                                          <p:spTgt spid="314384"/>
                                        </p:tgtEl>
                                        <p:attrNameLst>
                                          <p:attrName>ppt_x</p:attrName>
                                        </p:attrNameLst>
                                      </p:cBhvr>
                                      <p:tavLst>
                                        <p:tav tm="0">
                                          <p:val>
                                            <p:strVal val="0-#ppt_w/2"/>
                                          </p:val>
                                        </p:tav>
                                        <p:tav tm="100000">
                                          <p:val>
                                            <p:strVal val="#ppt_x"/>
                                          </p:val>
                                        </p:tav>
                                      </p:tavLst>
                                    </p:anim>
                                    <p:anim calcmode="lin" valueType="num">
                                      <p:cBhvr additive="base">
                                        <p:cTn id="50" dur="500" fill="hold"/>
                                        <p:tgtEl>
                                          <p:spTgt spid="31438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4370"/>
                                        </p:tgtEl>
                                        <p:attrNameLst>
                                          <p:attrName>style.visibility</p:attrName>
                                        </p:attrNameLst>
                                      </p:cBhvr>
                                      <p:to>
                                        <p:strVal val="visible"/>
                                      </p:to>
                                    </p:set>
                                    <p:anim calcmode="lin" valueType="num">
                                      <p:cBhvr additive="base">
                                        <p:cTn id="55" dur="500" fill="hold"/>
                                        <p:tgtEl>
                                          <p:spTgt spid="314370"/>
                                        </p:tgtEl>
                                        <p:attrNameLst>
                                          <p:attrName>ppt_x</p:attrName>
                                        </p:attrNameLst>
                                      </p:cBhvr>
                                      <p:tavLst>
                                        <p:tav tm="0">
                                          <p:val>
                                            <p:strVal val="0-#ppt_w/2"/>
                                          </p:val>
                                        </p:tav>
                                        <p:tav tm="100000">
                                          <p:val>
                                            <p:strVal val="#ppt_x"/>
                                          </p:val>
                                        </p:tav>
                                      </p:tavLst>
                                    </p:anim>
                                    <p:anim calcmode="lin" valueType="num">
                                      <p:cBhvr additive="base">
                                        <p:cTn id="56"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4385"/>
                                        </p:tgtEl>
                                        <p:attrNameLst>
                                          <p:attrName>style.visibility</p:attrName>
                                        </p:attrNameLst>
                                      </p:cBhvr>
                                      <p:to>
                                        <p:strVal val="visible"/>
                                      </p:to>
                                    </p:set>
                                    <p:anim calcmode="lin" valueType="num">
                                      <p:cBhvr additive="base">
                                        <p:cTn id="61" dur="500" fill="hold"/>
                                        <p:tgtEl>
                                          <p:spTgt spid="314385"/>
                                        </p:tgtEl>
                                        <p:attrNameLst>
                                          <p:attrName>ppt_x</p:attrName>
                                        </p:attrNameLst>
                                      </p:cBhvr>
                                      <p:tavLst>
                                        <p:tav tm="0">
                                          <p:val>
                                            <p:strVal val="0-#ppt_w/2"/>
                                          </p:val>
                                        </p:tav>
                                        <p:tav tm="100000">
                                          <p:val>
                                            <p:strVal val="#ppt_x"/>
                                          </p:val>
                                        </p:tav>
                                      </p:tavLst>
                                    </p:anim>
                                    <p:anim calcmode="lin" valueType="num">
                                      <p:cBhvr additive="base">
                                        <p:cTn id="62" dur="500" fill="hold"/>
                                        <p:tgtEl>
                                          <p:spTgt spid="31438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4386"/>
                                        </p:tgtEl>
                                        <p:attrNameLst>
                                          <p:attrName>style.visibility</p:attrName>
                                        </p:attrNameLst>
                                      </p:cBhvr>
                                      <p:to>
                                        <p:strVal val="visible"/>
                                      </p:to>
                                    </p:set>
                                    <p:anim calcmode="lin" valueType="num">
                                      <p:cBhvr additive="base">
                                        <p:cTn id="67" dur="500" fill="hold"/>
                                        <p:tgtEl>
                                          <p:spTgt spid="314386"/>
                                        </p:tgtEl>
                                        <p:attrNameLst>
                                          <p:attrName>ppt_x</p:attrName>
                                        </p:attrNameLst>
                                      </p:cBhvr>
                                      <p:tavLst>
                                        <p:tav tm="0">
                                          <p:val>
                                            <p:strVal val="0-#ppt_w/2"/>
                                          </p:val>
                                        </p:tav>
                                        <p:tav tm="100000">
                                          <p:val>
                                            <p:strVal val="#ppt_x"/>
                                          </p:val>
                                        </p:tav>
                                      </p:tavLst>
                                    </p:anim>
                                    <p:anim calcmode="lin" valueType="num">
                                      <p:cBhvr additive="base">
                                        <p:cTn id="68" dur="500" fill="hold"/>
                                        <p:tgtEl>
                                          <p:spTgt spid="31438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14394"/>
                                        </p:tgtEl>
                                        <p:attrNameLst>
                                          <p:attrName>style.visibility</p:attrName>
                                        </p:attrNameLst>
                                      </p:cBhvr>
                                      <p:to>
                                        <p:strVal val="visible"/>
                                      </p:to>
                                    </p:set>
                                    <p:anim calcmode="lin" valueType="num">
                                      <p:cBhvr additive="base">
                                        <p:cTn id="73" dur="500" fill="hold"/>
                                        <p:tgtEl>
                                          <p:spTgt spid="314394"/>
                                        </p:tgtEl>
                                        <p:attrNameLst>
                                          <p:attrName>ppt_x</p:attrName>
                                        </p:attrNameLst>
                                      </p:cBhvr>
                                      <p:tavLst>
                                        <p:tav tm="0">
                                          <p:val>
                                            <p:strVal val="0-#ppt_w/2"/>
                                          </p:val>
                                        </p:tav>
                                        <p:tav tm="100000">
                                          <p:val>
                                            <p:strVal val="#ppt_x"/>
                                          </p:val>
                                        </p:tav>
                                      </p:tavLst>
                                    </p:anim>
                                    <p:anim calcmode="lin" valueType="num">
                                      <p:cBhvr additive="base">
                                        <p:cTn id="74" dur="500" fill="hold"/>
                                        <p:tgtEl>
                                          <p:spTgt spid="31439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314395"/>
                                        </p:tgtEl>
                                        <p:attrNameLst>
                                          <p:attrName>style.visibility</p:attrName>
                                        </p:attrNameLst>
                                      </p:cBhvr>
                                      <p:to>
                                        <p:strVal val="visible"/>
                                      </p:to>
                                    </p:set>
                                    <p:anim calcmode="lin" valueType="num">
                                      <p:cBhvr additive="base">
                                        <p:cTn id="79" dur="500" fill="hold"/>
                                        <p:tgtEl>
                                          <p:spTgt spid="314395"/>
                                        </p:tgtEl>
                                        <p:attrNameLst>
                                          <p:attrName>ppt_x</p:attrName>
                                        </p:attrNameLst>
                                      </p:cBhvr>
                                      <p:tavLst>
                                        <p:tav tm="0">
                                          <p:val>
                                            <p:strVal val="0-#ppt_w/2"/>
                                          </p:val>
                                        </p:tav>
                                        <p:tav tm="100000">
                                          <p:val>
                                            <p:strVal val="#ppt_x"/>
                                          </p:val>
                                        </p:tav>
                                      </p:tavLst>
                                    </p:anim>
                                    <p:anim calcmode="lin" valueType="num">
                                      <p:cBhvr additive="base">
                                        <p:cTn id="80" dur="500" fill="hold"/>
                                        <p:tgtEl>
                                          <p:spTgt spid="314395"/>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14396"/>
                                        </p:tgtEl>
                                        <p:attrNameLst>
                                          <p:attrName>style.visibility</p:attrName>
                                        </p:attrNameLst>
                                      </p:cBhvr>
                                      <p:to>
                                        <p:strVal val="visible"/>
                                      </p:to>
                                    </p:set>
                                    <p:anim calcmode="lin" valueType="num">
                                      <p:cBhvr additive="base">
                                        <p:cTn id="85" dur="500" fill="hold"/>
                                        <p:tgtEl>
                                          <p:spTgt spid="314396"/>
                                        </p:tgtEl>
                                        <p:attrNameLst>
                                          <p:attrName>ppt_x</p:attrName>
                                        </p:attrNameLst>
                                      </p:cBhvr>
                                      <p:tavLst>
                                        <p:tav tm="0">
                                          <p:val>
                                            <p:strVal val="0-#ppt_w/2"/>
                                          </p:val>
                                        </p:tav>
                                        <p:tav tm="100000">
                                          <p:val>
                                            <p:strVal val="#ppt_x"/>
                                          </p:val>
                                        </p:tav>
                                      </p:tavLst>
                                    </p:anim>
                                    <p:anim calcmode="lin" valueType="num">
                                      <p:cBhvr additive="base">
                                        <p:cTn id="86" dur="500" fill="hold"/>
                                        <p:tgtEl>
                                          <p:spTgt spid="314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1" grpId="0" animBg="1"/>
      <p:bldP spid="314375" grpId="0" animBg="1"/>
      <p:bldP spid="314376" grpId="0" autoUpdateAnimBg="0"/>
      <p:bldP spid="314377" grpId="0" autoUpdateAnimBg="0"/>
      <p:bldP spid="314384" grpId="0" autoUpdateAnimBg="0"/>
      <p:bldP spid="314385" grpId="0" autoUpdateAnimBg="0"/>
      <p:bldP spid="314386" grpId="0" autoUpdateAnimBg="0"/>
      <p:bldP spid="314394" grpId="0" animBg="1" autoUpdateAnimBg="0"/>
      <p:bldP spid="3143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2">
            <a:extLst>
              <a:ext uri="{FF2B5EF4-FFF2-40B4-BE49-F238E27FC236}">
                <a16:creationId xmlns:a16="http://schemas.microsoft.com/office/drawing/2014/main" id="{C23E3330-392C-4FCD-A5FD-2A3A8F81A32C}"/>
              </a:ext>
            </a:extLst>
          </p:cNvPr>
          <p:cNvSpPr>
            <a:spLocks noChangeArrowheads="1" noChangeShapeType="1" noTextEdit="1"/>
          </p:cNvSpPr>
          <p:nvPr/>
        </p:nvSpPr>
        <p:spPr bwMode="auto">
          <a:xfrm>
            <a:off x="3130550" y="606425"/>
            <a:ext cx="3775075" cy="6096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contourClr>
                <a:srgbClr val="DCEBF5"/>
              </a:contourClr>
            </a:sp3d>
          </a:bodyPr>
          <a:lstStyle/>
          <a:p>
            <a:pPr algn="ctr"/>
            <a:r>
              <a:rPr lang="en-US" sz="14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BAGAN DAUR HIDUP ARSIP</a:t>
            </a:r>
          </a:p>
        </p:txBody>
      </p:sp>
      <p:sp>
        <p:nvSpPr>
          <p:cNvPr id="20483" name="Oval 3">
            <a:extLst>
              <a:ext uri="{FF2B5EF4-FFF2-40B4-BE49-F238E27FC236}">
                <a16:creationId xmlns:a16="http://schemas.microsoft.com/office/drawing/2014/main" id="{C405BB48-0CE2-4C14-AE9B-71F8001E8428}"/>
              </a:ext>
            </a:extLst>
          </p:cNvPr>
          <p:cNvSpPr>
            <a:spLocks noChangeArrowheads="1"/>
          </p:cNvSpPr>
          <p:nvPr/>
        </p:nvSpPr>
        <p:spPr bwMode="auto">
          <a:xfrm>
            <a:off x="2238375" y="1368425"/>
            <a:ext cx="5334000" cy="4953000"/>
          </a:xfrm>
          <a:prstGeom prst="ellipse">
            <a:avLst/>
          </a:prstGeom>
          <a:gradFill rotWithShape="0">
            <a:gsLst>
              <a:gs pos="0">
                <a:schemeClr val="hlink"/>
              </a:gs>
              <a:gs pos="100000">
                <a:srgbClr val="66FF99"/>
              </a:gs>
            </a:gsLst>
            <a:path path="shape">
              <a:fillToRect l="50000" t="50000" r="50000" b="50000"/>
            </a:path>
          </a:gradFill>
          <a:ln w="9525">
            <a:solidFill>
              <a:schemeClr val="tx1"/>
            </a:solidFill>
            <a:round/>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endParaRPr lang="en-US" altLang="en-US" sz="2400"/>
          </a:p>
        </p:txBody>
      </p:sp>
      <p:sp>
        <p:nvSpPr>
          <p:cNvPr id="20484" name="Oval 4">
            <a:extLst>
              <a:ext uri="{FF2B5EF4-FFF2-40B4-BE49-F238E27FC236}">
                <a16:creationId xmlns:a16="http://schemas.microsoft.com/office/drawing/2014/main" id="{9FE0D382-AA6C-44E0-8C2B-FF3A978EDFC2}"/>
              </a:ext>
            </a:extLst>
          </p:cNvPr>
          <p:cNvSpPr>
            <a:spLocks noChangeArrowheads="1"/>
          </p:cNvSpPr>
          <p:nvPr/>
        </p:nvSpPr>
        <p:spPr bwMode="auto">
          <a:xfrm>
            <a:off x="3838575" y="2663825"/>
            <a:ext cx="2362200" cy="2209800"/>
          </a:xfrm>
          <a:prstGeom prst="ellipse">
            <a:avLst/>
          </a:prstGeom>
          <a:gradFill rotWithShape="0">
            <a:gsLst>
              <a:gs pos="0">
                <a:srgbClr val="99FF99"/>
              </a:gs>
              <a:gs pos="100000">
                <a:srgbClr val="FF0000"/>
              </a:gs>
            </a:gsLst>
            <a:path path="shape">
              <a:fillToRect l="50000" t="50000" r="50000" b="50000"/>
            </a:path>
          </a:gradFill>
          <a:ln w="9525">
            <a:solidFill>
              <a:srgbClr val="FF0000"/>
            </a:solidFill>
            <a:round/>
            <a:headEnd/>
            <a:tailEnd/>
          </a:ln>
        </p:spPr>
        <p:txBody>
          <a:bodyPr wrap="none" lIns="82479" tIns="41239" rIns="82479" bIns="41239"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485" name="Line 5">
            <a:extLst>
              <a:ext uri="{FF2B5EF4-FFF2-40B4-BE49-F238E27FC236}">
                <a16:creationId xmlns:a16="http://schemas.microsoft.com/office/drawing/2014/main" id="{08A919CD-EE3F-4B20-9574-DDA526CB6B78}"/>
              </a:ext>
            </a:extLst>
          </p:cNvPr>
          <p:cNvSpPr>
            <a:spLocks noChangeShapeType="1"/>
          </p:cNvSpPr>
          <p:nvPr/>
        </p:nvSpPr>
        <p:spPr bwMode="auto">
          <a:xfrm>
            <a:off x="2238375" y="3806825"/>
            <a:ext cx="5334000" cy="0"/>
          </a:xfrm>
          <a:prstGeom prst="line">
            <a:avLst/>
          </a:prstGeom>
          <a:noFill/>
          <a:ln w="38100">
            <a:solidFill>
              <a:srgbClr val="FF0000"/>
            </a:solidFill>
            <a:round/>
            <a:headEnd type="none" w="lg" len="med"/>
            <a:tailEnd type="none" w="lg" len="me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0486" name="Rectangle 6">
            <a:extLst>
              <a:ext uri="{FF2B5EF4-FFF2-40B4-BE49-F238E27FC236}">
                <a16:creationId xmlns:a16="http://schemas.microsoft.com/office/drawing/2014/main" id="{1184B007-0E09-4197-8E60-7FF022341858}"/>
              </a:ext>
            </a:extLst>
          </p:cNvPr>
          <p:cNvSpPr>
            <a:spLocks noChangeArrowheads="1"/>
          </p:cNvSpPr>
          <p:nvPr/>
        </p:nvSpPr>
        <p:spPr bwMode="auto">
          <a:xfrm>
            <a:off x="5057775" y="1978025"/>
            <a:ext cx="1295400" cy="533400"/>
          </a:xfrm>
          <a:prstGeom prst="rect">
            <a:avLst/>
          </a:prstGeom>
          <a:gradFill rotWithShape="0">
            <a:gsLst>
              <a:gs pos="0">
                <a:srgbClr val="FFCCFF"/>
              </a:gs>
              <a:gs pos="100000">
                <a:srgbClr val="765E76"/>
              </a:gs>
            </a:gsLst>
            <a:path path="rect">
              <a:fillToRect l="100000" b="100000"/>
            </a:path>
          </a:gra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PENCIPTAAN</a:t>
            </a:r>
          </a:p>
        </p:txBody>
      </p:sp>
      <p:sp>
        <p:nvSpPr>
          <p:cNvPr id="20487" name="Rectangle 7">
            <a:extLst>
              <a:ext uri="{FF2B5EF4-FFF2-40B4-BE49-F238E27FC236}">
                <a16:creationId xmlns:a16="http://schemas.microsoft.com/office/drawing/2014/main" id="{DE567037-3D09-4F23-B663-540251FDC8A4}"/>
              </a:ext>
            </a:extLst>
          </p:cNvPr>
          <p:cNvSpPr>
            <a:spLocks noChangeArrowheads="1"/>
          </p:cNvSpPr>
          <p:nvPr/>
        </p:nvSpPr>
        <p:spPr bwMode="auto">
          <a:xfrm>
            <a:off x="6124575" y="4264025"/>
            <a:ext cx="1295400" cy="381000"/>
          </a:xfrm>
          <a:prstGeom prst="rect">
            <a:avLst/>
          </a:prstGeom>
          <a:gradFill rotWithShape="0">
            <a:gsLst>
              <a:gs pos="0">
                <a:srgbClr val="FFCCCC"/>
              </a:gs>
              <a:gs pos="100000">
                <a:srgbClr val="66FF99"/>
              </a:gs>
            </a:gsLst>
            <a:path path="rect">
              <a:fillToRect l="100000" t="100000"/>
            </a:path>
          </a:gra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PENGGUNAAN</a:t>
            </a:r>
          </a:p>
        </p:txBody>
      </p:sp>
      <p:sp>
        <p:nvSpPr>
          <p:cNvPr id="20488" name="Rectangle 8">
            <a:extLst>
              <a:ext uri="{FF2B5EF4-FFF2-40B4-BE49-F238E27FC236}">
                <a16:creationId xmlns:a16="http://schemas.microsoft.com/office/drawing/2014/main" id="{3A1B817F-B2CA-4BF0-A8A6-6772A46A453A}"/>
              </a:ext>
            </a:extLst>
          </p:cNvPr>
          <p:cNvSpPr>
            <a:spLocks noChangeArrowheads="1"/>
          </p:cNvSpPr>
          <p:nvPr/>
        </p:nvSpPr>
        <p:spPr bwMode="auto">
          <a:xfrm>
            <a:off x="6200775" y="3121025"/>
            <a:ext cx="1219200" cy="381000"/>
          </a:xfrm>
          <a:prstGeom prst="rect">
            <a:avLst/>
          </a:prstGeom>
          <a:gradFill rotWithShape="0">
            <a:gsLst>
              <a:gs pos="0">
                <a:schemeClr val="accent1"/>
              </a:gs>
              <a:gs pos="100000">
                <a:schemeClr val="bg1"/>
              </a:gs>
            </a:gsLst>
            <a:path path="rect">
              <a:fillToRect l="100000" b="100000"/>
            </a:path>
          </a:gra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endParaRPr lang="en-US" altLang="en-US" sz="1400" b="1"/>
          </a:p>
          <a:p>
            <a:pPr algn="ctr"/>
            <a:r>
              <a:rPr lang="en-US" altLang="en-US" sz="1400" b="1"/>
              <a:t>DISTRIBUSI</a:t>
            </a:r>
          </a:p>
          <a:p>
            <a:pPr algn="ctr"/>
            <a:endParaRPr lang="en-US" altLang="en-US" sz="1400" b="1"/>
          </a:p>
        </p:txBody>
      </p:sp>
      <p:sp>
        <p:nvSpPr>
          <p:cNvPr id="20489" name="Rectangle 9">
            <a:extLst>
              <a:ext uri="{FF2B5EF4-FFF2-40B4-BE49-F238E27FC236}">
                <a16:creationId xmlns:a16="http://schemas.microsoft.com/office/drawing/2014/main" id="{97535B6C-8D47-4DE9-8734-835BFA598C4C}"/>
              </a:ext>
            </a:extLst>
          </p:cNvPr>
          <p:cNvSpPr>
            <a:spLocks noChangeArrowheads="1"/>
          </p:cNvSpPr>
          <p:nvPr/>
        </p:nvSpPr>
        <p:spPr bwMode="auto">
          <a:xfrm>
            <a:off x="2619375" y="3121025"/>
            <a:ext cx="1219200" cy="307975"/>
          </a:xfrm>
          <a:prstGeom prst="rect">
            <a:avLst/>
          </a:prstGeom>
          <a:gradFill rotWithShape="0">
            <a:gsLst>
              <a:gs pos="0">
                <a:srgbClr val="66FF99"/>
              </a:gs>
              <a:gs pos="50000">
                <a:srgbClr val="FFFFCC"/>
              </a:gs>
              <a:gs pos="100000">
                <a:srgbClr val="66FF99"/>
              </a:gs>
            </a:gsLst>
            <a:lin ang="2700000" scaled="1"/>
          </a:gradFill>
          <a:ln w="9525">
            <a:solidFill>
              <a:schemeClr val="tx1"/>
            </a:solidFill>
            <a:miter lim="800000"/>
            <a:headEnd/>
            <a:tailEnd/>
          </a:ln>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MUSNAH</a:t>
            </a:r>
          </a:p>
        </p:txBody>
      </p:sp>
      <p:sp>
        <p:nvSpPr>
          <p:cNvPr id="20490" name="Rectangle 10">
            <a:extLst>
              <a:ext uri="{FF2B5EF4-FFF2-40B4-BE49-F238E27FC236}">
                <a16:creationId xmlns:a16="http://schemas.microsoft.com/office/drawing/2014/main" id="{720B9E99-1D8F-461C-AB88-31862843BC75}"/>
              </a:ext>
            </a:extLst>
          </p:cNvPr>
          <p:cNvSpPr>
            <a:spLocks noChangeArrowheads="1"/>
          </p:cNvSpPr>
          <p:nvPr/>
        </p:nvSpPr>
        <p:spPr bwMode="auto">
          <a:xfrm>
            <a:off x="3686175" y="1978025"/>
            <a:ext cx="1214438" cy="523875"/>
          </a:xfrm>
          <a:prstGeom prst="rect">
            <a:avLst/>
          </a:prstGeom>
          <a:gradFill rotWithShape="0">
            <a:gsLst>
              <a:gs pos="0">
                <a:srgbClr val="66FF99"/>
              </a:gs>
              <a:gs pos="50000">
                <a:srgbClr val="FFFFCC"/>
              </a:gs>
              <a:gs pos="100000">
                <a:srgbClr val="66FF99"/>
              </a:gs>
            </a:gsLst>
            <a:lin ang="2700000" scaled="1"/>
          </a:gradFill>
          <a:ln w="9525">
            <a:solidFill>
              <a:schemeClr val="tx1"/>
            </a:solidFill>
            <a:miter lim="800000"/>
            <a:headEnd/>
            <a:tailEnd/>
          </a:ln>
        </p:spPr>
        <p:txBody>
          <a:bodyPr wrap="none"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SIMPAN </a:t>
            </a:r>
          </a:p>
          <a:p>
            <a:pPr algn="ctr"/>
            <a:r>
              <a:rPr lang="en-US" altLang="en-US" sz="1400" b="1"/>
              <a:t>PERMANEN</a:t>
            </a:r>
          </a:p>
        </p:txBody>
      </p:sp>
      <p:sp>
        <p:nvSpPr>
          <p:cNvPr id="20491" name="Rectangle 11">
            <a:extLst>
              <a:ext uri="{FF2B5EF4-FFF2-40B4-BE49-F238E27FC236}">
                <a16:creationId xmlns:a16="http://schemas.microsoft.com/office/drawing/2014/main" id="{C0C3AA37-B117-4F02-9BF0-917B39F3D86D}"/>
              </a:ext>
            </a:extLst>
          </p:cNvPr>
          <p:cNvSpPr>
            <a:spLocks noChangeArrowheads="1"/>
          </p:cNvSpPr>
          <p:nvPr/>
        </p:nvSpPr>
        <p:spPr bwMode="auto">
          <a:xfrm>
            <a:off x="4983163" y="5254625"/>
            <a:ext cx="1522412" cy="307975"/>
          </a:xfrm>
          <a:prstGeom prst="rect">
            <a:avLst/>
          </a:prstGeom>
          <a:gradFill rotWithShape="0">
            <a:gsLst>
              <a:gs pos="0">
                <a:srgbClr val="66FF99"/>
              </a:gs>
              <a:gs pos="100000">
                <a:srgbClr val="FFFFCC"/>
              </a:gs>
            </a:gsLst>
            <a:path path="rect">
              <a:fillToRect l="100000" t="100000"/>
            </a:path>
          </a:gradFill>
          <a:ln w="9525">
            <a:solidFill>
              <a:schemeClr val="tx1"/>
            </a:solidFill>
            <a:miter lim="800000"/>
            <a:headEnd/>
            <a:tailEnd/>
          </a:ln>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ct val="50000"/>
              </a:spcBef>
            </a:pPr>
            <a:r>
              <a:rPr lang="en-US" altLang="en-US" sz="1400" b="1"/>
              <a:t>SIMPAN AKTIF</a:t>
            </a:r>
          </a:p>
        </p:txBody>
      </p:sp>
      <p:sp>
        <p:nvSpPr>
          <p:cNvPr id="20492" name="Rectangle 12">
            <a:extLst>
              <a:ext uri="{FF2B5EF4-FFF2-40B4-BE49-F238E27FC236}">
                <a16:creationId xmlns:a16="http://schemas.microsoft.com/office/drawing/2014/main" id="{835ED929-D0A6-44FC-94F0-CFFD38DF7EE9}"/>
              </a:ext>
            </a:extLst>
          </p:cNvPr>
          <p:cNvSpPr>
            <a:spLocks noChangeArrowheads="1"/>
          </p:cNvSpPr>
          <p:nvPr/>
        </p:nvSpPr>
        <p:spPr bwMode="auto">
          <a:xfrm>
            <a:off x="2466975" y="4187825"/>
            <a:ext cx="1449388" cy="457200"/>
          </a:xfrm>
          <a:prstGeom prst="rect">
            <a:avLst/>
          </a:prstGeom>
          <a:gradFill rotWithShape="0">
            <a:gsLst>
              <a:gs pos="0">
                <a:schemeClr val="accent1"/>
              </a:gs>
              <a:gs pos="100000">
                <a:schemeClr val="bg1"/>
              </a:gs>
            </a:gsLst>
            <a:path path="rect">
              <a:fillToRect t="100000" r="100000"/>
            </a:path>
          </a:gra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SIMPAN INAKTIF</a:t>
            </a:r>
          </a:p>
        </p:txBody>
      </p:sp>
      <p:sp>
        <p:nvSpPr>
          <p:cNvPr id="20493" name="Rectangle 13">
            <a:extLst>
              <a:ext uri="{FF2B5EF4-FFF2-40B4-BE49-F238E27FC236}">
                <a16:creationId xmlns:a16="http://schemas.microsoft.com/office/drawing/2014/main" id="{B945F1FA-FBEB-4347-9760-42C2D426C5E8}"/>
              </a:ext>
            </a:extLst>
          </p:cNvPr>
          <p:cNvSpPr>
            <a:spLocks noChangeArrowheads="1"/>
          </p:cNvSpPr>
          <p:nvPr/>
        </p:nvSpPr>
        <p:spPr bwMode="auto">
          <a:xfrm>
            <a:off x="3609975" y="5254625"/>
            <a:ext cx="1219200" cy="304800"/>
          </a:xfrm>
          <a:prstGeom prst="rect">
            <a:avLst/>
          </a:prstGeom>
          <a:gradFill rotWithShape="0">
            <a:gsLst>
              <a:gs pos="0">
                <a:schemeClr val="accent1"/>
              </a:gs>
              <a:gs pos="100000">
                <a:schemeClr val="bg1"/>
              </a:gs>
            </a:gsLst>
            <a:path path="rect">
              <a:fillToRect l="100000" t="100000"/>
            </a:path>
          </a:gradFill>
          <a:ln w="9525">
            <a:solidFill>
              <a:schemeClr val="tx1"/>
            </a:solidFill>
            <a:miter lim="800000"/>
            <a:headEnd/>
            <a:tailEnd/>
          </a:ln>
        </p:spPr>
        <p:txBody>
          <a:bodyPr wrap="none" lIns="91436" tIns="45718" rIns="91436" bIns="45718"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400" b="1"/>
              <a:t>PINDAH</a:t>
            </a:r>
          </a:p>
        </p:txBody>
      </p:sp>
      <p:sp>
        <p:nvSpPr>
          <p:cNvPr id="20494" name="Line 14">
            <a:extLst>
              <a:ext uri="{FF2B5EF4-FFF2-40B4-BE49-F238E27FC236}">
                <a16:creationId xmlns:a16="http://schemas.microsoft.com/office/drawing/2014/main" id="{2BCD69E5-6FF2-4CB4-A292-5EE10502D2C3}"/>
              </a:ext>
            </a:extLst>
          </p:cNvPr>
          <p:cNvSpPr>
            <a:spLocks noChangeShapeType="1"/>
          </p:cNvSpPr>
          <p:nvPr/>
        </p:nvSpPr>
        <p:spPr bwMode="auto">
          <a:xfrm flipH="1">
            <a:off x="3076575" y="2130425"/>
            <a:ext cx="3733800" cy="350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0495" name="Line 15">
            <a:extLst>
              <a:ext uri="{FF2B5EF4-FFF2-40B4-BE49-F238E27FC236}">
                <a16:creationId xmlns:a16="http://schemas.microsoft.com/office/drawing/2014/main" id="{D7164EAD-07D7-445C-A412-0B51FC32AF3D}"/>
              </a:ext>
            </a:extLst>
          </p:cNvPr>
          <p:cNvSpPr>
            <a:spLocks noChangeShapeType="1"/>
          </p:cNvSpPr>
          <p:nvPr/>
        </p:nvSpPr>
        <p:spPr bwMode="auto">
          <a:xfrm>
            <a:off x="4983163" y="1368425"/>
            <a:ext cx="0" cy="4953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0496" name="Freeform 16">
            <a:extLst>
              <a:ext uri="{FF2B5EF4-FFF2-40B4-BE49-F238E27FC236}">
                <a16:creationId xmlns:a16="http://schemas.microsoft.com/office/drawing/2014/main" id="{995E4890-D55F-4756-8CD8-9075EC583430}"/>
              </a:ext>
            </a:extLst>
          </p:cNvPr>
          <p:cNvSpPr>
            <a:spLocks/>
          </p:cNvSpPr>
          <p:nvPr/>
        </p:nvSpPr>
        <p:spPr bwMode="auto">
          <a:xfrm rot="220289">
            <a:off x="3838575" y="3044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497" name="Freeform 17">
            <a:extLst>
              <a:ext uri="{FF2B5EF4-FFF2-40B4-BE49-F238E27FC236}">
                <a16:creationId xmlns:a16="http://schemas.microsoft.com/office/drawing/2014/main" id="{7C75626C-3680-4930-BE7E-21783229469F}"/>
              </a:ext>
            </a:extLst>
          </p:cNvPr>
          <p:cNvSpPr>
            <a:spLocks/>
          </p:cNvSpPr>
          <p:nvPr/>
        </p:nvSpPr>
        <p:spPr bwMode="auto">
          <a:xfrm rot="-2806976">
            <a:off x="3838575" y="3806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498" name="Freeform 18">
            <a:extLst>
              <a:ext uri="{FF2B5EF4-FFF2-40B4-BE49-F238E27FC236}">
                <a16:creationId xmlns:a16="http://schemas.microsoft.com/office/drawing/2014/main" id="{79F0B5F6-F3FD-4AC4-B644-A1C31233D0E8}"/>
              </a:ext>
            </a:extLst>
          </p:cNvPr>
          <p:cNvSpPr>
            <a:spLocks/>
          </p:cNvSpPr>
          <p:nvPr/>
        </p:nvSpPr>
        <p:spPr bwMode="auto">
          <a:xfrm rot="-7909887">
            <a:off x="5286375" y="43402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499" name="Freeform 19">
            <a:extLst>
              <a:ext uri="{FF2B5EF4-FFF2-40B4-BE49-F238E27FC236}">
                <a16:creationId xmlns:a16="http://schemas.microsoft.com/office/drawing/2014/main" id="{16617557-7955-4532-B822-CB74833AB421}"/>
              </a:ext>
            </a:extLst>
          </p:cNvPr>
          <p:cNvSpPr>
            <a:spLocks/>
          </p:cNvSpPr>
          <p:nvPr/>
        </p:nvSpPr>
        <p:spPr bwMode="auto">
          <a:xfrm rot="-5316024">
            <a:off x="4448969" y="4339431"/>
            <a:ext cx="304800" cy="763588"/>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500" name="Freeform 20">
            <a:extLst>
              <a:ext uri="{FF2B5EF4-FFF2-40B4-BE49-F238E27FC236}">
                <a16:creationId xmlns:a16="http://schemas.microsoft.com/office/drawing/2014/main" id="{3D4EECA4-5F8D-44BF-8177-DA6AD272B734}"/>
              </a:ext>
            </a:extLst>
          </p:cNvPr>
          <p:cNvSpPr>
            <a:spLocks/>
          </p:cNvSpPr>
          <p:nvPr/>
        </p:nvSpPr>
        <p:spPr bwMode="auto">
          <a:xfrm rot="-10579711">
            <a:off x="5895975" y="3806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501" name="Freeform 21">
            <a:extLst>
              <a:ext uri="{FF2B5EF4-FFF2-40B4-BE49-F238E27FC236}">
                <a16:creationId xmlns:a16="http://schemas.microsoft.com/office/drawing/2014/main" id="{BAD0558C-8F59-41C5-890F-0025FDCC4DF0}"/>
              </a:ext>
            </a:extLst>
          </p:cNvPr>
          <p:cNvSpPr>
            <a:spLocks/>
          </p:cNvSpPr>
          <p:nvPr/>
        </p:nvSpPr>
        <p:spPr bwMode="auto">
          <a:xfrm rot="8327873">
            <a:off x="5895975" y="3044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502" name="Freeform 22">
            <a:extLst>
              <a:ext uri="{FF2B5EF4-FFF2-40B4-BE49-F238E27FC236}">
                <a16:creationId xmlns:a16="http://schemas.microsoft.com/office/drawing/2014/main" id="{3F6629E4-16C6-4BCE-9768-E0328F9B2AF1}"/>
              </a:ext>
            </a:extLst>
          </p:cNvPr>
          <p:cNvSpPr>
            <a:spLocks/>
          </p:cNvSpPr>
          <p:nvPr/>
        </p:nvSpPr>
        <p:spPr bwMode="auto">
          <a:xfrm rot="5332519">
            <a:off x="5286375" y="24352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503" name="Freeform 23">
            <a:extLst>
              <a:ext uri="{FF2B5EF4-FFF2-40B4-BE49-F238E27FC236}">
                <a16:creationId xmlns:a16="http://schemas.microsoft.com/office/drawing/2014/main" id="{8E98A809-133B-4F60-A861-337B5CADE687}"/>
              </a:ext>
            </a:extLst>
          </p:cNvPr>
          <p:cNvSpPr>
            <a:spLocks/>
          </p:cNvSpPr>
          <p:nvPr/>
        </p:nvSpPr>
        <p:spPr bwMode="auto">
          <a:xfrm rot="2634001">
            <a:off x="4449763" y="2435225"/>
            <a:ext cx="303212"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82479" tIns="41239" rIns="82479" bIns="41239"/>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sp>
        <p:nvSpPr>
          <p:cNvPr id="20504" name="Line 24">
            <a:extLst>
              <a:ext uri="{FF2B5EF4-FFF2-40B4-BE49-F238E27FC236}">
                <a16:creationId xmlns:a16="http://schemas.microsoft.com/office/drawing/2014/main" id="{5B0ED8B1-3443-4BB3-A563-B089C0B1AF78}"/>
              </a:ext>
            </a:extLst>
          </p:cNvPr>
          <p:cNvSpPr>
            <a:spLocks noChangeShapeType="1"/>
          </p:cNvSpPr>
          <p:nvPr/>
        </p:nvSpPr>
        <p:spPr bwMode="auto">
          <a:xfrm flipV="1">
            <a:off x="3228975" y="1978025"/>
            <a:ext cx="0" cy="76200"/>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0505" name="Line 25">
            <a:extLst>
              <a:ext uri="{FF2B5EF4-FFF2-40B4-BE49-F238E27FC236}">
                <a16:creationId xmlns:a16="http://schemas.microsoft.com/office/drawing/2014/main" id="{F95D2F9D-723C-407D-A689-D31681DAF9FB}"/>
              </a:ext>
            </a:extLst>
          </p:cNvPr>
          <p:cNvSpPr>
            <a:spLocks noChangeShapeType="1"/>
          </p:cNvSpPr>
          <p:nvPr/>
        </p:nvSpPr>
        <p:spPr bwMode="auto">
          <a:xfrm>
            <a:off x="4983163" y="3806825"/>
            <a:ext cx="1751012" cy="1828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0506" name="Line 26">
            <a:extLst>
              <a:ext uri="{FF2B5EF4-FFF2-40B4-BE49-F238E27FC236}">
                <a16:creationId xmlns:a16="http://schemas.microsoft.com/office/drawing/2014/main" id="{1380FB88-3C4A-4FC7-9ADD-E19E0C84E733}"/>
              </a:ext>
            </a:extLst>
          </p:cNvPr>
          <p:cNvSpPr>
            <a:spLocks noChangeShapeType="1"/>
          </p:cNvSpPr>
          <p:nvPr/>
        </p:nvSpPr>
        <p:spPr bwMode="auto">
          <a:xfrm flipH="1" flipV="1">
            <a:off x="3000375" y="2130425"/>
            <a:ext cx="1982788" cy="16764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EC914A48-FE9C-4AFA-9303-6F1AE3202E53}"/>
              </a:ext>
            </a:extLst>
          </p:cNvPr>
          <p:cNvSpPr txBox="1">
            <a:spLocks noChangeArrowheads="1"/>
          </p:cNvSpPr>
          <p:nvPr/>
        </p:nvSpPr>
        <p:spPr bwMode="auto">
          <a:xfrm>
            <a:off x="1795463" y="381000"/>
            <a:ext cx="6780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spcBef>
                <a:spcPct val="50000"/>
              </a:spcBef>
            </a:pPr>
            <a:r>
              <a:rPr lang="en-US" altLang="en-US" sz="2800" b="1"/>
              <a:t>DAUR HIDUP TATA ARSIP DINAMIS</a:t>
            </a:r>
          </a:p>
        </p:txBody>
      </p:sp>
      <p:sp>
        <p:nvSpPr>
          <p:cNvPr id="21507" name="Text Box 3">
            <a:extLst>
              <a:ext uri="{FF2B5EF4-FFF2-40B4-BE49-F238E27FC236}">
                <a16:creationId xmlns:a16="http://schemas.microsoft.com/office/drawing/2014/main" id="{04D0DDAD-1ECC-42DB-9CD8-BCD28EBB4D27}"/>
              </a:ext>
            </a:extLst>
          </p:cNvPr>
          <p:cNvSpPr txBox="1">
            <a:spLocks noChangeArrowheads="1"/>
          </p:cNvSpPr>
          <p:nvPr/>
        </p:nvSpPr>
        <p:spPr bwMode="auto">
          <a:xfrm>
            <a:off x="1641475" y="11430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spcBef>
                <a:spcPct val="50000"/>
              </a:spcBef>
            </a:pPr>
            <a:r>
              <a:rPr lang="en-US" altLang="en-US" b="1" u="sng"/>
              <a:t>PENTAHAPAN</a:t>
            </a:r>
          </a:p>
        </p:txBody>
      </p:sp>
      <p:sp>
        <p:nvSpPr>
          <p:cNvPr id="21508" name="Text Box 4">
            <a:extLst>
              <a:ext uri="{FF2B5EF4-FFF2-40B4-BE49-F238E27FC236}">
                <a16:creationId xmlns:a16="http://schemas.microsoft.com/office/drawing/2014/main" id="{02EA9BCC-C7AB-44B6-BCEF-392B8D1834EF}"/>
              </a:ext>
            </a:extLst>
          </p:cNvPr>
          <p:cNvSpPr txBox="1">
            <a:spLocks noChangeArrowheads="1"/>
          </p:cNvSpPr>
          <p:nvPr/>
        </p:nvSpPr>
        <p:spPr bwMode="auto">
          <a:xfrm>
            <a:off x="5680075" y="11430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spcBef>
                <a:spcPct val="50000"/>
              </a:spcBef>
            </a:pPr>
            <a:r>
              <a:rPr lang="en-US" altLang="en-US" b="1" u="sng"/>
              <a:t>KEGIATAN</a:t>
            </a:r>
          </a:p>
        </p:txBody>
      </p:sp>
      <p:sp>
        <p:nvSpPr>
          <p:cNvPr id="21509" name="Text Box 5">
            <a:extLst>
              <a:ext uri="{FF2B5EF4-FFF2-40B4-BE49-F238E27FC236}">
                <a16:creationId xmlns:a16="http://schemas.microsoft.com/office/drawing/2014/main" id="{BED183F3-329D-45F3-8C45-4987D23307FE}"/>
              </a:ext>
            </a:extLst>
          </p:cNvPr>
          <p:cNvSpPr txBox="1">
            <a:spLocks noChangeArrowheads="1"/>
          </p:cNvSpPr>
          <p:nvPr/>
        </p:nvSpPr>
        <p:spPr bwMode="auto">
          <a:xfrm>
            <a:off x="2252663" y="19050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ct val="50000"/>
              </a:spcBef>
            </a:pPr>
            <a:r>
              <a:rPr lang="en-US" altLang="en-US" b="1"/>
              <a:t>PENCIPTAAN</a:t>
            </a:r>
          </a:p>
        </p:txBody>
      </p:sp>
      <p:sp>
        <p:nvSpPr>
          <p:cNvPr id="21510" name="Text Box 6">
            <a:extLst>
              <a:ext uri="{FF2B5EF4-FFF2-40B4-BE49-F238E27FC236}">
                <a16:creationId xmlns:a16="http://schemas.microsoft.com/office/drawing/2014/main" id="{5DB07AB5-46DC-4679-A536-80803C371BA7}"/>
              </a:ext>
            </a:extLst>
          </p:cNvPr>
          <p:cNvSpPr txBox="1">
            <a:spLocks noChangeArrowheads="1"/>
          </p:cNvSpPr>
          <p:nvPr/>
        </p:nvSpPr>
        <p:spPr bwMode="auto">
          <a:xfrm>
            <a:off x="5757863" y="1600200"/>
            <a:ext cx="3276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b="1"/>
              <a:t>Tata Persuratan</a:t>
            </a:r>
          </a:p>
          <a:p>
            <a:r>
              <a:rPr lang="en-US" altLang="en-US" b="1"/>
              <a:t>Manajemen Formulir</a:t>
            </a:r>
          </a:p>
          <a:p>
            <a:r>
              <a:rPr lang="en-US" altLang="en-US" b="1"/>
              <a:t>Manajemen Pelaporan</a:t>
            </a:r>
          </a:p>
        </p:txBody>
      </p:sp>
      <p:sp>
        <p:nvSpPr>
          <p:cNvPr id="21511" name="Text Box 7">
            <a:extLst>
              <a:ext uri="{FF2B5EF4-FFF2-40B4-BE49-F238E27FC236}">
                <a16:creationId xmlns:a16="http://schemas.microsoft.com/office/drawing/2014/main" id="{A59C98D5-4581-4C5A-A804-D9B03884EDD1}"/>
              </a:ext>
            </a:extLst>
          </p:cNvPr>
          <p:cNvSpPr txBox="1">
            <a:spLocks noChangeArrowheads="1"/>
          </p:cNvSpPr>
          <p:nvPr/>
        </p:nvSpPr>
        <p:spPr bwMode="auto">
          <a:xfrm>
            <a:off x="5757863" y="2741613"/>
            <a:ext cx="3276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b="1"/>
              <a:t>Pengurusan Surat</a:t>
            </a:r>
          </a:p>
          <a:p>
            <a:r>
              <a:rPr lang="en-US" altLang="en-US" b="1"/>
              <a:t>Pemberkasan &amp; Penemuan</a:t>
            </a:r>
          </a:p>
          <a:p>
            <a:r>
              <a:rPr lang="en-US" altLang="en-US" b="1"/>
              <a:t>Program Arsip Vital</a:t>
            </a:r>
          </a:p>
        </p:txBody>
      </p:sp>
      <p:sp>
        <p:nvSpPr>
          <p:cNvPr id="21512" name="Text Box 8">
            <a:extLst>
              <a:ext uri="{FF2B5EF4-FFF2-40B4-BE49-F238E27FC236}">
                <a16:creationId xmlns:a16="http://schemas.microsoft.com/office/drawing/2014/main" id="{94BA9F86-D79E-4E07-A3C2-75EA492605CA}"/>
              </a:ext>
            </a:extLst>
          </p:cNvPr>
          <p:cNvSpPr txBox="1">
            <a:spLocks noChangeArrowheads="1"/>
          </p:cNvSpPr>
          <p:nvPr/>
        </p:nvSpPr>
        <p:spPr bwMode="auto">
          <a:xfrm>
            <a:off x="5757863" y="3810000"/>
            <a:ext cx="3276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tabLst>
                <a:tab pos="1617663" algn="l"/>
              </a:tabLst>
              <a:defRPr>
                <a:solidFill>
                  <a:schemeClr val="tx1"/>
                </a:solidFill>
                <a:latin typeface="Constantia" panose="02030602050306030303" pitchFamily="18" charset="0"/>
              </a:defRPr>
            </a:lvl1pPr>
            <a:lvl2pPr marL="742950" indent="-285750">
              <a:tabLst>
                <a:tab pos="1617663" algn="l"/>
              </a:tabLst>
              <a:defRPr>
                <a:solidFill>
                  <a:schemeClr val="tx1"/>
                </a:solidFill>
                <a:latin typeface="Constantia" panose="02030602050306030303" pitchFamily="18" charset="0"/>
              </a:defRPr>
            </a:lvl2pPr>
            <a:lvl3pPr marL="1143000" indent="-228600">
              <a:tabLst>
                <a:tab pos="1617663" algn="l"/>
              </a:tabLst>
              <a:defRPr>
                <a:solidFill>
                  <a:schemeClr val="tx1"/>
                </a:solidFill>
                <a:latin typeface="Constantia" panose="02030602050306030303" pitchFamily="18" charset="0"/>
              </a:defRPr>
            </a:lvl3pPr>
            <a:lvl4pPr marL="1600200" indent="-228600">
              <a:tabLst>
                <a:tab pos="1617663" algn="l"/>
              </a:tabLst>
              <a:defRPr>
                <a:solidFill>
                  <a:schemeClr val="tx1"/>
                </a:solidFill>
                <a:latin typeface="Constantia" panose="02030602050306030303" pitchFamily="18" charset="0"/>
              </a:defRPr>
            </a:lvl4pPr>
            <a:lvl5pPr marL="2057400" indent="-228600">
              <a:tabLst>
                <a:tab pos="1617663" algn="l"/>
              </a:tabLst>
              <a:defRPr>
                <a:solidFill>
                  <a:schemeClr val="tx1"/>
                </a:solidFill>
                <a:latin typeface="Constantia" panose="02030602050306030303" pitchFamily="18" charset="0"/>
              </a:defRPr>
            </a:lvl5pPr>
            <a:lvl6pPr marL="2514600" indent="-228600" fontAlgn="base">
              <a:spcBef>
                <a:spcPct val="0"/>
              </a:spcBef>
              <a:spcAft>
                <a:spcPct val="0"/>
              </a:spcAft>
              <a:tabLst>
                <a:tab pos="1617663" algn="l"/>
              </a:tabLst>
              <a:defRPr>
                <a:solidFill>
                  <a:schemeClr val="tx1"/>
                </a:solidFill>
                <a:latin typeface="Constantia" panose="02030602050306030303" pitchFamily="18" charset="0"/>
              </a:defRPr>
            </a:lvl6pPr>
            <a:lvl7pPr marL="2971800" indent="-228600" fontAlgn="base">
              <a:spcBef>
                <a:spcPct val="0"/>
              </a:spcBef>
              <a:spcAft>
                <a:spcPct val="0"/>
              </a:spcAft>
              <a:tabLst>
                <a:tab pos="1617663" algn="l"/>
              </a:tabLst>
              <a:defRPr>
                <a:solidFill>
                  <a:schemeClr val="tx1"/>
                </a:solidFill>
                <a:latin typeface="Constantia" panose="02030602050306030303" pitchFamily="18" charset="0"/>
              </a:defRPr>
            </a:lvl7pPr>
            <a:lvl8pPr marL="3429000" indent="-228600" fontAlgn="base">
              <a:spcBef>
                <a:spcPct val="0"/>
              </a:spcBef>
              <a:spcAft>
                <a:spcPct val="0"/>
              </a:spcAft>
              <a:tabLst>
                <a:tab pos="1617663" algn="l"/>
              </a:tabLst>
              <a:defRPr>
                <a:solidFill>
                  <a:schemeClr val="tx1"/>
                </a:solidFill>
                <a:latin typeface="Constantia" panose="02030602050306030303" pitchFamily="18" charset="0"/>
              </a:defRPr>
            </a:lvl8pPr>
            <a:lvl9pPr marL="3886200" indent="-228600" fontAlgn="base">
              <a:spcBef>
                <a:spcPct val="0"/>
              </a:spcBef>
              <a:spcAft>
                <a:spcPct val="0"/>
              </a:spcAft>
              <a:tabLst>
                <a:tab pos="1617663" algn="l"/>
              </a:tabLst>
              <a:defRPr>
                <a:solidFill>
                  <a:schemeClr val="tx1"/>
                </a:solidFill>
                <a:latin typeface="Constantia" panose="02030602050306030303" pitchFamily="18" charset="0"/>
              </a:defRPr>
            </a:lvl9pPr>
          </a:lstStyle>
          <a:p>
            <a:r>
              <a:rPr lang="en-US" altLang="en-US" b="1"/>
              <a:t>Penilaian</a:t>
            </a:r>
          </a:p>
          <a:p>
            <a:r>
              <a:rPr lang="en-US" altLang="en-US" b="1"/>
              <a:t>Pusat Arsip</a:t>
            </a:r>
          </a:p>
          <a:p>
            <a:r>
              <a:rPr lang="en-US" altLang="en-US" b="1"/>
              <a:t>Penyusutan :	Pemindahan</a:t>
            </a:r>
          </a:p>
          <a:p>
            <a:r>
              <a:rPr lang="en-US" altLang="en-US" b="1"/>
              <a:t>	Pemusnahan</a:t>
            </a:r>
          </a:p>
          <a:p>
            <a:r>
              <a:rPr lang="en-US" altLang="en-US" b="1"/>
              <a:t>	Penyerahan</a:t>
            </a:r>
          </a:p>
        </p:txBody>
      </p:sp>
      <p:sp>
        <p:nvSpPr>
          <p:cNvPr id="21513" name="Text Box 9">
            <a:extLst>
              <a:ext uri="{FF2B5EF4-FFF2-40B4-BE49-F238E27FC236}">
                <a16:creationId xmlns:a16="http://schemas.microsoft.com/office/drawing/2014/main" id="{EAED1A08-8D04-471B-8F22-60257AECA089}"/>
              </a:ext>
            </a:extLst>
          </p:cNvPr>
          <p:cNvSpPr txBox="1">
            <a:spLocks noChangeArrowheads="1"/>
          </p:cNvSpPr>
          <p:nvPr/>
        </p:nvSpPr>
        <p:spPr bwMode="auto">
          <a:xfrm>
            <a:off x="2252663" y="29718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ct val="50000"/>
              </a:spcBef>
            </a:pPr>
            <a:r>
              <a:rPr lang="en-US" altLang="en-US" b="1"/>
              <a:t>PENGGUNAAN</a:t>
            </a:r>
          </a:p>
        </p:txBody>
      </p:sp>
      <p:sp>
        <p:nvSpPr>
          <p:cNvPr id="21514" name="Text Box 10">
            <a:extLst>
              <a:ext uri="{FF2B5EF4-FFF2-40B4-BE49-F238E27FC236}">
                <a16:creationId xmlns:a16="http://schemas.microsoft.com/office/drawing/2014/main" id="{41F3C1F8-98B3-4080-8DC8-6D490B62A892}"/>
              </a:ext>
            </a:extLst>
          </p:cNvPr>
          <p:cNvSpPr txBox="1">
            <a:spLocks noChangeArrowheads="1"/>
          </p:cNvSpPr>
          <p:nvPr/>
        </p:nvSpPr>
        <p:spPr bwMode="auto">
          <a:xfrm>
            <a:off x="2252663" y="40386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spcBef>
                <a:spcPct val="50000"/>
              </a:spcBef>
            </a:pPr>
            <a:r>
              <a:rPr lang="en-US" altLang="en-US" b="1"/>
              <a:t>PELESTARIAN</a:t>
            </a:r>
          </a:p>
        </p:txBody>
      </p:sp>
      <p:grpSp>
        <p:nvGrpSpPr>
          <p:cNvPr id="21515" name="Group 11">
            <a:extLst>
              <a:ext uri="{FF2B5EF4-FFF2-40B4-BE49-F238E27FC236}">
                <a16:creationId xmlns:a16="http://schemas.microsoft.com/office/drawing/2014/main" id="{790AFEF5-7225-4298-B92C-E3BB98FEB9FD}"/>
              </a:ext>
            </a:extLst>
          </p:cNvPr>
          <p:cNvGrpSpPr>
            <a:grpSpLocks/>
          </p:cNvGrpSpPr>
          <p:nvPr/>
        </p:nvGrpSpPr>
        <p:grpSpPr bwMode="auto">
          <a:xfrm>
            <a:off x="4233863" y="1828800"/>
            <a:ext cx="1524000" cy="457200"/>
            <a:chOff x="2208" y="1152"/>
            <a:chExt cx="960" cy="288"/>
          </a:xfrm>
        </p:grpSpPr>
        <p:sp>
          <p:nvSpPr>
            <p:cNvPr id="21530" name="Line 12">
              <a:extLst>
                <a:ext uri="{FF2B5EF4-FFF2-40B4-BE49-F238E27FC236}">
                  <a16:creationId xmlns:a16="http://schemas.microsoft.com/office/drawing/2014/main" id="{78B9E002-864A-4310-A6F9-FA6A6068F0AC}"/>
                </a:ext>
              </a:extLst>
            </p:cNvPr>
            <p:cNvSpPr>
              <a:spLocks noChangeShapeType="1"/>
            </p:cNvSpPr>
            <p:nvPr/>
          </p:nvSpPr>
          <p:spPr bwMode="auto">
            <a:xfrm>
              <a:off x="2208" y="1296"/>
              <a:ext cx="960"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13">
              <a:extLst>
                <a:ext uri="{FF2B5EF4-FFF2-40B4-BE49-F238E27FC236}">
                  <a16:creationId xmlns:a16="http://schemas.microsoft.com/office/drawing/2014/main" id="{21BED624-6C1F-4DC2-BC56-355ED999D2D2}"/>
                </a:ext>
              </a:extLst>
            </p:cNvPr>
            <p:cNvSpPr>
              <a:spLocks noChangeShapeType="1"/>
            </p:cNvSpPr>
            <p:nvPr/>
          </p:nvSpPr>
          <p:spPr bwMode="auto">
            <a:xfrm flipV="1">
              <a:off x="2208" y="1152"/>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14">
              <a:extLst>
                <a:ext uri="{FF2B5EF4-FFF2-40B4-BE49-F238E27FC236}">
                  <a16:creationId xmlns:a16="http://schemas.microsoft.com/office/drawing/2014/main" id="{0D922C3F-B77E-4CCF-9ACB-085351904919}"/>
                </a:ext>
              </a:extLst>
            </p:cNvPr>
            <p:cNvSpPr>
              <a:spLocks noChangeShapeType="1"/>
            </p:cNvSpPr>
            <p:nvPr/>
          </p:nvSpPr>
          <p:spPr bwMode="auto">
            <a:xfrm flipH="1" flipV="1">
              <a:off x="2208" y="1296"/>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6" name="Group 15">
            <a:extLst>
              <a:ext uri="{FF2B5EF4-FFF2-40B4-BE49-F238E27FC236}">
                <a16:creationId xmlns:a16="http://schemas.microsoft.com/office/drawing/2014/main" id="{B97554C5-AAAF-4C8B-AF24-6F9B4CDF927B}"/>
              </a:ext>
            </a:extLst>
          </p:cNvPr>
          <p:cNvGrpSpPr>
            <a:grpSpLocks/>
          </p:cNvGrpSpPr>
          <p:nvPr/>
        </p:nvGrpSpPr>
        <p:grpSpPr bwMode="auto">
          <a:xfrm>
            <a:off x="4233863" y="2965450"/>
            <a:ext cx="1524000" cy="457200"/>
            <a:chOff x="2208" y="1152"/>
            <a:chExt cx="960" cy="288"/>
          </a:xfrm>
        </p:grpSpPr>
        <p:sp>
          <p:nvSpPr>
            <p:cNvPr id="21527" name="Line 16">
              <a:extLst>
                <a:ext uri="{FF2B5EF4-FFF2-40B4-BE49-F238E27FC236}">
                  <a16:creationId xmlns:a16="http://schemas.microsoft.com/office/drawing/2014/main" id="{A5589C62-5508-43CA-BCB2-0A371F20C5C6}"/>
                </a:ext>
              </a:extLst>
            </p:cNvPr>
            <p:cNvSpPr>
              <a:spLocks noChangeShapeType="1"/>
            </p:cNvSpPr>
            <p:nvPr/>
          </p:nvSpPr>
          <p:spPr bwMode="auto">
            <a:xfrm>
              <a:off x="2208" y="1296"/>
              <a:ext cx="960"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17">
              <a:extLst>
                <a:ext uri="{FF2B5EF4-FFF2-40B4-BE49-F238E27FC236}">
                  <a16:creationId xmlns:a16="http://schemas.microsoft.com/office/drawing/2014/main" id="{1F48F473-F205-4F86-A42F-8A8F275C5F2C}"/>
                </a:ext>
              </a:extLst>
            </p:cNvPr>
            <p:cNvSpPr>
              <a:spLocks noChangeShapeType="1"/>
            </p:cNvSpPr>
            <p:nvPr/>
          </p:nvSpPr>
          <p:spPr bwMode="auto">
            <a:xfrm flipV="1">
              <a:off x="2208" y="1152"/>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18">
              <a:extLst>
                <a:ext uri="{FF2B5EF4-FFF2-40B4-BE49-F238E27FC236}">
                  <a16:creationId xmlns:a16="http://schemas.microsoft.com/office/drawing/2014/main" id="{50D5079B-C3F0-4A7C-9B90-4671064F330C}"/>
                </a:ext>
              </a:extLst>
            </p:cNvPr>
            <p:cNvSpPr>
              <a:spLocks noChangeShapeType="1"/>
            </p:cNvSpPr>
            <p:nvPr/>
          </p:nvSpPr>
          <p:spPr bwMode="auto">
            <a:xfrm flipH="1" flipV="1">
              <a:off x="2208" y="1296"/>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7" name="Group 19">
            <a:extLst>
              <a:ext uri="{FF2B5EF4-FFF2-40B4-BE49-F238E27FC236}">
                <a16:creationId xmlns:a16="http://schemas.microsoft.com/office/drawing/2014/main" id="{07538563-F715-492A-90B4-B28E94990ED1}"/>
              </a:ext>
            </a:extLst>
          </p:cNvPr>
          <p:cNvGrpSpPr>
            <a:grpSpLocks/>
          </p:cNvGrpSpPr>
          <p:nvPr/>
        </p:nvGrpSpPr>
        <p:grpSpPr bwMode="auto">
          <a:xfrm>
            <a:off x="4233863" y="4038600"/>
            <a:ext cx="1524000" cy="457200"/>
            <a:chOff x="2208" y="1152"/>
            <a:chExt cx="960" cy="288"/>
          </a:xfrm>
        </p:grpSpPr>
        <p:sp>
          <p:nvSpPr>
            <p:cNvPr id="21524" name="Line 20">
              <a:extLst>
                <a:ext uri="{FF2B5EF4-FFF2-40B4-BE49-F238E27FC236}">
                  <a16:creationId xmlns:a16="http://schemas.microsoft.com/office/drawing/2014/main" id="{44960D1A-D291-45FE-9CCB-54A9DF078FEC}"/>
                </a:ext>
              </a:extLst>
            </p:cNvPr>
            <p:cNvSpPr>
              <a:spLocks noChangeShapeType="1"/>
            </p:cNvSpPr>
            <p:nvPr/>
          </p:nvSpPr>
          <p:spPr bwMode="auto">
            <a:xfrm>
              <a:off x="2208" y="1296"/>
              <a:ext cx="960"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21">
              <a:extLst>
                <a:ext uri="{FF2B5EF4-FFF2-40B4-BE49-F238E27FC236}">
                  <a16:creationId xmlns:a16="http://schemas.microsoft.com/office/drawing/2014/main" id="{3C074DB5-112D-4CD8-84D0-573438D14B04}"/>
                </a:ext>
              </a:extLst>
            </p:cNvPr>
            <p:cNvSpPr>
              <a:spLocks noChangeShapeType="1"/>
            </p:cNvSpPr>
            <p:nvPr/>
          </p:nvSpPr>
          <p:spPr bwMode="auto">
            <a:xfrm flipV="1">
              <a:off x="2208" y="1152"/>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22">
              <a:extLst>
                <a:ext uri="{FF2B5EF4-FFF2-40B4-BE49-F238E27FC236}">
                  <a16:creationId xmlns:a16="http://schemas.microsoft.com/office/drawing/2014/main" id="{B9DADF20-FA1B-48AC-8133-D7BCF1E90F84}"/>
                </a:ext>
              </a:extLst>
            </p:cNvPr>
            <p:cNvSpPr>
              <a:spLocks noChangeShapeType="1"/>
            </p:cNvSpPr>
            <p:nvPr/>
          </p:nvSpPr>
          <p:spPr bwMode="auto">
            <a:xfrm flipH="1" flipV="1">
              <a:off x="2208" y="1296"/>
              <a:ext cx="960" cy="144"/>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18" name="Text Box 23">
            <a:extLst>
              <a:ext uri="{FF2B5EF4-FFF2-40B4-BE49-F238E27FC236}">
                <a16:creationId xmlns:a16="http://schemas.microsoft.com/office/drawing/2014/main" id="{DFD12A75-38FB-4DE3-B56C-023849F5B041}"/>
              </a:ext>
            </a:extLst>
          </p:cNvPr>
          <p:cNvSpPr txBox="1">
            <a:spLocks noChangeArrowheads="1"/>
          </p:cNvSpPr>
          <p:nvPr/>
        </p:nvSpPr>
        <p:spPr bwMode="auto">
          <a:xfrm>
            <a:off x="2098675" y="5805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spcBef>
                <a:spcPct val="50000"/>
              </a:spcBef>
            </a:pPr>
            <a:r>
              <a:rPr lang="en-US" altLang="en-US" b="1"/>
              <a:t>DAUR HIDUP</a:t>
            </a:r>
          </a:p>
        </p:txBody>
      </p:sp>
      <p:sp>
        <p:nvSpPr>
          <p:cNvPr id="21519" name="Text Box 24">
            <a:extLst>
              <a:ext uri="{FF2B5EF4-FFF2-40B4-BE49-F238E27FC236}">
                <a16:creationId xmlns:a16="http://schemas.microsoft.com/office/drawing/2014/main" id="{03DFCF03-58F6-481D-9992-E3F219F6BBD8}"/>
              </a:ext>
            </a:extLst>
          </p:cNvPr>
          <p:cNvSpPr txBox="1">
            <a:spLocks noChangeArrowheads="1"/>
          </p:cNvSpPr>
          <p:nvPr/>
        </p:nvSpPr>
        <p:spPr bwMode="auto">
          <a:xfrm>
            <a:off x="2174875" y="6338888"/>
            <a:ext cx="2516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spcBef>
                <a:spcPct val="50000"/>
              </a:spcBef>
            </a:pPr>
            <a:r>
              <a:rPr lang="en-US" altLang="en-US" b="1"/>
              <a:t>TATA  ARSIP STATIS</a:t>
            </a:r>
          </a:p>
        </p:txBody>
      </p:sp>
      <p:sp>
        <p:nvSpPr>
          <p:cNvPr id="21520" name="Line 25">
            <a:extLst>
              <a:ext uri="{FF2B5EF4-FFF2-40B4-BE49-F238E27FC236}">
                <a16:creationId xmlns:a16="http://schemas.microsoft.com/office/drawing/2014/main" id="{9E09CC48-F70A-4EA2-AD07-34E726160967}"/>
              </a:ext>
            </a:extLst>
          </p:cNvPr>
          <p:cNvSpPr>
            <a:spLocks noChangeShapeType="1"/>
          </p:cNvSpPr>
          <p:nvPr/>
        </p:nvSpPr>
        <p:spPr bwMode="auto">
          <a:xfrm flipH="1">
            <a:off x="3319463" y="5562600"/>
            <a:ext cx="4799012"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1521" name="Line 26">
            <a:extLst>
              <a:ext uri="{FF2B5EF4-FFF2-40B4-BE49-F238E27FC236}">
                <a16:creationId xmlns:a16="http://schemas.microsoft.com/office/drawing/2014/main" id="{85DE38A3-00D2-41BF-8BC3-5F28CBD6B3AE}"/>
              </a:ext>
            </a:extLst>
          </p:cNvPr>
          <p:cNvSpPr>
            <a:spLocks noChangeShapeType="1"/>
          </p:cNvSpPr>
          <p:nvPr/>
        </p:nvSpPr>
        <p:spPr bwMode="auto">
          <a:xfrm>
            <a:off x="3319463" y="5562600"/>
            <a:ext cx="0" cy="2286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1522" name="Line 27">
            <a:extLst>
              <a:ext uri="{FF2B5EF4-FFF2-40B4-BE49-F238E27FC236}">
                <a16:creationId xmlns:a16="http://schemas.microsoft.com/office/drawing/2014/main" id="{652952BF-22FF-498A-97D6-95A563790AAD}"/>
              </a:ext>
            </a:extLst>
          </p:cNvPr>
          <p:cNvSpPr>
            <a:spLocks noChangeShapeType="1"/>
          </p:cNvSpPr>
          <p:nvPr/>
        </p:nvSpPr>
        <p:spPr bwMode="auto">
          <a:xfrm flipV="1">
            <a:off x="8118475" y="5257800"/>
            <a:ext cx="0" cy="3048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
        <p:nvSpPr>
          <p:cNvPr id="21523" name="Line 28">
            <a:extLst>
              <a:ext uri="{FF2B5EF4-FFF2-40B4-BE49-F238E27FC236}">
                <a16:creationId xmlns:a16="http://schemas.microsoft.com/office/drawing/2014/main" id="{49820FC4-96BC-4B57-94A6-F1567C07CE03}"/>
              </a:ext>
            </a:extLst>
          </p:cNvPr>
          <p:cNvSpPr>
            <a:spLocks noChangeShapeType="1"/>
          </p:cNvSpPr>
          <p:nvPr/>
        </p:nvSpPr>
        <p:spPr bwMode="auto">
          <a:xfrm>
            <a:off x="3319463" y="6172200"/>
            <a:ext cx="0" cy="1524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lIns="82479" tIns="41239" rIns="82479" bIns="41239"/>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D5ECA4E1-5B37-40EB-A146-A407BF6C0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7993062"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DDE1BF2-D853-4002-9A5C-31BDE82BE14F}"/>
              </a:ext>
            </a:extLst>
          </p:cNvPr>
          <p:cNvSpPr>
            <a:spLocks noGrp="1"/>
          </p:cNvSpPr>
          <p:nvPr>
            <p:ph type="title"/>
          </p:nvPr>
        </p:nvSpPr>
        <p:spPr/>
        <p:txBody>
          <a:bodyPr/>
          <a:lstStyle/>
          <a:p>
            <a:endParaRPr lang="en-US" altLang="en-US"/>
          </a:p>
        </p:txBody>
      </p:sp>
      <p:sp>
        <p:nvSpPr>
          <p:cNvPr id="7171" name="Content Placeholder 2">
            <a:extLst>
              <a:ext uri="{FF2B5EF4-FFF2-40B4-BE49-F238E27FC236}">
                <a16:creationId xmlns:a16="http://schemas.microsoft.com/office/drawing/2014/main" id="{B7CB5218-A518-48BC-B8F0-FA24BB563A5C}"/>
              </a:ext>
            </a:extLst>
          </p:cNvPr>
          <p:cNvSpPr>
            <a:spLocks noGrp="1"/>
          </p:cNvSpPr>
          <p:nvPr>
            <p:ph idx="1"/>
          </p:nvPr>
        </p:nvSpPr>
        <p:spPr/>
        <p:txBody>
          <a:bodyPr/>
          <a:lstStyle/>
          <a:p>
            <a:endParaRPr lang="en-US" altLang="en-US"/>
          </a:p>
        </p:txBody>
      </p:sp>
      <p:pic>
        <p:nvPicPr>
          <p:cNvPr id="7172" name="Picture 2" descr="Pusing">
            <a:extLst>
              <a:ext uri="{FF2B5EF4-FFF2-40B4-BE49-F238E27FC236}">
                <a16:creationId xmlns:a16="http://schemas.microsoft.com/office/drawing/2014/main" id="{2C25B197-C0C2-4A3B-B489-D1E9D0A7B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5057-27D3-4D5E-999C-F52D376DA68E}"/>
              </a:ext>
            </a:extLst>
          </p:cNvPr>
          <p:cNvSpPr>
            <a:spLocks noGrp="1"/>
          </p:cNvSpPr>
          <p:nvPr>
            <p:ph type="title"/>
          </p:nvPr>
        </p:nvSpPr>
        <p:spPr>
          <a:xfrm>
            <a:off x="457200" y="704850"/>
            <a:ext cx="8229600" cy="779463"/>
          </a:xfrm>
        </p:spPr>
        <p:txBody>
          <a:bodyPr>
            <a:normAutofit fontScale="90000"/>
          </a:bodyPr>
          <a:lstStyle/>
          <a:p>
            <a:pPr fontAlgn="auto">
              <a:spcAft>
                <a:spcPts val="0"/>
              </a:spcAft>
              <a:defRPr/>
            </a:pPr>
            <a:r>
              <a:rPr lang="id-ID" dirty="0"/>
              <a:t>Arsip Yang Belum Terolah</a:t>
            </a:r>
          </a:p>
        </p:txBody>
      </p:sp>
      <p:sp>
        <p:nvSpPr>
          <p:cNvPr id="8195" name="Content Placeholder 2">
            <a:extLst>
              <a:ext uri="{FF2B5EF4-FFF2-40B4-BE49-F238E27FC236}">
                <a16:creationId xmlns:a16="http://schemas.microsoft.com/office/drawing/2014/main" id="{42E5C1DA-51FE-4730-88B2-9BB9FE1D6BF3}"/>
              </a:ext>
            </a:extLst>
          </p:cNvPr>
          <p:cNvSpPr>
            <a:spLocks noGrp="1"/>
          </p:cNvSpPr>
          <p:nvPr>
            <p:ph idx="1"/>
          </p:nvPr>
        </p:nvSpPr>
        <p:spPr/>
        <p:txBody>
          <a:bodyPr/>
          <a:lstStyle/>
          <a:p>
            <a:endParaRPr lang="en-US" altLang="en-US"/>
          </a:p>
        </p:txBody>
      </p:sp>
      <p:pic>
        <p:nvPicPr>
          <p:cNvPr id="4" name="Picture 2">
            <a:extLst>
              <a:ext uri="{FF2B5EF4-FFF2-40B4-BE49-F238E27FC236}">
                <a16:creationId xmlns:a16="http://schemas.microsoft.com/office/drawing/2014/main" id="{4002D10E-1966-44D3-845E-0E04FFD638F6}"/>
              </a:ext>
            </a:extLst>
          </p:cNvPr>
          <p:cNvPicPr>
            <a:picLocks noChangeAspect="1" noChangeArrowheads="1"/>
          </p:cNvPicPr>
          <p:nvPr/>
        </p:nvPicPr>
        <p:blipFill>
          <a:blip r:embed="rId2"/>
          <a:srcRect/>
          <a:stretch>
            <a:fillRect/>
          </a:stretch>
        </p:blipFill>
        <p:spPr bwMode="auto">
          <a:xfrm>
            <a:off x="611188" y="1628775"/>
            <a:ext cx="7886700" cy="4803775"/>
          </a:xfrm>
          <a:prstGeom prst="rect">
            <a:avLst/>
          </a:prstGeom>
          <a:noFill/>
          <a:ln w="9525" cap="flat" cmpd="sng">
            <a:noFill/>
            <a:prstDash val="solid"/>
            <a:miter lim="800000"/>
            <a:headEnd/>
            <a:tailEnd/>
          </a:ln>
          <a:effectLst>
            <a:prstShdw prst="shdw18" dist="17961" dir="13500000">
              <a:schemeClr val="accent1">
                <a:gamma/>
                <a:shade val="60000"/>
                <a:invGamma/>
              </a:schemeClr>
            </a:prst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24EB-64D7-4460-B48F-1C0F626E99DD}"/>
              </a:ext>
            </a:extLst>
          </p:cNvPr>
          <p:cNvSpPr>
            <a:spLocks noGrp="1"/>
          </p:cNvSpPr>
          <p:nvPr>
            <p:ph type="title"/>
          </p:nvPr>
        </p:nvSpPr>
        <p:spPr>
          <a:xfrm>
            <a:off x="457200" y="476250"/>
            <a:ext cx="8229600" cy="792163"/>
          </a:xfrm>
        </p:spPr>
        <p:txBody>
          <a:bodyPr>
            <a:normAutofit fontScale="90000"/>
          </a:bodyPr>
          <a:lstStyle/>
          <a:p>
            <a:pPr fontAlgn="auto">
              <a:spcAft>
                <a:spcPts val="0"/>
              </a:spcAft>
              <a:defRPr/>
            </a:pPr>
            <a:r>
              <a:rPr lang="id-ID" dirty="0"/>
              <a:t>Arsip di Unit Kerja (telah di tata)</a:t>
            </a:r>
          </a:p>
        </p:txBody>
      </p:sp>
      <p:sp>
        <p:nvSpPr>
          <p:cNvPr id="9219" name="Content Placeholder 2">
            <a:extLst>
              <a:ext uri="{FF2B5EF4-FFF2-40B4-BE49-F238E27FC236}">
                <a16:creationId xmlns:a16="http://schemas.microsoft.com/office/drawing/2014/main" id="{90CA1037-9E14-437E-822F-9362222365C0}"/>
              </a:ext>
            </a:extLst>
          </p:cNvPr>
          <p:cNvSpPr>
            <a:spLocks noGrp="1"/>
          </p:cNvSpPr>
          <p:nvPr>
            <p:ph idx="1"/>
          </p:nvPr>
        </p:nvSpPr>
        <p:spPr/>
        <p:txBody>
          <a:bodyPr/>
          <a:lstStyle/>
          <a:p>
            <a:endParaRPr lang="en-US" altLang="en-US"/>
          </a:p>
        </p:txBody>
      </p:sp>
      <p:pic>
        <p:nvPicPr>
          <p:cNvPr id="9220" name="Picture 2" descr="DSC00010">
            <a:extLst>
              <a:ext uri="{FF2B5EF4-FFF2-40B4-BE49-F238E27FC236}">
                <a16:creationId xmlns:a16="http://schemas.microsoft.com/office/drawing/2014/main" id="{E30DC2A2-C6C5-43D4-81F4-A27CB7F93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3820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8797-27E8-4E9E-8EA0-4951C039ED36}"/>
              </a:ext>
            </a:extLst>
          </p:cNvPr>
          <p:cNvSpPr>
            <a:spLocks noGrp="1"/>
          </p:cNvSpPr>
          <p:nvPr>
            <p:ph type="title"/>
          </p:nvPr>
        </p:nvSpPr>
        <p:spPr>
          <a:xfrm>
            <a:off x="457200" y="333375"/>
            <a:ext cx="8229600" cy="647700"/>
          </a:xfrm>
        </p:spPr>
        <p:txBody>
          <a:bodyPr>
            <a:normAutofit fontScale="90000"/>
          </a:bodyPr>
          <a:lstStyle/>
          <a:p>
            <a:pPr fontAlgn="auto">
              <a:spcAft>
                <a:spcPts val="0"/>
              </a:spcAft>
              <a:defRPr/>
            </a:pPr>
            <a:r>
              <a:rPr lang="id-ID" dirty="0"/>
              <a:t>Arsip Di Recod Center</a:t>
            </a:r>
          </a:p>
        </p:txBody>
      </p:sp>
      <p:sp>
        <p:nvSpPr>
          <p:cNvPr id="1028" name="Content Placeholder 2">
            <a:extLst>
              <a:ext uri="{FF2B5EF4-FFF2-40B4-BE49-F238E27FC236}">
                <a16:creationId xmlns:a16="http://schemas.microsoft.com/office/drawing/2014/main" id="{AB24D05E-0BA6-4B25-8003-F90215F2B5A0}"/>
              </a:ext>
            </a:extLst>
          </p:cNvPr>
          <p:cNvSpPr>
            <a:spLocks noGrp="1"/>
          </p:cNvSpPr>
          <p:nvPr>
            <p:ph idx="1"/>
          </p:nvPr>
        </p:nvSpPr>
        <p:spPr/>
        <p:txBody>
          <a:bodyPr/>
          <a:lstStyle/>
          <a:p>
            <a:endParaRPr lang="en-US" altLang="en-US"/>
          </a:p>
        </p:txBody>
      </p:sp>
      <p:graphicFrame>
        <p:nvGraphicFramePr>
          <p:cNvPr id="1026" name="Object 6">
            <a:extLst>
              <a:ext uri="{FF2B5EF4-FFF2-40B4-BE49-F238E27FC236}">
                <a16:creationId xmlns:a16="http://schemas.microsoft.com/office/drawing/2014/main" id="{9EE0BF65-F346-4028-8111-3D1B62BFE673}"/>
              </a:ext>
            </a:extLst>
          </p:cNvPr>
          <p:cNvGraphicFramePr>
            <a:graphicFrameLocks noChangeAspect="1"/>
          </p:cNvGraphicFramePr>
          <p:nvPr/>
        </p:nvGraphicFramePr>
        <p:xfrm>
          <a:off x="533400" y="1447800"/>
          <a:ext cx="8153400" cy="5105400"/>
        </p:xfrm>
        <a:graphic>
          <a:graphicData uri="http://schemas.openxmlformats.org/presentationml/2006/ole">
            <mc:AlternateContent xmlns:mc="http://schemas.openxmlformats.org/markup-compatibility/2006">
              <mc:Choice xmlns:v="urn:schemas-microsoft-com:vml" Requires="v">
                <p:oleObj spid="_x0000_s1025" name="Photo Editor Photo" r:id="rId3" imgW="0" imgH="0" progId="">
                  <p:embed/>
                </p:oleObj>
              </mc:Choice>
              <mc:Fallback>
                <p:oleObj name="Photo Editor Photo" r:id="rId3" imgW="0" imgH="0" progId="">
                  <p:embed/>
                  <p:pic>
                    <p:nvPicPr>
                      <p:cNvPr id="1026" name="Object 6">
                        <a:extLst>
                          <a:ext uri="{FF2B5EF4-FFF2-40B4-BE49-F238E27FC236}">
                            <a16:creationId xmlns:a16="http://schemas.microsoft.com/office/drawing/2014/main" id="{9EE0BF65-F346-4028-8111-3D1B62BFE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47800"/>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BABD1F-BF25-4C68-A165-EB06A123C06D}"/>
              </a:ext>
            </a:extLst>
          </p:cNvPr>
          <p:cNvSpPr>
            <a:spLocks noGrp="1" noChangeArrowheads="1"/>
          </p:cNvSpPr>
          <p:nvPr>
            <p:ph type="ctrTitle"/>
          </p:nvPr>
        </p:nvSpPr>
        <p:spPr>
          <a:xfrm>
            <a:off x="762000" y="700088"/>
            <a:ext cx="7772400" cy="519112"/>
          </a:xfrm>
        </p:spPr>
        <p:txBody>
          <a:bodyPr/>
          <a:lstStyle/>
          <a:p>
            <a:pPr fontAlgn="auto">
              <a:spcAft>
                <a:spcPts val="0"/>
              </a:spcAft>
              <a:defRPr/>
            </a:pPr>
            <a:r>
              <a:rPr lang="en-US" sz="3200" dirty="0"/>
              <a:t>PENGERTIAN ARSIP</a:t>
            </a:r>
            <a:endParaRPr lang="en-GB" sz="3200" dirty="0"/>
          </a:p>
        </p:txBody>
      </p:sp>
      <p:sp>
        <p:nvSpPr>
          <p:cNvPr id="5123" name="Rectangle 3">
            <a:extLst>
              <a:ext uri="{FF2B5EF4-FFF2-40B4-BE49-F238E27FC236}">
                <a16:creationId xmlns:a16="http://schemas.microsoft.com/office/drawing/2014/main" id="{92FD8BAD-D1FA-4315-97BC-7A94F5223296}"/>
              </a:ext>
            </a:extLst>
          </p:cNvPr>
          <p:cNvSpPr>
            <a:spLocks noGrp="1" noChangeArrowheads="1"/>
          </p:cNvSpPr>
          <p:nvPr>
            <p:ph type="subTitle" idx="1"/>
          </p:nvPr>
        </p:nvSpPr>
        <p:spPr>
          <a:xfrm>
            <a:off x="762000" y="1447800"/>
            <a:ext cx="7772400" cy="4989513"/>
          </a:xfrm>
        </p:spPr>
        <p:txBody>
          <a:bodyPr/>
          <a:lstStyle/>
          <a:p>
            <a:pPr marR="0" algn="l">
              <a:lnSpc>
                <a:spcPct val="80000"/>
              </a:lnSpc>
            </a:pPr>
            <a:r>
              <a:rPr lang="en-US" altLang="en-US" sz="1600" b="1">
                <a:latin typeface="Tahoma" panose="020B0604030504040204" pitchFamily="34" charset="0"/>
              </a:rPr>
              <a:t>Arsip               Arche	     	 	* Permulaan</a:t>
            </a:r>
          </a:p>
          <a:p>
            <a:pPr marR="0" algn="l">
              <a:lnSpc>
                <a:spcPct val="80000"/>
              </a:lnSpc>
            </a:pPr>
            <a:r>
              <a:rPr lang="en-US" altLang="en-US" sz="1600" b="1">
                <a:latin typeface="Tahoma" panose="020B0604030504040204" pitchFamily="34" charset="0"/>
              </a:rPr>
              <a:t>                      (Yunani)          		 * Jabatan</a:t>
            </a:r>
          </a:p>
          <a:p>
            <a:pPr marR="0" algn="l">
              <a:lnSpc>
                <a:spcPct val="80000"/>
              </a:lnSpc>
            </a:pPr>
            <a:r>
              <a:rPr lang="en-US" altLang="en-US" sz="1600" b="1">
                <a:latin typeface="Tahoma" panose="020B0604030504040204" pitchFamily="34" charset="0"/>
              </a:rPr>
              <a:t>                                  	      		 * Fungsi	</a:t>
            </a:r>
          </a:p>
          <a:p>
            <a:pPr marR="0" algn="l">
              <a:lnSpc>
                <a:spcPct val="80000"/>
              </a:lnSpc>
            </a:pPr>
            <a:r>
              <a:rPr lang="en-US" altLang="en-US" sz="1600" b="1">
                <a:latin typeface="Tahoma" panose="020B0604030504040204" pitchFamily="34" charset="0"/>
              </a:rPr>
              <a:t>                                                      	 	 * Kuasa Hukum</a:t>
            </a:r>
          </a:p>
          <a:p>
            <a:pPr marR="0" algn="l">
              <a:lnSpc>
                <a:spcPct val="80000"/>
              </a:lnSpc>
            </a:pPr>
            <a:r>
              <a:rPr lang="en-US" altLang="en-US" sz="1600" b="1">
                <a:latin typeface="Tahoma" panose="020B0604030504040204" pitchFamily="34" charset="0"/>
              </a:rPr>
              <a:t>                      Ta arche                 	 	 * Dokumen atau</a:t>
            </a:r>
          </a:p>
          <a:p>
            <a:pPr marR="0" algn="l">
              <a:lnSpc>
                <a:spcPct val="80000"/>
              </a:lnSpc>
            </a:pPr>
            <a:r>
              <a:rPr lang="en-US" altLang="en-US" sz="1600" b="1">
                <a:latin typeface="Tahoma" panose="020B0604030504040204" pitchFamily="34" charset="0"/>
              </a:rPr>
              <a:t>	                                          	                * Catatan – catatan</a:t>
            </a:r>
          </a:p>
          <a:p>
            <a:pPr marR="0" algn="l">
              <a:lnSpc>
                <a:spcPct val="80000"/>
              </a:lnSpc>
            </a:pPr>
            <a:r>
              <a:rPr lang="en-US" altLang="en-US" sz="1600" b="1">
                <a:latin typeface="Tahoma" panose="020B0604030504040204" pitchFamily="34" charset="0"/>
              </a:rPr>
              <a:t>                       Arch</a:t>
            </a:r>
            <a:r>
              <a:rPr lang="id-ID" altLang="en-US" sz="1600" b="1">
                <a:latin typeface="Tahoma" panose="020B0604030504040204" pitchFamily="34" charset="0"/>
              </a:rPr>
              <a:t>e</a:t>
            </a:r>
            <a:r>
              <a:rPr lang="en-US" altLang="en-US" sz="1600" b="1">
                <a:latin typeface="Tahoma" panose="020B0604030504040204" pitchFamily="34" charset="0"/>
              </a:rPr>
              <a:t>on                    	                * Balai 	Kota, 							    Gd.Pemerintah</a:t>
            </a:r>
          </a:p>
          <a:p>
            <a:pPr marR="0" algn="l">
              <a:lnSpc>
                <a:spcPct val="80000"/>
              </a:lnSpc>
            </a:pPr>
            <a:r>
              <a:rPr lang="en-US" altLang="en-US" sz="1600" b="1">
                <a:latin typeface="Tahoma" panose="020B0604030504040204" pitchFamily="34" charset="0"/>
              </a:rPr>
              <a:t>                      </a:t>
            </a:r>
          </a:p>
          <a:p>
            <a:pPr marR="0" algn="l">
              <a:lnSpc>
                <a:spcPct val="80000"/>
              </a:lnSpc>
            </a:pPr>
            <a:r>
              <a:rPr lang="en-US" altLang="en-US" sz="1600" b="1">
                <a:latin typeface="Tahoma" panose="020B0604030504040204" pitchFamily="34" charset="0"/>
              </a:rPr>
              <a:t>                   Archivum (Latin)                                 Tempat penyimpanan         											                                 dokumen pemerintah</a:t>
            </a:r>
          </a:p>
          <a:p>
            <a:pPr marR="0" algn="l">
              <a:lnSpc>
                <a:spcPct val="80000"/>
              </a:lnSpc>
            </a:pPr>
            <a:endParaRPr lang="en-US" altLang="en-US" sz="1600" b="1">
              <a:latin typeface="Tahoma" panose="020B0604030504040204" pitchFamily="34" charset="0"/>
            </a:endParaRPr>
          </a:p>
          <a:p>
            <a:pPr marR="0" algn="l">
              <a:lnSpc>
                <a:spcPct val="80000"/>
              </a:lnSpc>
            </a:pPr>
            <a:r>
              <a:rPr lang="en-US" altLang="en-US" sz="1600" b="1">
                <a:latin typeface="Tahoma" panose="020B0604030504040204" pitchFamily="34" charset="0"/>
              </a:rPr>
              <a:t>                  Archives (Inggris)      		 * Tempat Dokumen</a:t>
            </a:r>
          </a:p>
          <a:p>
            <a:pPr marR="0" algn="l">
              <a:lnSpc>
                <a:spcPct val="80000"/>
              </a:lnSpc>
            </a:pPr>
            <a:r>
              <a:rPr lang="en-US" altLang="en-US" sz="1600" b="1">
                <a:latin typeface="Tahoma" panose="020B0604030504040204" pitchFamily="34" charset="0"/>
              </a:rPr>
              <a:t> </a:t>
            </a:r>
          </a:p>
          <a:p>
            <a:pPr marR="0" algn="l">
              <a:lnSpc>
                <a:spcPct val="80000"/>
              </a:lnSpc>
            </a:pPr>
            <a:r>
              <a:rPr lang="en-US" altLang="en-US" sz="1600" b="1">
                <a:latin typeface="Tahoma" panose="020B0604030504040204" pitchFamily="34" charset="0"/>
              </a:rPr>
              <a:t>                   Archief (Belanda)        		* Semua kata yang 						    tertulis</a:t>
            </a:r>
          </a:p>
          <a:p>
            <a:pPr marR="0" algn="l">
              <a:lnSpc>
                <a:spcPct val="80000"/>
              </a:lnSpc>
            </a:pPr>
            <a:r>
              <a:rPr lang="en-US" altLang="en-US" sz="1600" b="1">
                <a:latin typeface="Tahoma" panose="020B0604030504040204" pitchFamily="34" charset="0"/>
              </a:rPr>
              <a:t>                                          </a:t>
            </a:r>
          </a:p>
          <a:p>
            <a:pPr marR="0" algn="l">
              <a:lnSpc>
                <a:spcPct val="80000"/>
              </a:lnSpc>
            </a:pPr>
            <a:r>
              <a:rPr lang="en-US" altLang="en-US" sz="1600" b="1">
                <a:latin typeface="Tahoma" panose="020B0604030504040204" pitchFamily="34" charset="0"/>
              </a:rPr>
              <a:t>                   Arsip(Indonesia)          		* Semua warkat yang 						   telah disimpan </a:t>
            </a:r>
            <a:endParaRPr lang="en-GB" altLang="en-US" sz="1600" b="1">
              <a:latin typeface="Tahoma" panose="020B0604030504040204" pitchFamily="34" charset="0"/>
            </a:endParaRPr>
          </a:p>
        </p:txBody>
      </p:sp>
      <p:sp>
        <p:nvSpPr>
          <p:cNvPr id="19" name="Rectangle 14">
            <a:extLst>
              <a:ext uri="{FF2B5EF4-FFF2-40B4-BE49-F238E27FC236}">
                <a16:creationId xmlns:a16="http://schemas.microsoft.com/office/drawing/2014/main" id="{A579147D-70D2-45D6-9E43-EC59C22BA363}"/>
              </a:ext>
            </a:extLst>
          </p:cNvPr>
          <p:cNvSpPr>
            <a:spLocks noGrp="1" noChangeArrowheads="1"/>
          </p:cNvSpPr>
          <p:nvPr>
            <p:ph type="sldNum" sz="quarter" idx="12"/>
          </p:nvPr>
        </p:nvSpPr>
        <p:spPr>
          <a:xfrm>
            <a:off x="6553200" y="6248400"/>
            <a:ext cx="2133600" cy="457200"/>
          </a:xfrm>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24D57A52-7131-4F57-81C9-EB61B6DCA62B}" type="slidenum">
              <a:rPr lang="en-US" altLang="en-US">
                <a:solidFill>
                  <a:srgbClr val="D1EAEE"/>
                </a:solidFill>
              </a:rPr>
              <a:pPr/>
              <a:t>6</a:t>
            </a:fld>
            <a:endParaRPr lang="en-US" altLang="en-US">
              <a:solidFill>
                <a:srgbClr val="D1EAEE"/>
              </a:solidFill>
            </a:endParaRPr>
          </a:p>
        </p:txBody>
      </p:sp>
      <p:sp>
        <p:nvSpPr>
          <p:cNvPr id="10245" name="Line 7">
            <a:extLst>
              <a:ext uri="{FF2B5EF4-FFF2-40B4-BE49-F238E27FC236}">
                <a16:creationId xmlns:a16="http://schemas.microsoft.com/office/drawing/2014/main" id="{80192019-88E0-4CEE-A901-75D7D7E6E711}"/>
              </a:ext>
            </a:extLst>
          </p:cNvPr>
          <p:cNvSpPr>
            <a:spLocks noChangeShapeType="1"/>
          </p:cNvSpPr>
          <p:nvPr/>
        </p:nvSpPr>
        <p:spPr bwMode="auto">
          <a:xfrm>
            <a:off x="1524000" y="1600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6" name="Line 8">
            <a:extLst>
              <a:ext uri="{FF2B5EF4-FFF2-40B4-BE49-F238E27FC236}">
                <a16:creationId xmlns:a16="http://schemas.microsoft.com/office/drawing/2014/main" id="{1D39D8A3-2A10-4DCD-8E42-E3B8F0E93427}"/>
              </a:ext>
            </a:extLst>
          </p:cNvPr>
          <p:cNvSpPr>
            <a:spLocks noChangeShapeType="1"/>
          </p:cNvSpPr>
          <p:nvPr/>
        </p:nvSpPr>
        <p:spPr bwMode="auto">
          <a:xfrm>
            <a:off x="3886200" y="1600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Line 9">
            <a:extLst>
              <a:ext uri="{FF2B5EF4-FFF2-40B4-BE49-F238E27FC236}">
                <a16:creationId xmlns:a16="http://schemas.microsoft.com/office/drawing/2014/main" id="{BB2CF673-6F97-4760-AFA9-2D2C7783F23C}"/>
              </a:ext>
            </a:extLst>
          </p:cNvPr>
          <p:cNvSpPr>
            <a:spLocks noChangeShapeType="1"/>
          </p:cNvSpPr>
          <p:nvPr/>
        </p:nvSpPr>
        <p:spPr bwMode="auto">
          <a:xfrm>
            <a:off x="3886200" y="2743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a:extLst>
              <a:ext uri="{FF2B5EF4-FFF2-40B4-BE49-F238E27FC236}">
                <a16:creationId xmlns:a16="http://schemas.microsoft.com/office/drawing/2014/main" id="{86A41559-4701-4B28-8A64-150A9821B2B9}"/>
              </a:ext>
            </a:extLst>
          </p:cNvPr>
          <p:cNvSpPr>
            <a:spLocks noChangeShapeType="1"/>
          </p:cNvSpPr>
          <p:nvPr/>
        </p:nvSpPr>
        <p:spPr bwMode="auto">
          <a:xfrm>
            <a:off x="3886200" y="3200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Line 11">
            <a:extLst>
              <a:ext uri="{FF2B5EF4-FFF2-40B4-BE49-F238E27FC236}">
                <a16:creationId xmlns:a16="http://schemas.microsoft.com/office/drawing/2014/main" id="{2E14325B-0774-4003-A9D2-104B9E8C5782}"/>
              </a:ext>
            </a:extLst>
          </p:cNvPr>
          <p:cNvSpPr>
            <a:spLocks noChangeShapeType="1"/>
          </p:cNvSpPr>
          <p:nvPr/>
        </p:nvSpPr>
        <p:spPr bwMode="auto">
          <a:xfrm>
            <a:off x="4191000" y="4648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12">
            <a:extLst>
              <a:ext uri="{FF2B5EF4-FFF2-40B4-BE49-F238E27FC236}">
                <a16:creationId xmlns:a16="http://schemas.microsoft.com/office/drawing/2014/main" id="{D7BD42E1-CE67-4626-A61A-D3CA9931A819}"/>
              </a:ext>
            </a:extLst>
          </p:cNvPr>
          <p:cNvSpPr>
            <a:spLocks noChangeShapeType="1"/>
          </p:cNvSpPr>
          <p:nvPr/>
        </p:nvSpPr>
        <p:spPr bwMode="auto">
          <a:xfrm>
            <a:off x="4191000" y="5105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3">
            <a:extLst>
              <a:ext uri="{FF2B5EF4-FFF2-40B4-BE49-F238E27FC236}">
                <a16:creationId xmlns:a16="http://schemas.microsoft.com/office/drawing/2014/main" id="{EB435740-073A-41DA-94D8-CE5EC8F6054C}"/>
              </a:ext>
            </a:extLst>
          </p:cNvPr>
          <p:cNvSpPr>
            <a:spLocks noChangeShapeType="1"/>
          </p:cNvSpPr>
          <p:nvPr/>
        </p:nvSpPr>
        <p:spPr bwMode="auto">
          <a:xfrm>
            <a:off x="4114800" y="5715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2" name="Line 14">
            <a:extLst>
              <a:ext uri="{FF2B5EF4-FFF2-40B4-BE49-F238E27FC236}">
                <a16:creationId xmlns:a16="http://schemas.microsoft.com/office/drawing/2014/main" id="{0032B9F9-620B-4191-81AA-71A8055F1F26}"/>
              </a:ext>
            </a:extLst>
          </p:cNvPr>
          <p:cNvSpPr>
            <a:spLocks noChangeShapeType="1"/>
          </p:cNvSpPr>
          <p:nvPr/>
        </p:nvSpPr>
        <p:spPr bwMode="auto">
          <a:xfrm>
            <a:off x="2819400" y="1905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5">
            <a:extLst>
              <a:ext uri="{FF2B5EF4-FFF2-40B4-BE49-F238E27FC236}">
                <a16:creationId xmlns:a16="http://schemas.microsoft.com/office/drawing/2014/main" id="{F180AFAD-AE89-47D9-A42B-4C0DCE9BB3C3}"/>
              </a:ext>
            </a:extLst>
          </p:cNvPr>
          <p:cNvSpPr>
            <a:spLocks noChangeShapeType="1"/>
          </p:cNvSpPr>
          <p:nvPr/>
        </p:nvSpPr>
        <p:spPr bwMode="auto">
          <a:xfrm>
            <a:off x="2819400" y="2667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6">
            <a:extLst>
              <a:ext uri="{FF2B5EF4-FFF2-40B4-BE49-F238E27FC236}">
                <a16:creationId xmlns:a16="http://schemas.microsoft.com/office/drawing/2014/main" id="{97093B69-C550-4F5D-B23B-C5F93695C845}"/>
              </a:ext>
            </a:extLst>
          </p:cNvPr>
          <p:cNvSpPr>
            <a:spLocks noChangeShapeType="1"/>
          </p:cNvSpPr>
          <p:nvPr/>
        </p:nvSpPr>
        <p:spPr bwMode="auto">
          <a:xfrm>
            <a:off x="2819400" y="3200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Line 17">
            <a:extLst>
              <a:ext uri="{FF2B5EF4-FFF2-40B4-BE49-F238E27FC236}">
                <a16:creationId xmlns:a16="http://schemas.microsoft.com/office/drawing/2014/main" id="{5A6A4152-8727-4D5B-9E67-17F5FED76590}"/>
              </a:ext>
            </a:extLst>
          </p:cNvPr>
          <p:cNvSpPr>
            <a:spLocks noChangeShapeType="1"/>
          </p:cNvSpPr>
          <p:nvPr/>
        </p:nvSpPr>
        <p:spPr bwMode="auto">
          <a:xfrm>
            <a:off x="2819400" y="3886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8">
            <a:extLst>
              <a:ext uri="{FF2B5EF4-FFF2-40B4-BE49-F238E27FC236}">
                <a16:creationId xmlns:a16="http://schemas.microsoft.com/office/drawing/2014/main" id="{D69BF4A2-A2A8-4C3C-8A00-6158F91B72D3}"/>
              </a:ext>
            </a:extLst>
          </p:cNvPr>
          <p:cNvSpPr>
            <a:spLocks noChangeShapeType="1"/>
          </p:cNvSpPr>
          <p:nvPr/>
        </p:nvSpPr>
        <p:spPr bwMode="auto">
          <a:xfrm>
            <a:off x="2819400" y="4724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Line 19">
            <a:extLst>
              <a:ext uri="{FF2B5EF4-FFF2-40B4-BE49-F238E27FC236}">
                <a16:creationId xmlns:a16="http://schemas.microsoft.com/office/drawing/2014/main" id="{A00260F1-ED2B-4891-9DDC-C2F4C6A6E4A7}"/>
              </a:ext>
            </a:extLst>
          </p:cNvPr>
          <p:cNvSpPr>
            <a:spLocks noChangeShapeType="1"/>
          </p:cNvSpPr>
          <p:nvPr/>
        </p:nvSpPr>
        <p:spPr bwMode="auto">
          <a:xfrm>
            <a:off x="2819400" y="525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8" name="Line 22">
            <a:extLst>
              <a:ext uri="{FF2B5EF4-FFF2-40B4-BE49-F238E27FC236}">
                <a16:creationId xmlns:a16="http://schemas.microsoft.com/office/drawing/2014/main" id="{4997B7FD-8281-4BD9-964C-F8D8F5A4B230}"/>
              </a:ext>
            </a:extLst>
          </p:cNvPr>
          <p:cNvSpPr>
            <a:spLocks noChangeShapeType="1"/>
          </p:cNvSpPr>
          <p:nvPr/>
        </p:nvSpPr>
        <p:spPr bwMode="auto">
          <a:xfrm>
            <a:off x="3886200" y="3810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5123">
                                            <p:txEl>
                                              <p:pRg st="0" end="0"/>
                                            </p:txEl>
                                          </p:spTgt>
                                        </p:tgtEl>
                                        <p:attrNameLst>
                                          <p:attrName>style.visibility</p:attrName>
                                        </p:attrNameLst>
                                      </p:cBhvr>
                                      <p:to>
                                        <p:strVal val="visible"/>
                                      </p:to>
                                    </p:set>
                                    <p:anim calcmode="lin" valueType="num">
                                      <p:cBhvr additive="base">
                                        <p:cTn id="14"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5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projctor.wav"/>
                                        </p:tgtEl>
                                      </p:cMediaNode>
                                    </p:audio>
                                  </p:subTnLst>
                                </p:cTn>
                              </p:par>
                            </p:childTnLst>
                          </p:cTn>
                        </p:par>
                        <p:par>
                          <p:cTn id="16" fill="hold" nodeType="afterGroup">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 calcmode="lin" valueType="num">
                                      <p:cBhvr additive="base">
                                        <p:cTn id="19"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par>
                          <p:cTn id="21" fill="hold" nodeType="afterGroup">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5123">
                                            <p:txEl>
                                              <p:pRg st="2" end="2"/>
                                            </p:txEl>
                                          </p:spTgt>
                                        </p:tgtEl>
                                        <p:attrNameLst>
                                          <p:attrName>style.visibility</p:attrName>
                                        </p:attrNameLst>
                                      </p:cBhvr>
                                      <p:to>
                                        <p:strVal val="visible"/>
                                      </p:to>
                                    </p:set>
                                    <p:anim calcmode="lin" valueType="num">
                                      <p:cBhvr additive="base">
                                        <p:cTn id="24"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1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projctor.wav"/>
                                        </p:tgtEl>
                                      </p:cMediaNode>
                                    </p:audio>
                                  </p:subTnLst>
                                </p:cTn>
                              </p:par>
                            </p:childTnLst>
                          </p:cTn>
                        </p:par>
                        <p:par>
                          <p:cTn id="26" fill="hold" nodeType="afterGroup">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5123">
                                            <p:txEl>
                                              <p:pRg st="3" end="3"/>
                                            </p:txEl>
                                          </p:spTgt>
                                        </p:tgtEl>
                                        <p:attrNameLst>
                                          <p:attrName>style.visibility</p:attrName>
                                        </p:attrNameLst>
                                      </p:cBhvr>
                                      <p:to>
                                        <p:strVal val="visible"/>
                                      </p:to>
                                    </p:set>
                                    <p:anim calcmode="lin" valueType="num">
                                      <p:cBhvr additive="base">
                                        <p:cTn id="29"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projctor.wav"/>
                                        </p:tgtEl>
                                      </p:cMediaNode>
                                    </p:audio>
                                  </p:subTnLst>
                                </p:cTn>
                              </p:par>
                            </p:childTnLst>
                          </p:cTn>
                        </p:par>
                        <p:par>
                          <p:cTn id="31" fill="hold" nodeType="afterGroup">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123">
                                            <p:txEl>
                                              <p:pRg st="4" end="4"/>
                                            </p:txEl>
                                          </p:spTgt>
                                        </p:tgtEl>
                                        <p:attrNameLst>
                                          <p:attrName>style.visibility</p:attrName>
                                        </p:attrNameLst>
                                      </p:cBhvr>
                                      <p:to>
                                        <p:strVal val="visible"/>
                                      </p:to>
                                    </p:set>
                                    <p:anim calcmode="lin" valueType="num">
                                      <p:cBhvr additive="base">
                                        <p:cTn id="34"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51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projctor.wav"/>
                                        </p:tgtEl>
                                      </p:cMediaNode>
                                    </p:audio>
                                  </p:subTnLst>
                                </p:cTn>
                              </p:par>
                            </p:childTnLst>
                          </p:cTn>
                        </p:par>
                        <p:par>
                          <p:cTn id="36" fill="hold" nodeType="afterGroup">
                            <p:stCondLst>
                              <p:cond delay="3500"/>
                            </p:stCondLst>
                            <p:childTnLst>
                              <p:par>
                                <p:cTn id="37" presetID="2" presetClass="entr" presetSubtype="8" fill="hold" grpId="0" nodeType="afterEffect">
                                  <p:stCondLst>
                                    <p:cond delay="0"/>
                                  </p:stCondLst>
                                  <p:childTnLst>
                                    <p:set>
                                      <p:cBhvr>
                                        <p:cTn id="38" dur="1" fill="hold">
                                          <p:stCondLst>
                                            <p:cond delay="0"/>
                                          </p:stCondLst>
                                        </p:cTn>
                                        <p:tgtEl>
                                          <p:spTgt spid="5123">
                                            <p:txEl>
                                              <p:pRg st="5" end="5"/>
                                            </p:txEl>
                                          </p:spTgt>
                                        </p:tgtEl>
                                        <p:attrNameLst>
                                          <p:attrName>style.visibility</p:attrName>
                                        </p:attrNameLst>
                                      </p:cBhvr>
                                      <p:to>
                                        <p:strVal val="visible"/>
                                      </p:to>
                                    </p:set>
                                    <p:anim calcmode="lin" valueType="num">
                                      <p:cBhvr additive="base">
                                        <p:cTn id="39" dur="500" fill="hold"/>
                                        <p:tgtEl>
                                          <p:spTgt spid="512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12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projctor.wav"/>
                                        </p:tgtEl>
                                      </p:cMediaNode>
                                    </p:audio>
                                  </p:subTnLst>
                                </p:cTn>
                              </p:par>
                            </p:childTnLst>
                          </p:cTn>
                        </p:par>
                        <p:par>
                          <p:cTn id="41" fill="hold" nodeType="afterGroup">
                            <p:stCondLst>
                              <p:cond delay="4000"/>
                            </p:stCondLst>
                            <p:childTnLst>
                              <p:par>
                                <p:cTn id="42" presetID="2" presetClass="entr" presetSubtype="8" fill="hold" grpId="0" nodeType="afterEffect">
                                  <p:stCondLst>
                                    <p:cond delay="0"/>
                                  </p:stCondLst>
                                  <p:childTnLst>
                                    <p:set>
                                      <p:cBhvr>
                                        <p:cTn id="43" dur="1" fill="hold">
                                          <p:stCondLst>
                                            <p:cond delay="0"/>
                                          </p:stCondLst>
                                        </p:cTn>
                                        <p:tgtEl>
                                          <p:spTgt spid="5123">
                                            <p:txEl>
                                              <p:pRg st="6" end="6"/>
                                            </p:txEl>
                                          </p:spTgt>
                                        </p:tgtEl>
                                        <p:attrNameLst>
                                          <p:attrName>style.visibility</p:attrName>
                                        </p:attrNameLst>
                                      </p:cBhvr>
                                      <p:to>
                                        <p:strVal val="visible"/>
                                      </p:to>
                                    </p:set>
                                    <p:anim calcmode="lin" valueType="num">
                                      <p:cBhvr additive="base">
                                        <p:cTn id="44" dur="500" fill="hold"/>
                                        <p:tgtEl>
                                          <p:spTgt spid="5123">
                                            <p:txEl>
                                              <p:pRg st="6" end="6"/>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512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projctor.wav"/>
                                        </p:tgtEl>
                                      </p:cMediaNode>
                                    </p:audio>
                                  </p:subTnLst>
                                </p:cTn>
                              </p:par>
                            </p:childTnLst>
                          </p:cTn>
                        </p:par>
                        <p:par>
                          <p:cTn id="46" fill="hold" nodeType="afterGroup">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5123">
                                            <p:txEl>
                                              <p:pRg st="7" end="7"/>
                                            </p:txEl>
                                          </p:spTgt>
                                        </p:tgtEl>
                                        <p:attrNameLst>
                                          <p:attrName>style.visibility</p:attrName>
                                        </p:attrNameLst>
                                      </p:cBhvr>
                                      <p:to>
                                        <p:strVal val="visible"/>
                                      </p:to>
                                    </p:set>
                                    <p:anim calcmode="lin" valueType="num">
                                      <p:cBhvr additive="base">
                                        <p:cTn id="49" dur="500" fill="hold"/>
                                        <p:tgtEl>
                                          <p:spTgt spid="51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12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projctor.wav"/>
                                        </p:tgtEl>
                                      </p:cMediaNode>
                                    </p:audio>
                                  </p:subTnLst>
                                </p:cTn>
                              </p:par>
                            </p:childTnLst>
                          </p:cTn>
                        </p:par>
                        <p:par>
                          <p:cTn id="51" fill="hold" nodeType="afterGroup">
                            <p:stCondLst>
                              <p:cond delay="5000"/>
                            </p:stCondLst>
                            <p:childTnLst>
                              <p:par>
                                <p:cTn id="52" presetID="2" presetClass="entr" presetSubtype="8" fill="hold" grpId="0" nodeType="afterEffect">
                                  <p:stCondLst>
                                    <p:cond delay="0"/>
                                  </p:stCondLst>
                                  <p:childTnLst>
                                    <p:set>
                                      <p:cBhvr>
                                        <p:cTn id="53" dur="1" fill="hold">
                                          <p:stCondLst>
                                            <p:cond delay="0"/>
                                          </p:stCondLst>
                                        </p:cTn>
                                        <p:tgtEl>
                                          <p:spTgt spid="5123">
                                            <p:txEl>
                                              <p:pRg st="8" end="8"/>
                                            </p:txEl>
                                          </p:spTgt>
                                        </p:tgtEl>
                                        <p:attrNameLst>
                                          <p:attrName>style.visibility</p:attrName>
                                        </p:attrNameLst>
                                      </p:cBhvr>
                                      <p:to>
                                        <p:strVal val="visible"/>
                                      </p:to>
                                    </p:set>
                                    <p:anim calcmode="lin" valueType="num">
                                      <p:cBhvr additive="base">
                                        <p:cTn id="54" dur="500" fill="hold"/>
                                        <p:tgtEl>
                                          <p:spTgt spid="5123">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512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projctor.wav"/>
                                        </p:tgtEl>
                                      </p:cMediaNode>
                                    </p:audio>
                                  </p:subTnLst>
                                </p:cTn>
                              </p:par>
                            </p:childTnLst>
                          </p:cTn>
                        </p:par>
                        <p:par>
                          <p:cTn id="56" fill="hold" nodeType="afterGroup">
                            <p:stCondLst>
                              <p:cond delay="5500"/>
                            </p:stCondLst>
                            <p:childTnLst>
                              <p:par>
                                <p:cTn id="57" presetID="2" presetClass="entr" presetSubtype="8" fill="hold" grpId="0" nodeType="afterEffect">
                                  <p:stCondLst>
                                    <p:cond delay="0"/>
                                  </p:stCondLst>
                                  <p:childTnLst>
                                    <p:set>
                                      <p:cBhvr>
                                        <p:cTn id="58" dur="1" fill="hold">
                                          <p:stCondLst>
                                            <p:cond delay="0"/>
                                          </p:stCondLst>
                                        </p:cTn>
                                        <p:tgtEl>
                                          <p:spTgt spid="5123">
                                            <p:txEl>
                                              <p:pRg st="10" end="10"/>
                                            </p:txEl>
                                          </p:spTgt>
                                        </p:tgtEl>
                                        <p:attrNameLst>
                                          <p:attrName>style.visibility</p:attrName>
                                        </p:attrNameLst>
                                      </p:cBhvr>
                                      <p:to>
                                        <p:strVal val="visible"/>
                                      </p:to>
                                    </p:set>
                                    <p:anim calcmode="lin" valueType="num">
                                      <p:cBhvr additive="base">
                                        <p:cTn id="59" dur="500" fill="hold"/>
                                        <p:tgtEl>
                                          <p:spTgt spid="5123">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512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projctor.wav"/>
                                        </p:tgtEl>
                                      </p:cMediaNode>
                                    </p:audio>
                                  </p:subTnLst>
                                </p:cTn>
                              </p:par>
                            </p:childTnLst>
                          </p:cTn>
                        </p:par>
                        <p:par>
                          <p:cTn id="61" fill="hold" nodeType="afterGroup">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5123">
                                            <p:txEl>
                                              <p:pRg st="11" end="11"/>
                                            </p:txEl>
                                          </p:spTgt>
                                        </p:tgtEl>
                                        <p:attrNameLst>
                                          <p:attrName>style.visibility</p:attrName>
                                        </p:attrNameLst>
                                      </p:cBhvr>
                                      <p:to>
                                        <p:strVal val="visible"/>
                                      </p:to>
                                    </p:set>
                                    <p:anim calcmode="lin" valueType="num">
                                      <p:cBhvr additive="base">
                                        <p:cTn id="64" dur="500" fill="hold"/>
                                        <p:tgtEl>
                                          <p:spTgt spid="5123">
                                            <p:txEl>
                                              <p:pRg st="11" end="11"/>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512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2"/>
                                            </p:cond>
                                          </p:stCondLst>
                                          <p:endCondLst>
                                            <p:cond evt="onStopAudio" delay="0">
                                              <p:tgtEl>
                                                <p:sldTgt/>
                                              </p:tgtEl>
                                            </p:cond>
                                          </p:endCondLst>
                                        </p:cTn>
                                        <p:tgtEl>
                                          <p:sndTgt r:embed="rId3" name="projctor.wav"/>
                                        </p:tgtEl>
                                      </p:cMediaNode>
                                    </p:audio>
                                  </p:subTnLst>
                                </p:cTn>
                              </p:par>
                            </p:childTnLst>
                          </p:cTn>
                        </p:par>
                        <p:par>
                          <p:cTn id="66" fill="hold" nodeType="afterGroup">
                            <p:stCondLst>
                              <p:cond delay="6500"/>
                            </p:stCondLst>
                            <p:childTnLst>
                              <p:par>
                                <p:cTn id="67" presetID="2" presetClass="entr" presetSubtype="8" fill="hold" grpId="0" nodeType="afterEffect">
                                  <p:stCondLst>
                                    <p:cond delay="0"/>
                                  </p:stCondLst>
                                  <p:childTnLst>
                                    <p:set>
                                      <p:cBhvr>
                                        <p:cTn id="68" dur="1" fill="hold">
                                          <p:stCondLst>
                                            <p:cond delay="0"/>
                                          </p:stCondLst>
                                        </p:cTn>
                                        <p:tgtEl>
                                          <p:spTgt spid="5123">
                                            <p:txEl>
                                              <p:pRg st="12" end="12"/>
                                            </p:txEl>
                                          </p:spTgt>
                                        </p:tgtEl>
                                        <p:attrNameLst>
                                          <p:attrName>style.visibility</p:attrName>
                                        </p:attrNameLst>
                                      </p:cBhvr>
                                      <p:to>
                                        <p:strVal val="visible"/>
                                      </p:to>
                                    </p:set>
                                    <p:anim calcmode="lin" valueType="num">
                                      <p:cBhvr additive="base">
                                        <p:cTn id="69" dur="500" fill="hold"/>
                                        <p:tgtEl>
                                          <p:spTgt spid="5123">
                                            <p:txEl>
                                              <p:pRg st="12" end="12"/>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12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projctor.wav"/>
                                        </p:tgtEl>
                                      </p:cMediaNode>
                                    </p:audio>
                                  </p:subTnLst>
                                </p:cTn>
                              </p:par>
                            </p:childTnLst>
                          </p:cTn>
                        </p:par>
                        <p:par>
                          <p:cTn id="71" fill="hold" nodeType="afterGroup">
                            <p:stCondLst>
                              <p:cond delay="7000"/>
                            </p:stCondLst>
                            <p:childTnLst>
                              <p:par>
                                <p:cTn id="72" presetID="2" presetClass="entr" presetSubtype="8" fill="hold" grpId="0" nodeType="afterEffect">
                                  <p:stCondLst>
                                    <p:cond delay="0"/>
                                  </p:stCondLst>
                                  <p:childTnLst>
                                    <p:set>
                                      <p:cBhvr>
                                        <p:cTn id="73" dur="1" fill="hold">
                                          <p:stCondLst>
                                            <p:cond delay="0"/>
                                          </p:stCondLst>
                                        </p:cTn>
                                        <p:tgtEl>
                                          <p:spTgt spid="5123">
                                            <p:txEl>
                                              <p:pRg st="13" end="13"/>
                                            </p:txEl>
                                          </p:spTgt>
                                        </p:tgtEl>
                                        <p:attrNameLst>
                                          <p:attrName>style.visibility</p:attrName>
                                        </p:attrNameLst>
                                      </p:cBhvr>
                                      <p:to>
                                        <p:strVal val="visible"/>
                                      </p:to>
                                    </p:set>
                                    <p:anim calcmode="lin" valueType="num">
                                      <p:cBhvr additive="base">
                                        <p:cTn id="74" dur="500" fill="hold"/>
                                        <p:tgtEl>
                                          <p:spTgt spid="5123">
                                            <p:txEl>
                                              <p:pRg st="13" end="13"/>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5123">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projctor.wav"/>
                                        </p:tgtEl>
                                      </p:cMediaNode>
                                    </p:audio>
                                  </p:subTnLst>
                                </p:cTn>
                              </p:par>
                            </p:childTnLst>
                          </p:cTn>
                        </p:par>
                        <p:par>
                          <p:cTn id="76" fill="hold" nodeType="afterGroup">
                            <p:stCondLst>
                              <p:cond delay="7500"/>
                            </p:stCondLst>
                            <p:childTnLst>
                              <p:par>
                                <p:cTn id="77" presetID="2" presetClass="entr" presetSubtype="8" fill="hold" grpId="0" nodeType="afterEffect">
                                  <p:stCondLst>
                                    <p:cond delay="0"/>
                                  </p:stCondLst>
                                  <p:childTnLst>
                                    <p:set>
                                      <p:cBhvr>
                                        <p:cTn id="78" dur="1" fill="hold">
                                          <p:stCondLst>
                                            <p:cond delay="0"/>
                                          </p:stCondLst>
                                        </p:cTn>
                                        <p:tgtEl>
                                          <p:spTgt spid="5123">
                                            <p:txEl>
                                              <p:pRg st="14" end="14"/>
                                            </p:txEl>
                                          </p:spTgt>
                                        </p:tgtEl>
                                        <p:attrNameLst>
                                          <p:attrName>style.visibility</p:attrName>
                                        </p:attrNameLst>
                                      </p:cBhvr>
                                      <p:to>
                                        <p:strVal val="visible"/>
                                      </p:to>
                                    </p:set>
                                    <p:anim calcmode="lin" valueType="num">
                                      <p:cBhvr additive="base">
                                        <p:cTn id="79" dur="500" fill="hold"/>
                                        <p:tgtEl>
                                          <p:spTgt spid="5123">
                                            <p:txEl>
                                              <p:pRg st="14" end="14"/>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123">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C401B42-8E47-414E-A722-044FE83B59B9}"/>
              </a:ext>
            </a:extLst>
          </p:cNvPr>
          <p:cNvSpPr>
            <a:spLocks noGrp="1"/>
          </p:cNvSpPr>
          <p:nvPr>
            <p:ph type="title"/>
          </p:nvPr>
        </p:nvSpPr>
        <p:spPr/>
        <p:txBody>
          <a:bodyPr/>
          <a:lstStyle/>
          <a:p>
            <a:r>
              <a:rPr lang="id-ID" altLang="en-US"/>
              <a:t>Pengertian Arsip</a:t>
            </a:r>
          </a:p>
        </p:txBody>
      </p:sp>
      <p:sp>
        <p:nvSpPr>
          <p:cNvPr id="11267" name="Content Placeholder 2">
            <a:extLst>
              <a:ext uri="{FF2B5EF4-FFF2-40B4-BE49-F238E27FC236}">
                <a16:creationId xmlns:a16="http://schemas.microsoft.com/office/drawing/2014/main" id="{13EDE365-5DED-432E-BB81-DB797C387883}"/>
              </a:ext>
            </a:extLst>
          </p:cNvPr>
          <p:cNvSpPr>
            <a:spLocks noGrp="1"/>
          </p:cNvSpPr>
          <p:nvPr>
            <p:ph idx="1"/>
          </p:nvPr>
        </p:nvSpPr>
        <p:spPr/>
        <p:txBody>
          <a:bodyPr/>
          <a:lstStyle/>
          <a:p>
            <a:pPr>
              <a:buClr>
                <a:schemeClr val="tx1"/>
              </a:buClr>
              <a:buFont typeface="Wingdings" panose="05000000000000000000" pitchFamily="2" charset="2"/>
              <a:buNone/>
            </a:pPr>
            <a:r>
              <a:rPr lang="en-US" altLang="en-US" sz="3600">
                <a:latin typeface="Tahoma" panose="020B0604030504040204" pitchFamily="34" charset="0"/>
              </a:rPr>
              <a:t>ODELL dan STRONG</a:t>
            </a:r>
          </a:p>
          <a:p>
            <a:pPr>
              <a:buClr>
                <a:schemeClr val="tx1"/>
              </a:buClr>
              <a:buFont typeface="Wingdings" panose="05000000000000000000" pitchFamily="2" charset="2"/>
              <a:buNone/>
            </a:pPr>
            <a:endParaRPr lang="en-US" altLang="en-US" sz="3600">
              <a:latin typeface="Tahoma" panose="020B0604030504040204" pitchFamily="34" charset="0"/>
            </a:endParaRPr>
          </a:p>
          <a:p>
            <a:pPr>
              <a:buClr>
                <a:schemeClr val="tx1"/>
              </a:buClr>
              <a:buFont typeface="Wingdings" panose="05000000000000000000" pitchFamily="2" charset="2"/>
              <a:buChar char="Ø"/>
            </a:pPr>
            <a:r>
              <a:rPr lang="en-US" altLang="en-US"/>
              <a:t>Fakta – fakta tertulis</a:t>
            </a:r>
          </a:p>
          <a:p>
            <a:pPr>
              <a:buClr>
                <a:schemeClr val="tx1"/>
              </a:buClr>
              <a:buFont typeface="Wingdings" panose="05000000000000000000" pitchFamily="2" charset="2"/>
              <a:buChar char="Ø"/>
            </a:pPr>
            <a:r>
              <a:rPr lang="en-US" altLang="en-US"/>
              <a:t>Mengenai peristiwa – peristiwa dan kegiatan</a:t>
            </a:r>
          </a:p>
          <a:p>
            <a:pPr>
              <a:buClr>
                <a:schemeClr val="tx1"/>
              </a:buClr>
              <a:buFont typeface="Wingdings" panose="05000000000000000000" pitchFamily="2" charset="2"/>
              <a:buChar char="Ø"/>
            </a:pPr>
            <a:r>
              <a:rPr lang="en-US" altLang="en-US"/>
              <a:t>Warkat dapat berwujud dalam surat – surat, data, barang – barang cetakan, kata – kata, lembaran – lembaran atau buku – buku yang menyebutkan tentang fakta – fakta tersebut.</a:t>
            </a:r>
            <a:endParaRPr lang="en-GB" altLang="en-US"/>
          </a:p>
          <a:p>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A6F0E2D-39A3-454B-B0F2-C6BA9D666D02}"/>
              </a:ext>
            </a:extLst>
          </p:cNvPr>
          <p:cNvSpPr>
            <a:spLocks noGrp="1"/>
          </p:cNvSpPr>
          <p:nvPr>
            <p:ph type="title"/>
          </p:nvPr>
        </p:nvSpPr>
        <p:spPr/>
        <p:txBody>
          <a:bodyPr/>
          <a:lstStyle/>
          <a:p>
            <a:r>
              <a:rPr lang="id-ID" altLang="en-US"/>
              <a:t>Pengertian Arsip</a:t>
            </a:r>
          </a:p>
        </p:txBody>
      </p:sp>
      <p:sp>
        <p:nvSpPr>
          <p:cNvPr id="12291" name="Content Placeholder 2">
            <a:extLst>
              <a:ext uri="{FF2B5EF4-FFF2-40B4-BE49-F238E27FC236}">
                <a16:creationId xmlns:a16="http://schemas.microsoft.com/office/drawing/2014/main" id="{42B3CF8E-93E4-41E9-8320-065A8FC05459}"/>
              </a:ext>
            </a:extLst>
          </p:cNvPr>
          <p:cNvSpPr>
            <a:spLocks noGrp="1"/>
          </p:cNvSpPr>
          <p:nvPr>
            <p:ph idx="1"/>
          </p:nvPr>
        </p:nvSpPr>
        <p:spPr/>
        <p:txBody>
          <a:bodyPr/>
          <a:lstStyle/>
          <a:p>
            <a:pPr>
              <a:buClr>
                <a:schemeClr val="tx1"/>
              </a:buClr>
              <a:buFont typeface="Wingdings" panose="05000000000000000000" pitchFamily="2" charset="2"/>
              <a:buNone/>
            </a:pPr>
            <a:r>
              <a:rPr lang="en-US" altLang="en-US" b="1">
                <a:latin typeface="Lucida Sans Unicode" panose="020B0602030504020204" pitchFamily="34" charset="0"/>
              </a:rPr>
              <a:t>SCHELLENBERG</a:t>
            </a:r>
          </a:p>
          <a:p>
            <a:pPr>
              <a:buClr>
                <a:schemeClr val="tx1"/>
              </a:buClr>
              <a:buFont typeface="Wingdings" panose="05000000000000000000" pitchFamily="2" charset="2"/>
              <a:buNone/>
            </a:pPr>
            <a:endParaRPr lang="en-US" altLang="en-US" b="1">
              <a:latin typeface="Lucida Sans Unicode" panose="020B0602030504020204" pitchFamily="34" charset="0"/>
            </a:endParaRPr>
          </a:p>
          <a:p>
            <a:pPr>
              <a:buClr>
                <a:schemeClr val="tx1"/>
              </a:buClr>
              <a:buFont typeface="Wingdings" panose="05000000000000000000" pitchFamily="2" charset="2"/>
              <a:buChar char="Ø"/>
            </a:pPr>
            <a:r>
              <a:rPr lang="en-US" altLang="en-US">
                <a:latin typeface="Lucida Sans Unicode" panose="020B0602030504020204" pitchFamily="34" charset="0"/>
              </a:rPr>
              <a:t>Arsip dapat diartikan sebagai warkat/naskah dari suatu badan Pemerintahan atau Swasta yang diputuskan sebagai bahan berharga untuk diawetkan secara tetap, guna keperluan mencari keterangan dan penelitian dan disimpan atau telah dipilih untuk disimpan pada suatu badan kearsipan.</a:t>
            </a:r>
            <a:endParaRPr lang="en-GB" altLang="en-US">
              <a:latin typeface="Lucida Sans Unicode" panose="020B0602030504020204" pitchFamily="34" charset="0"/>
            </a:endParaRPr>
          </a:p>
          <a:p>
            <a:endParaRPr lang="id-ID"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868B720-9566-4774-8504-B71AEC23B398}"/>
              </a:ext>
            </a:extLst>
          </p:cNvPr>
          <p:cNvSpPr>
            <a:spLocks noGrp="1"/>
          </p:cNvSpPr>
          <p:nvPr>
            <p:ph type="title"/>
          </p:nvPr>
        </p:nvSpPr>
        <p:spPr>
          <a:xfrm>
            <a:off x="457200" y="274638"/>
            <a:ext cx="8229600" cy="1173162"/>
          </a:xfrm>
        </p:spPr>
        <p:txBody>
          <a:bodyPr>
            <a:normAutofit fontScale="90000"/>
          </a:bodyPr>
          <a:lstStyle/>
          <a:p>
            <a:pPr fontAlgn="auto">
              <a:spcAft>
                <a:spcPts val="0"/>
              </a:spcAft>
              <a:defRPr/>
            </a:pPr>
            <a:r>
              <a:rPr lang="en-US" dirty="0" err="1">
                <a:latin typeface="Arial Rounded MT Bold" pitchFamily="34" charset="0"/>
              </a:rPr>
              <a:t>Definisi</a:t>
            </a:r>
            <a:r>
              <a:rPr lang="en-US" dirty="0">
                <a:latin typeface="Arial Rounded MT Bold" pitchFamily="34" charset="0"/>
              </a:rPr>
              <a:t> </a:t>
            </a:r>
            <a:r>
              <a:rPr lang="en-US" dirty="0" err="1">
                <a:latin typeface="Arial Rounded MT Bold" pitchFamily="34" charset="0"/>
              </a:rPr>
              <a:t>Arsip</a:t>
            </a:r>
            <a:br>
              <a:rPr lang="en-US" dirty="0">
                <a:latin typeface="Arial Rounded MT Bold" pitchFamily="34" charset="0"/>
              </a:rPr>
            </a:br>
            <a:r>
              <a:rPr lang="en-US" sz="2400" dirty="0"/>
              <a:t> </a:t>
            </a:r>
            <a:r>
              <a:rPr lang="en-US" sz="2400" b="1" dirty="0" err="1">
                <a:latin typeface="Mongolian Baiti" pitchFamily="66" charset="0"/>
                <a:cs typeface="Mongolian Baiti" pitchFamily="66" charset="0"/>
              </a:rPr>
              <a:t>Menurut</a:t>
            </a:r>
            <a:r>
              <a:rPr lang="en-US" sz="2400" b="1" dirty="0">
                <a:latin typeface="Mongolian Baiti" pitchFamily="66" charset="0"/>
                <a:cs typeface="Mongolian Baiti" pitchFamily="66" charset="0"/>
              </a:rPr>
              <a:t> </a:t>
            </a:r>
            <a:r>
              <a:rPr lang="en-US" sz="2400" b="1" dirty="0">
                <a:effectLst>
                  <a:outerShdw blurRad="38100" dist="38100" dir="2700000" algn="tl">
                    <a:srgbClr val="000000"/>
                  </a:outerShdw>
                </a:effectLst>
                <a:latin typeface="Mongolian Baiti" pitchFamily="66" charset="0"/>
                <a:cs typeface="Mongolian Baiti" pitchFamily="66" charset="0"/>
              </a:rPr>
              <a:t>UU NO. 43 </a:t>
            </a:r>
            <a:r>
              <a:rPr lang="en-US" sz="2400" b="1" dirty="0" err="1">
                <a:effectLst>
                  <a:outerShdw blurRad="38100" dist="38100" dir="2700000" algn="tl">
                    <a:srgbClr val="000000"/>
                  </a:outerShdw>
                </a:effectLst>
                <a:latin typeface="Mongolian Baiti" pitchFamily="66" charset="0"/>
                <a:cs typeface="Mongolian Baiti" pitchFamily="66" charset="0"/>
              </a:rPr>
              <a:t>Tahun</a:t>
            </a:r>
            <a:r>
              <a:rPr lang="en-US" sz="2400" b="1" dirty="0">
                <a:effectLst>
                  <a:outerShdw blurRad="38100" dist="38100" dir="2700000" algn="tl">
                    <a:srgbClr val="000000"/>
                  </a:outerShdw>
                </a:effectLst>
                <a:latin typeface="Mongolian Baiti" pitchFamily="66" charset="0"/>
                <a:cs typeface="Mongolian Baiti" pitchFamily="66" charset="0"/>
              </a:rPr>
              <a:t> 2009 </a:t>
            </a:r>
            <a:r>
              <a:rPr lang="en-US" sz="2400" b="1" dirty="0" err="1">
                <a:effectLst>
                  <a:outerShdw blurRad="38100" dist="38100" dir="2700000" algn="tl">
                    <a:srgbClr val="000000"/>
                  </a:outerShdw>
                </a:effectLst>
                <a:latin typeface="Mongolian Baiti" pitchFamily="66" charset="0"/>
                <a:cs typeface="Mongolian Baiti" pitchFamily="66" charset="0"/>
              </a:rPr>
              <a:t>tentang</a:t>
            </a:r>
            <a:r>
              <a:rPr lang="en-US" sz="2400" b="1" dirty="0">
                <a:effectLst>
                  <a:outerShdw blurRad="38100" dist="38100" dir="2700000" algn="tl">
                    <a:srgbClr val="000000"/>
                  </a:outerShdw>
                </a:effectLst>
                <a:latin typeface="Mongolian Baiti" pitchFamily="66" charset="0"/>
                <a:cs typeface="Mongolian Baiti" pitchFamily="66" charset="0"/>
              </a:rPr>
              <a:t>  KEARSIPAN </a:t>
            </a:r>
            <a:endParaRPr lang="en-US" sz="2400" b="1" dirty="0">
              <a:latin typeface="Mongolian Baiti" pitchFamily="66" charset="0"/>
              <a:cs typeface="Mongolian Baiti" pitchFamily="66" charset="0"/>
            </a:endParaRPr>
          </a:p>
        </p:txBody>
      </p:sp>
      <p:sp>
        <p:nvSpPr>
          <p:cNvPr id="13315" name="Content Placeholder 2">
            <a:extLst>
              <a:ext uri="{FF2B5EF4-FFF2-40B4-BE49-F238E27FC236}">
                <a16:creationId xmlns:a16="http://schemas.microsoft.com/office/drawing/2014/main" id="{88FEFE11-FEF0-4211-AAFE-17FC04291B67}"/>
              </a:ext>
            </a:extLst>
          </p:cNvPr>
          <p:cNvSpPr>
            <a:spLocks noGrp="1"/>
          </p:cNvSpPr>
          <p:nvPr>
            <p:ph idx="1"/>
          </p:nvPr>
        </p:nvSpPr>
        <p:spPr>
          <a:xfrm>
            <a:off x="457200" y="1905000"/>
            <a:ext cx="8229600" cy="4419600"/>
          </a:xfrm>
        </p:spPr>
        <p:txBody>
          <a:bodyPr/>
          <a:lstStyle/>
          <a:p>
            <a:pPr algn="just">
              <a:lnSpc>
                <a:spcPct val="110000"/>
              </a:lnSpc>
              <a:buFont typeface="Wingdings" panose="05000000000000000000" pitchFamily="2" charset="2"/>
              <a:buChar char="Ø"/>
            </a:pPr>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Rekaman kegiatan atau peristiwa dalam berbagai bentuk dan media sesuai dengan perkembangan teknologi informasi dan komunikasi yang dibuat dan diterima oleh lembaga negara, pemerintah daerah, lembaga pendidikan, perusahaan, organisasi politik, organisasi kemasyarakatan, dan perseorangan dalam pelaksanaan kehidupan bermasyarakat, berbangsa dan bernegara.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71</TotalTime>
  <Words>610</Words>
  <Application>Microsoft Office PowerPoint</Application>
  <PresentationFormat>On-screen Show (4:3)</PresentationFormat>
  <Paragraphs>110</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Manajemen Arsip</vt:lpstr>
      <vt:lpstr>PowerPoint Presentation</vt:lpstr>
      <vt:lpstr>Arsip Yang Belum Terolah</vt:lpstr>
      <vt:lpstr>Arsip di Unit Kerja (telah di tata)</vt:lpstr>
      <vt:lpstr>Arsip Di Recod Center</vt:lpstr>
      <vt:lpstr>PENGERTIAN ARSIP</vt:lpstr>
      <vt:lpstr>Pengertian Arsip</vt:lpstr>
      <vt:lpstr>Pengertian Arsip</vt:lpstr>
      <vt:lpstr>Definisi Arsip  Menurut UU NO. 43 Tahun 2009 tentang  KEARSIPAN </vt:lpstr>
      <vt:lpstr>UNSUR-UNSUR DARI ARSIP :</vt:lpstr>
      <vt:lpstr>Hubungan Perpustakaan dan Arsip</vt:lpstr>
      <vt:lpstr>Hubungan Perpustakaan dan Arsip</vt:lpstr>
      <vt:lpstr>KEGUNAAN  ARSIP (Berdasarkan  PP NO.28 Th. 2012)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Arsip</dc:title>
  <dc:creator>atik</dc:creator>
  <cp:lastModifiedBy>Alfirahmah19@gmail.com</cp:lastModifiedBy>
  <cp:revision>8</cp:revision>
  <dcterms:created xsi:type="dcterms:W3CDTF">2015-03-02T04:45:11Z</dcterms:created>
  <dcterms:modified xsi:type="dcterms:W3CDTF">2020-01-28T13:30:12Z</dcterms:modified>
</cp:coreProperties>
</file>