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525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2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0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5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44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rpc.com/tutorials/" TargetMode="External"/><Relationship Id="rId2" Type="http://schemas.openxmlformats.org/officeDocument/2006/relationships/hyperlink" Target="http://www.w3schools.com/soap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aprpc.com/resources/" TargetMode="External"/><Relationship Id="rId4" Type="http://schemas.openxmlformats.org/officeDocument/2006/relationships/hyperlink" Target="http://davenet.userland.com/1998/07/14/xmlRpcForNewb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rpc.com/tutorials/" TargetMode="External"/><Relationship Id="rId2" Type="http://schemas.openxmlformats.org/officeDocument/2006/relationships/hyperlink" Target="http://www.w3schools.com/soap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aprpc.com/resources/" TargetMode="External"/><Relationship Id="rId4" Type="http://schemas.openxmlformats.org/officeDocument/2006/relationships/hyperlink" Target="http://davenet.userland.com/1998/07/14/xmlRpcForNewb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63F-AC11-F702-B709-CD7D9C94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893" y="17018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IN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Mulani</a:t>
            </a: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Alfiya Aslam </a:t>
            </a:r>
            <a:b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  26</a:t>
            </a:r>
            <a:b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 topic : Web Service Architecture</a:t>
            </a:r>
            <a:b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: MCS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559C-01FA-60AA-6013-1BD432925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1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4F5-E221-7593-8D5F-C7EA9117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Sources of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52EC-1686-CD0A-CBA7-14502122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Programming Web Services with SOAP, by Snell et al, O’Reilly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SOAP Tutorial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http://www.w3schools.com/soap/default.asp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SoapRPC.com: Tutorials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(http://www.soaprpc.com/tutorials/) A Busy Developer’s Guide To Soap1.1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DaveNet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: XML-RPC for Newbies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http://davenet.userland.com/1998/07/14/xmlRpcForNewbies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SoapRPC.com: Other resources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http://www.soaprpc.com/resources/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87F1-4D39-BDDF-4F7E-A7050EAC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BE17-BEBA-1AA1-E67C-56C61089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Programming Web Services with SOAP, by Snell et al, O’Reilly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SOAP Tutorial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2"/>
              </a:rPr>
              <a:t>http://www.w3schools.com/soap/default.asp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SoapRPC.com: Tutorials</a:t>
            </a:r>
            <a:r>
              <a:rPr lang="en-US" altLang="en-US" sz="2000" dirty="0"/>
              <a:t>, (http://www.soaprpc.com/tutorials/) A Busy Developer’s Guide To Soap1.1</a:t>
            </a:r>
            <a:br>
              <a:rPr lang="en-US" altLang="en-US" sz="2000" dirty="0"/>
            </a:br>
            <a:r>
              <a:rPr lang="en-US" altLang="en-US" sz="2000" dirty="0" err="1">
                <a:hlinkClick r:id="rId4"/>
              </a:rPr>
              <a:t>DaveNet</a:t>
            </a:r>
            <a:r>
              <a:rPr lang="en-US" altLang="en-US" sz="2000" dirty="0">
                <a:hlinkClick r:id="rId4"/>
              </a:rPr>
              <a:t> : XML-RPC for Newbies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4"/>
              </a:rPr>
              <a:t>http://davenet.userland.com/1998/07/14/xmlRpcForNewbies</a:t>
            </a:r>
            <a:br>
              <a:rPr lang="en-US" altLang="en-US" sz="2000" dirty="0"/>
            </a:br>
            <a:r>
              <a:rPr lang="en-US" altLang="en-US" sz="2000" dirty="0">
                <a:hlinkClick r:id="rId5"/>
              </a:rPr>
              <a:t>SoapRPC.com: Other resources</a:t>
            </a:r>
            <a:r>
              <a:rPr lang="en-US" altLang="en-US" sz="2000" dirty="0"/>
              <a:t>, http://www.soaprpc.com/resources/</a:t>
            </a:r>
            <a:br>
              <a:rPr lang="en-US" alt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50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7A06-25DA-3315-1C4B-0B51B29B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D313A-CAD3-F474-1813-88648CD36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98" y="2063750"/>
            <a:ext cx="7778750" cy="3714750"/>
          </a:xfrm>
        </p:spPr>
      </p:pic>
    </p:spTree>
    <p:extLst>
      <p:ext uri="{BB962C8B-B14F-4D97-AF65-F5344CB8AC3E}">
        <p14:creationId xmlns:p14="http://schemas.microsoft.com/office/powerpoint/2010/main" val="229253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42A5-1663-D866-FD17-E55E8EFE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Service Software Components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2FF4-A22D-AD7A-03D1-39468C30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web service is a message-based network service.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server which provides a web service must be capable of “sending and receiving messages using some combination of standard Internet protocols”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A4C2-BE19-EA12-A2E7-A82F2AE2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4341495"/>
            <a:ext cx="6407150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Name : Mulani Alfiya Aslam  Roll No :  26 Seminar topic : Web Service Architecture Class : MCS I</vt:lpstr>
      <vt:lpstr>Sources of Information</vt:lpstr>
      <vt:lpstr>Web Services   </vt:lpstr>
      <vt:lpstr>Web Services</vt:lpstr>
      <vt:lpstr>Web Service Software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Bahirmal Aishwarya Madhav Roll No : 1 Seminar topic : Web Service Architecture Class : MCS I</dc:title>
  <dc:creator>alfiyamulani0802@outlook.com</dc:creator>
  <cp:lastModifiedBy>alfiyamulani0802@outlook.com</cp:lastModifiedBy>
  <cp:revision>2</cp:revision>
  <dcterms:created xsi:type="dcterms:W3CDTF">2023-01-18T08:39:23Z</dcterms:created>
  <dcterms:modified xsi:type="dcterms:W3CDTF">2023-01-18T08:49:26Z</dcterms:modified>
</cp:coreProperties>
</file>