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59" r:id="rId3"/>
    <p:sldId id="256" r:id="rId4"/>
    <p:sldId id="257"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31D806-5296-422B-88BD-472C6CC918E6}" type="datetimeFigureOut">
              <a:rPr lang="en-US" smtClean="0"/>
              <a:t>12/30/2021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8270EA-321F-4C89-BF06-D6E4F01E69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8270EA-321F-4C89-BF06-D6E4F01E69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8270EA-321F-4C89-BF06-D6E4F01E69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8270EA-321F-4C89-BF06-D6E4F01E698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8270EA-321F-4C89-BF06-D6E4F01E698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8270EA-321F-4C89-BF06-D6E4F01E698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8270EA-321F-4C89-BF06-D6E4F01E698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8270EA-321F-4C89-BF06-D6E4F01E698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31D806-5296-422B-88BD-472C6CC918E6}" type="datetimeFigureOut">
              <a:rPr lang="en-US" smtClean="0"/>
              <a:t>12/30/2021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8270EA-321F-4C89-BF06-D6E4F01E69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31D806-5296-422B-88BD-472C6CC918E6}" type="datetimeFigureOut">
              <a:rPr lang="en-US" smtClean="0"/>
              <a:t>12/30/2021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8270EA-321F-4C89-BF06-D6E4F01E698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31D806-5296-422B-88BD-472C6CC918E6}" type="datetimeFigureOut">
              <a:rPr lang="en-US" smtClean="0"/>
              <a:t>12/30/2021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8270EA-321F-4C89-BF06-D6E4F01E698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31D806-5296-422B-88BD-472C6CC918E6}" type="datetimeFigureOut">
              <a:rPr lang="en-US" smtClean="0"/>
              <a:t>12/30/2021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8270EA-321F-4C89-BF06-D6E4F01E69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4636" y="3733800"/>
            <a:ext cx="4918364" cy="1470025"/>
          </a:xfrm>
          <a:noFill/>
        </p:spPr>
        <p:txBody>
          <a:bodyPr>
            <a:noAutofit/>
          </a:bodyPr>
          <a:lstStyle/>
          <a:p>
            <a:pPr algn="l"/>
            <a:r>
              <a:rPr lang="en-US" sz="2800" dirty="0" smtClean="0">
                <a:solidFill>
                  <a:schemeClr val="accent2"/>
                </a:solidFill>
                <a:latin typeface="Times New Roman" pitchFamily="18" charset="0"/>
                <a:cs typeface="Times New Roman" pitchFamily="18" charset="0"/>
              </a:rPr>
              <a:t>By:                 Alfiya </a:t>
            </a:r>
            <a:r>
              <a:rPr lang="en-US" sz="2800" dirty="0" err="1" smtClean="0">
                <a:solidFill>
                  <a:schemeClr val="accent2"/>
                </a:solidFill>
                <a:latin typeface="Times New Roman" pitchFamily="18" charset="0"/>
                <a:cs typeface="Times New Roman" pitchFamily="18" charset="0"/>
              </a:rPr>
              <a:t>banu</a:t>
            </a:r>
            <a:r>
              <a:rPr lang="en-US" sz="2800" dirty="0" smtClean="0">
                <a:solidFill>
                  <a:schemeClr val="accent2"/>
                </a:solidFill>
                <a:latin typeface="Times New Roman" pitchFamily="18" charset="0"/>
                <a:cs typeface="Times New Roman" pitchFamily="18" charset="0"/>
              </a:rPr>
              <a:t> k </a:t>
            </a:r>
            <a:br>
              <a:rPr lang="en-US" sz="2800" dirty="0" smtClean="0">
                <a:solidFill>
                  <a:schemeClr val="accent2"/>
                </a:solidFill>
                <a:latin typeface="Times New Roman" pitchFamily="18" charset="0"/>
                <a:cs typeface="Times New Roman" pitchFamily="18" charset="0"/>
              </a:rPr>
            </a:br>
            <a:r>
              <a:rPr lang="en-US" sz="2800" dirty="0" smtClean="0">
                <a:solidFill>
                  <a:schemeClr val="accent2"/>
                </a:solidFill>
                <a:latin typeface="Times New Roman" pitchFamily="18" charset="0"/>
                <a:cs typeface="Times New Roman" pitchFamily="18" charset="0"/>
              </a:rPr>
              <a:t>Batch code:   2021- 6138</a:t>
            </a:r>
            <a:r>
              <a:rPr lang="en-US" sz="2800" dirty="0" smtClean="0">
                <a:solidFill>
                  <a:schemeClr val="accent2"/>
                </a:solidFill>
                <a:latin typeface="Times New Roman" pitchFamily="18" charset="0"/>
                <a:cs typeface="Times New Roman" pitchFamily="18" charset="0"/>
              </a:rPr>
              <a:t/>
            </a:r>
            <a:br>
              <a:rPr lang="en-US" sz="2800" dirty="0" smtClean="0">
                <a:solidFill>
                  <a:schemeClr val="accent2"/>
                </a:solidFill>
                <a:latin typeface="Times New Roman" pitchFamily="18" charset="0"/>
                <a:cs typeface="Times New Roman" pitchFamily="18" charset="0"/>
              </a:rPr>
            </a:br>
            <a:r>
              <a:rPr lang="en-US" sz="2800" dirty="0" smtClean="0">
                <a:solidFill>
                  <a:schemeClr val="accent2"/>
                </a:solidFill>
                <a:latin typeface="Times New Roman" pitchFamily="18" charset="0"/>
                <a:cs typeface="Times New Roman" pitchFamily="18" charset="0"/>
              </a:rPr>
              <a:t>Center:  </a:t>
            </a:r>
            <a:r>
              <a:rPr lang="en-US" sz="2800" dirty="0" smtClean="0">
                <a:solidFill>
                  <a:schemeClr val="accent2"/>
                </a:solidFill>
                <a:latin typeface="Times New Roman" pitchFamily="18" charset="0"/>
                <a:cs typeface="Times New Roman" pitchFamily="18" charset="0"/>
              </a:rPr>
              <a:t>        </a:t>
            </a:r>
            <a:r>
              <a:rPr lang="en-US" sz="2800" dirty="0" err="1" smtClean="0">
                <a:solidFill>
                  <a:schemeClr val="accent2"/>
                </a:solidFill>
                <a:latin typeface="Times New Roman" pitchFamily="18" charset="0"/>
                <a:cs typeface="Times New Roman" pitchFamily="18" charset="0"/>
              </a:rPr>
              <a:t>Banglore</a:t>
            </a:r>
            <a:endParaRPr lang="en-US" sz="2800" dirty="0">
              <a:solidFill>
                <a:schemeClr val="accent2"/>
              </a:solidFill>
              <a:latin typeface="Times New Roman" pitchFamily="18" charset="0"/>
              <a:cs typeface="Times New Roman" pitchFamily="18" charset="0"/>
            </a:endParaRPr>
          </a:p>
        </p:txBody>
      </p:sp>
      <p:sp>
        <p:nvSpPr>
          <p:cNvPr id="3" name="Subtitle 2"/>
          <p:cNvSpPr>
            <a:spLocks noGrp="1"/>
          </p:cNvSpPr>
          <p:nvPr>
            <p:ph type="subTitle" idx="1"/>
          </p:nvPr>
        </p:nvSpPr>
        <p:spPr>
          <a:xfrm>
            <a:off x="1025236" y="7848600"/>
            <a:ext cx="6400800" cy="1752600"/>
          </a:xfrm>
        </p:spPr>
        <p:txBody>
          <a:bodyPr/>
          <a:lstStyle/>
          <a:p>
            <a:endParaRPr lang="en-US" dirty="0">
              <a:solidFill>
                <a:schemeClr val="accent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59" y="914400"/>
            <a:ext cx="9590088"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1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114300"/>
            <a:ext cx="40386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509" y="3352800"/>
            <a:ext cx="47625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44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30800" y="6477000"/>
            <a:ext cx="7772400" cy="1470025"/>
          </a:xfrm>
        </p:spPr>
        <p:txBody>
          <a:bodyPr/>
          <a:lstStyle/>
          <a:p>
            <a:endParaRPr lang="en-US" dirty="0"/>
          </a:p>
        </p:txBody>
      </p:sp>
      <p:sp>
        <p:nvSpPr>
          <p:cNvPr id="3" name="Subtitle 2"/>
          <p:cNvSpPr>
            <a:spLocks noGrp="1"/>
          </p:cNvSpPr>
          <p:nvPr>
            <p:ph type="subTitle" idx="1"/>
          </p:nvPr>
        </p:nvSpPr>
        <p:spPr>
          <a:xfrm>
            <a:off x="18592800" y="6553200"/>
            <a:ext cx="6400800" cy="1752600"/>
          </a:xfrm>
        </p:spPr>
        <p:txBody>
          <a:bodyPr/>
          <a:lstStyle/>
          <a:p>
            <a:endParaRPr lang="en-US" dirty="0"/>
          </a:p>
        </p:txBody>
      </p:sp>
      <p:sp>
        <p:nvSpPr>
          <p:cNvPr id="4" name="Rectangle 3"/>
          <p:cNvSpPr/>
          <p:nvPr/>
        </p:nvSpPr>
        <p:spPr>
          <a:xfrm>
            <a:off x="304800" y="1038217"/>
            <a:ext cx="8458200" cy="5632311"/>
          </a:xfrm>
          <a:prstGeom prst="rect">
            <a:avLst/>
          </a:prstGeom>
        </p:spPr>
        <p:txBody>
          <a:bodyPr wrap="square">
            <a:spAutoFit/>
          </a:bodyPr>
          <a:lstStyle/>
          <a:p>
            <a:pPr marL="285750" indent="-285750" algn="just">
              <a:buFont typeface="Wingdings" pitchFamily="2" charset="2"/>
              <a:buChar char="v"/>
            </a:pPr>
            <a:r>
              <a:rPr lang="en-US" sz="2400" dirty="0" smtClean="0">
                <a:latin typeface="Times New Roman" pitchFamily="18" charset="0"/>
                <a:cs typeface="Times New Roman" pitchFamily="18" charset="0"/>
              </a:rPr>
              <a:t>This is a Hotel Management tool which can be used to manage activities like storing customer details, booking rooms of four different types, ordering food for particular rooms, unbooking rooms and showing the bill. </a:t>
            </a:r>
            <a:endParaRPr lang="en-US" sz="2400" dirty="0" smtClean="0">
              <a:latin typeface="Times New Roman" pitchFamily="18" charset="0"/>
              <a:cs typeface="Times New Roman" pitchFamily="18" charset="0"/>
            </a:endParaRPr>
          </a:p>
          <a:p>
            <a:pPr marL="285750" indent="-285750" algn="just">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can also be used to see different room features and room availability. It is a menu driven program and it runs until the user exits. </a:t>
            </a:r>
            <a:endParaRPr lang="en-US" sz="2400" dirty="0" smtClean="0">
              <a:latin typeface="Times New Roman" pitchFamily="18" charset="0"/>
              <a:cs typeface="Times New Roman" pitchFamily="18" charset="0"/>
            </a:endParaRPr>
          </a:p>
          <a:p>
            <a:pPr marL="285750" indent="-285750" algn="just">
              <a:buFont typeface="Wingdings" pitchFamily="2" charset="2"/>
              <a:buChar char="v"/>
            </a:pPr>
            <a:r>
              <a:rPr lang="en-US" sz="2400" dirty="0" smtClean="0">
                <a:latin typeface="Times New Roman" pitchFamily="18" charset="0"/>
                <a:cs typeface="Times New Roman" pitchFamily="18" charset="0"/>
              </a:rPr>
              <a:t>File </a:t>
            </a:r>
            <a:r>
              <a:rPr lang="en-US" sz="2400" dirty="0" smtClean="0">
                <a:latin typeface="Times New Roman" pitchFamily="18" charset="0"/>
                <a:cs typeface="Times New Roman" pitchFamily="18" charset="0"/>
              </a:rPr>
              <a:t>handling has been used to store the current status of the hotel(customer details, booked rooms, food ordered) in a file once the program exits so that when we restart the program, the old details are not lost. </a:t>
            </a:r>
            <a:endParaRPr lang="en-US" sz="2400" dirty="0" smtClean="0">
              <a:latin typeface="Times New Roman" pitchFamily="18" charset="0"/>
              <a:cs typeface="Times New Roman" pitchFamily="18" charset="0"/>
            </a:endParaRPr>
          </a:p>
          <a:p>
            <a:pPr marL="285750" indent="-285750" algn="just">
              <a:buFont typeface="Wingdings" pitchFamily="2" charset="2"/>
              <a:buChar char="v"/>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program reads the file when it restarts to know the previous status of the hotel. Writing of file has been done in a separate thread as it can be done parallel.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Rectangle 4"/>
          <p:cNvSpPr/>
          <p:nvPr/>
        </p:nvSpPr>
        <p:spPr>
          <a:xfrm>
            <a:off x="457200" y="381000"/>
            <a:ext cx="7391400" cy="923330"/>
          </a:xfrm>
          <a:prstGeom prst="rect">
            <a:avLst/>
          </a:prstGeom>
        </p:spPr>
        <p:txBody>
          <a:bodyPr wrap="square">
            <a:spAutoFit/>
          </a:bodyPr>
          <a:lstStyle/>
          <a:p>
            <a:r>
              <a:rPr lang="en-US" sz="3600" b="1" dirty="0" smtClean="0">
                <a:latin typeface="Times New Roman" pitchFamily="18" charset="0"/>
                <a:cs typeface="Times New Roman" pitchFamily="18" charset="0"/>
              </a:rPr>
              <a:t>Description:</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04686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0055"/>
            <a:ext cx="6324600" cy="762000"/>
          </a:xfrm>
        </p:spPr>
        <p:txBody>
          <a:bodyPr>
            <a:normAutofit/>
          </a:bodyPr>
          <a:lstStyle/>
          <a:p>
            <a:pPr algn="l"/>
            <a:r>
              <a:rPr lang="en-US" sz="3600" dirty="0" smtClean="0">
                <a:solidFill>
                  <a:schemeClr val="tx1"/>
                </a:solidFill>
                <a:latin typeface="Times New Roman" pitchFamily="18" charset="0"/>
                <a:cs typeface="Times New Roman" pitchFamily="18" charset="0"/>
              </a:rPr>
              <a:t>OUTPUT:</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990600" y="1981200"/>
            <a:ext cx="6400800" cy="1752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458200" cy="5677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838200"/>
            <a:ext cx="5928825" cy="5829986"/>
          </a:xfrm>
          <a:prstGeom prst="rect">
            <a:avLst/>
          </a:prstGeom>
        </p:spPr>
      </p:pic>
    </p:spTree>
    <p:extLst>
      <p:ext uri="{BB962C8B-B14F-4D97-AF65-F5344CB8AC3E}">
        <p14:creationId xmlns:p14="http://schemas.microsoft.com/office/powerpoint/2010/main" val="426797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
            <a:ext cx="8839200" cy="6553200"/>
          </a:xfrm>
          <a:prstGeom prst="rect">
            <a:avLst/>
          </a:prstGeom>
        </p:spPr>
      </p:pic>
    </p:spTree>
    <p:extLst>
      <p:ext uri="{BB962C8B-B14F-4D97-AF65-F5344CB8AC3E}">
        <p14:creationId xmlns:p14="http://schemas.microsoft.com/office/powerpoint/2010/main" val="20712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
            <a:ext cx="4963154" cy="6629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52400"/>
            <a:ext cx="5257800" cy="6477000"/>
          </a:xfrm>
          <a:prstGeom prst="rect">
            <a:avLst/>
          </a:prstGeom>
        </p:spPr>
      </p:pic>
    </p:spTree>
    <p:extLst>
      <p:ext uri="{BB962C8B-B14F-4D97-AF65-F5344CB8AC3E}">
        <p14:creationId xmlns:p14="http://schemas.microsoft.com/office/powerpoint/2010/main" val="425250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i="1"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4400" b="1" i="1"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828836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440</TotalTime>
  <Words>155</Words>
  <Application>Microsoft Office PowerPoint</Application>
  <PresentationFormat>On-screen Show (4:3)</PresentationFormat>
  <Paragraphs>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By:                 Alfiya banu k  Batch code:   2021- 6138 Center:          Banglore</vt:lpstr>
      <vt:lpstr>PowerPoint Presentation</vt:lpstr>
      <vt:lpstr>PowerPoint Presentation</vt:lpstr>
      <vt:lpstr>OUTPUT:</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2021-12-28T15:19:09Z</dcterms:created>
  <dcterms:modified xsi:type="dcterms:W3CDTF">2021-12-30T08:56:58Z</dcterms:modified>
</cp:coreProperties>
</file>