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8" r:id="rId2"/>
    <p:sldId id="259" r:id="rId3"/>
    <p:sldId id="256" r:id="rId4"/>
    <p:sldId id="257"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31D806-5296-422B-88BD-472C6CC918E6}"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270EA-321F-4C89-BF06-D6E4F01E698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1D806-5296-422B-88BD-472C6CC918E6}"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270EA-321F-4C89-BF06-D6E4F01E698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1D806-5296-422B-88BD-472C6CC918E6}"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270EA-321F-4C89-BF06-D6E4F01E69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31D806-5296-422B-88BD-472C6CC918E6}"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270EA-321F-4C89-BF06-D6E4F01E698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D31D806-5296-422B-88BD-472C6CC918E6}"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270EA-321F-4C89-BF06-D6E4F01E698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31D806-5296-422B-88BD-472C6CC918E6}"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270EA-321F-4C89-BF06-D6E4F01E6985}"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31D806-5296-422B-88BD-472C6CC918E6}" type="datetimeFigureOut">
              <a:rPr lang="en-US" smtClean="0"/>
              <a:t>12/30/2021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8270EA-321F-4C89-BF06-D6E4F01E698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31D806-5296-422B-88BD-472C6CC918E6}" type="datetimeFigureOut">
              <a:rPr lang="en-US" smtClean="0"/>
              <a:t>12/30/2021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8270EA-321F-4C89-BF06-D6E4F01E698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1D806-5296-422B-88BD-472C6CC918E6}" type="datetimeFigureOut">
              <a:rPr lang="en-US" smtClean="0"/>
              <a:t>12/30/2021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8270EA-321F-4C89-BF06-D6E4F01E698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D31D806-5296-422B-88BD-472C6CC918E6}" type="datetimeFigureOut">
              <a:rPr lang="en-US" smtClean="0"/>
              <a:t>12/30/2021</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18270EA-321F-4C89-BF06-D6E4F01E698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31D806-5296-422B-88BD-472C6CC918E6}"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270EA-321F-4C89-BF06-D6E4F01E698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D31D806-5296-422B-88BD-472C6CC918E6}" type="datetimeFigureOut">
              <a:rPr lang="en-US" smtClean="0"/>
              <a:t>12/30/2021</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18270EA-321F-4C89-BF06-D6E4F01E698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76400"/>
            <a:ext cx="7772400" cy="1470025"/>
          </a:xfrm>
        </p:spPr>
        <p:txBody>
          <a:bodyPr>
            <a:normAutofit fontScale="90000"/>
          </a:bodyPr>
          <a:lstStyle/>
          <a:p>
            <a:pPr algn="l"/>
            <a:r>
              <a:rPr lang="en-US" dirty="0" smtClean="0"/>
              <a:t>Name :  Alfiya </a:t>
            </a:r>
            <a:r>
              <a:rPr lang="en-US" dirty="0" err="1" smtClean="0"/>
              <a:t>banu</a:t>
            </a:r>
            <a:r>
              <a:rPr lang="en-US" dirty="0" smtClean="0"/>
              <a:t> k </a:t>
            </a:r>
            <a:br>
              <a:rPr lang="en-US" dirty="0" smtClean="0"/>
            </a:br>
            <a:r>
              <a:rPr lang="en-US" dirty="0" smtClean="0"/>
              <a:t>Batch:    6138</a:t>
            </a:r>
            <a:r>
              <a:rPr lang="en-US" dirty="0" smtClean="0"/>
              <a:t/>
            </a:r>
            <a:br>
              <a:rPr lang="en-US" dirty="0" smtClean="0"/>
            </a:br>
            <a:r>
              <a:rPr lang="en-US" dirty="0" smtClean="0"/>
              <a:t>Center:  </a:t>
            </a:r>
            <a:r>
              <a:rPr lang="en-US" dirty="0" err="1" smtClean="0"/>
              <a:t>Banglore</a:t>
            </a:r>
            <a:endParaRPr lang="en-US" dirty="0"/>
          </a:p>
        </p:txBody>
      </p:sp>
      <p:sp>
        <p:nvSpPr>
          <p:cNvPr id="3" name="Subtitle 2"/>
          <p:cNvSpPr>
            <a:spLocks noGrp="1"/>
          </p:cNvSpPr>
          <p:nvPr>
            <p:ph type="subTitle" idx="1"/>
          </p:nvPr>
        </p:nvSpPr>
        <p:spPr>
          <a:xfrm>
            <a:off x="990600" y="8763000"/>
            <a:ext cx="6400800" cy="1752600"/>
          </a:xfrm>
        </p:spPr>
        <p:txBody>
          <a:bodyPr/>
          <a:lstStyle/>
          <a:p>
            <a:endParaRPr lang="en-US" dirty="0"/>
          </a:p>
        </p:txBody>
      </p:sp>
    </p:spTree>
    <p:extLst>
      <p:ext uri="{BB962C8B-B14F-4D97-AF65-F5344CB8AC3E}">
        <p14:creationId xmlns:p14="http://schemas.microsoft.com/office/powerpoint/2010/main" val="33961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45" y="114300"/>
            <a:ext cx="403860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1509" y="3352800"/>
            <a:ext cx="47625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44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30800" y="6477000"/>
            <a:ext cx="7772400" cy="1470025"/>
          </a:xfrm>
        </p:spPr>
        <p:txBody>
          <a:bodyPr/>
          <a:lstStyle/>
          <a:p>
            <a:endParaRPr lang="en-US" dirty="0"/>
          </a:p>
        </p:txBody>
      </p:sp>
      <p:sp>
        <p:nvSpPr>
          <p:cNvPr id="3" name="Subtitle 2"/>
          <p:cNvSpPr>
            <a:spLocks noGrp="1"/>
          </p:cNvSpPr>
          <p:nvPr>
            <p:ph type="subTitle" idx="1"/>
          </p:nvPr>
        </p:nvSpPr>
        <p:spPr>
          <a:xfrm>
            <a:off x="18592800" y="6553200"/>
            <a:ext cx="6400800" cy="1752600"/>
          </a:xfrm>
        </p:spPr>
        <p:txBody>
          <a:bodyPr/>
          <a:lstStyle/>
          <a:p>
            <a:endParaRPr lang="en-US" dirty="0"/>
          </a:p>
        </p:txBody>
      </p:sp>
      <p:sp>
        <p:nvSpPr>
          <p:cNvPr id="4" name="Rectangle 3"/>
          <p:cNvSpPr/>
          <p:nvPr/>
        </p:nvSpPr>
        <p:spPr>
          <a:xfrm>
            <a:off x="457200" y="990600"/>
            <a:ext cx="8458200" cy="4247317"/>
          </a:xfrm>
          <a:prstGeom prst="rect">
            <a:avLst/>
          </a:prstGeom>
        </p:spPr>
        <p:txBody>
          <a:bodyPr wrap="square">
            <a:spAutoFit/>
          </a:bodyPr>
          <a:lstStyle/>
          <a:p>
            <a:pPr algn="just"/>
            <a:r>
              <a:rPr lang="en-US" dirty="0" smtClean="0">
                <a:latin typeface="Times New Roman" pitchFamily="18" charset="0"/>
                <a:cs typeface="Times New Roman" pitchFamily="18" charset="0"/>
              </a:rPr>
              <a:t>This is a Hotel Management tool which can be used to manage activities like storing customer details, booking rooms of four different types, ordering food for particular rooms, unbooking rooms and showing the bill. It can also be used to see different room features and room availability. It is a menu driven program and it runs until the user exits. File handling has been used to store the current status of the hotel(customer details, booked rooms, food ordered) in a file once the program exits so that when we restart the program, the old details are not lost. The program reads the file when it restarts to know the previous status of the hotel. Writing of file has been done in a separate thread as it can be done parallel. User defined exception is thrown if the user tries to book an already allotted room. Exception handling is properly done to deal with any kind of unexpected exception.</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Topics Covered-</a:t>
            </a:r>
          </a:p>
          <a:p>
            <a:pPr algn="just"/>
            <a:r>
              <a:rPr lang="en-US" dirty="0" smtClean="0">
                <a:latin typeface="Times New Roman" pitchFamily="18" charset="0"/>
                <a:cs typeface="Times New Roman" pitchFamily="18" charset="0"/>
              </a:rPr>
              <a:t>Classes and Objects, Inheritance, File Handling with Objects, Array List, implementing Interface, User defined exception and Exception handling.</a:t>
            </a:r>
            <a:endParaRPr lang="en-US" dirty="0">
              <a:latin typeface="Times New Roman" pitchFamily="18" charset="0"/>
              <a:cs typeface="Times New Roman" pitchFamily="18" charset="0"/>
            </a:endParaRPr>
          </a:p>
        </p:txBody>
      </p:sp>
      <p:sp>
        <p:nvSpPr>
          <p:cNvPr id="5" name="Rectangle 4"/>
          <p:cNvSpPr/>
          <p:nvPr/>
        </p:nvSpPr>
        <p:spPr>
          <a:xfrm>
            <a:off x="457200" y="381000"/>
            <a:ext cx="7391400" cy="461665"/>
          </a:xfrm>
          <a:prstGeom prst="rect">
            <a:avLst/>
          </a:prstGeom>
        </p:spPr>
        <p:txBody>
          <a:bodyPr wrap="square">
            <a:spAutoFit/>
          </a:bodyPr>
          <a:lstStyle/>
          <a:p>
            <a:r>
              <a:rPr lang="en-US" sz="2400" b="1" dirty="0" smtClean="0">
                <a:latin typeface="Times New Roman" pitchFamily="18" charset="0"/>
                <a:cs typeface="Times New Roman" pitchFamily="18" charset="0"/>
              </a:rPr>
              <a:t>Hotel-Management-OOP-Project</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046867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0055"/>
            <a:ext cx="6324600" cy="762000"/>
          </a:xfrm>
        </p:spPr>
        <p:txBody>
          <a:bodyPr>
            <a:normAutofit/>
          </a:bodyPr>
          <a:lstStyle/>
          <a:p>
            <a:pPr algn="l"/>
            <a:r>
              <a:rPr lang="en-US" sz="2800" b="1" dirty="0" smtClean="0">
                <a:latin typeface="Times New Roman" pitchFamily="18" charset="0"/>
                <a:cs typeface="Times New Roman" pitchFamily="18" charset="0"/>
              </a:rPr>
              <a:t>OUTPUT:</a:t>
            </a:r>
            <a:endParaRPr lang="en-US" sz="28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981200"/>
            <a:ext cx="6400800" cy="17526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838200"/>
            <a:ext cx="8458200" cy="56775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838200"/>
            <a:ext cx="5928825" cy="5829986"/>
          </a:xfrm>
          <a:prstGeom prst="rect">
            <a:avLst/>
          </a:prstGeom>
        </p:spPr>
      </p:pic>
    </p:spTree>
    <p:extLst>
      <p:ext uri="{BB962C8B-B14F-4D97-AF65-F5344CB8AC3E}">
        <p14:creationId xmlns:p14="http://schemas.microsoft.com/office/powerpoint/2010/main" val="426797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52400"/>
            <a:ext cx="8839200" cy="6553200"/>
          </a:xfrm>
          <a:prstGeom prst="rect">
            <a:avLst/>
          </a:prstGeom>
        </p:spPr>
      </p:pic>
    </p:spTree>
    <p:extLst>
      <p:ext uri="{BB962C8B-B14F-4D97-AF65-F5344CB8AC3E}">
        <p14:creationId xmlns:p14="http://schemas.microsoft.com/office/powerpoint/2010/main" val="207124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52400"/>
            <a:ext cx="4963154" cy="66294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152400"/>
            <a:ext cx="5257800" cy="6477000"/>
          </a:xfrm>
          <a:prstGeom prst="rect">
            <a:avLst/>
          </a:prstGeom>
        </p:spPr>
      </p:pic>
    </p:spTree>
    <p:extLst>
      <p:ext uri="{BB962C8B-B14F-4D97-AF65-F5344CB8AC3E}">
        <p14:creationId xmlns:p14="http://schemas.microsoft.com/office/powerpoint/2010/main" val="425250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b="1" i="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THANK YOU</a:t>
            </a:r>
            <a:endParaRPr lang="en-US" sz="4400" b="1" i="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flipH="1" flipV="1">
            <a:off x="11125200" y="7696199"/>
            <a:ext cx="152400" cy="381000"/>
          </a:xfrm>
        </p:spPr>
        <p:txBody>
          <a:bodyPr>
            <a:normAutofit/>
          </a:bodyPr>
          <a:lstStyle/>
          <a:p>
            <a:endParaRPr lang="en-US" dirty="0"/>
          </a:p>
        </p:txBody>
      </p:sp>
    </p:spTree>
    <p:extLst>
      <p:ext uri="{BB962C8B-B14F-4D97-AF65-F5344CB8AC3E}">
        <p14:creationId xmlns:p14="http://schemas.microsoft.com/office/powerpoint/2010/main" val="18288367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374</TotalTime>
  <Words>209</Words>
  <Application>Microsoft Office PowerPoint</Application>
  <PresentationFormat>On-screen Show (4:3)</PresentationFormat>
  <Paragraphs>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Angles</vt:lpstr>
      <vt:lpstr>Name :  Alfiya banu k  Batch:    6138 Center:  Banglore</vt:lpstr>
      <vt:lpstr>PowerPoint Presentation</vt:lpstr>
      <vt:lpstr>PowerPoint Presentation</vt:lpstr>
      <vt:lpstr>OUTPUT:</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cp:revision>
  <dcterms:created xsi:type="dcterms:W3CDTF">2021-12-28T15:19:09Z</dcterms:created>
  <dcterms:modified xsi:type="dcterms:W3CDTF">2021-12-30T05:37:36Z</dcterms:modified>
</cp:coreProperties>
</file>